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0" r:id="rId3"/>
    <p:sldId id="257" r:id="rId5"/>
    <p:sldId id="303" r:id="rId6"/>
    <p:sldId id="259" r:id="rId7"/>
    <p:sldId id="479" r:id="rId8"/>
    <p:sldId id="258" r:id="rId9"/>
    <p:sldId id="305" r:id="rId10"/>
    <p:sldId id="485" r:id="rId11"/>
    <p:sldId id="481" r:id="rId12"/>
    <p:sldId id="422" r:id="rId13"/>
    <p:sldId id="420" r:id="rId14"/>
    <p:sldId id="486" r:id="rId15"/>
    <p:sldId id="488" r:id="rId16"/>
    <p:sldId id="523" r:id="rId17"/>
    <p:sldId id="341" r:id="rId18"/>
    <p:sldId id="435" r:id="rId19"/>
    <p:sldId id="441" r:id="rId20"/>
    <p:sldId id="442" r:id="rId21"/>
    <p:sldId id="429" r:id="rId22"/>
    <p:sldId id="345" r:id="rId23"/>
    <p:sldId id="449" r:id="rId24"/>
    <p:sldId id="556" r:id="rId25"/>
    <p:sldId id="568" r:id="rId26"/>
    <p:sldId id="570" r:id="rId27"/>
    <p:sldId id="569" r:id="rId28"/>
    <p:sldId id="557" r:id="rId29"/>
    <p:sldId id="571" r:id="rId30"/>
    <p:sldId id="428" r:id="rId31"/>
    <p:sldId id="558" r:id="rId32"/>
    <p:sldId id="445" r:id="rId33"/>
    <p:sldId id="559" r:id="rId34"/>
    <p:sldId id="446" r:id="rId35"/>
    <p:sldId id="560" r:id="rId36"/>
    <p:sldId id="448" r:id="rId37"/>
    <p:sldId id="452" r:id="rId38"/>
    <p:sldId id="453" r:id="rId39"/>
    <p:sldId id="561" r:id="rId40"/>
    <p:sldId id="562" r:id="rId41"/>
    <p:sldId id="563" r:id="rId42"/>
    <p:sldId id="564" r:id="rId43"/>
    <p:sldId id="565" r:id="rId44"/>
    <p:sldId id="461" r:id="rId45"/>
    <p:sldId id="566" r:id="rId46"/>
    <p:sldId id="460" r:id="rId47"/>
    <p:sldId id="567" r:id="rId48"/>
    <p:sldId id="454" r:id="rId49"/>
    <p:sldId id="455" r:id="rId50"/>
    <p:sldId id="407" r:id="rId51"/>
    <p:sldId id="476" r:id="rId52"/>
    <p:sldId id="599" r:id="rId53"/>
    <p:sldId id="406" r:id="rId54"/>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99999"/>
    <a:srgbClr val="3D6D84"/>
    <a:srgbClr val="D3DCDD"/>
    <a:srgbClr val="9FC5BB"/>
    <a:srgbClr val="BDC7B7"/>
    <a:srgbClr val="8C9D80"/>
    <a:srgbClr val="D9E7FD"/>
    <a:srgbClr val="243848"/>
    <a:srgbClr val="365D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showGuides="1">
      <p:cViewPr varScale="1">
        <p:scale>
          <a:sx n="113" d="100"/>
          <a:sy n="113" d="100"/>
        </p:scale>
        <p:origin x="510" y="96"/>
      </p:cViewPr>
      <p:guideLst>
        <p:guide orient="horz" pos="2361"/>
        <p:guide pos="38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301.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5F9CB-4BFE-4F31-A3CC-6078F8159F4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F260B-4C9F-464B-A6E0-6B93B32640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幻灯片图像占位符 1"/>
          <p:cNvSpPr>
            <a:spLocks noGrp="1" noRot="1"/>
          </p:cNvSpPr>
          <p:nvPr>
            <p:ph type="sldImg"/>
          </p:nvPr>
        </p:nvSpPr>
        <p:spPr/>
      </p:sp>
      <p:sp>
        <p:nvSpPr>
          <p:cNvPr id="141314"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F260B-4C9F-464B-A6E0-6B93B32640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B18AB0-D967-41CE-8947-AB81F3D496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6F7EB-9139-4A6F-9894-51561A256881}" type="slidenum">
              <a:rPr lang="zh-CN" altLang="en-US" smtClean="0"/>
            </a:fld>
            <a:endParaRPr lang="zh-CN" altLang="en-US"/>
          </a:p>
        </p:txBody>
      </p:sp>
    </p:spTree>
  </p:cSld>
  <p:clrMapOvr>
    <a:masterClrMapping/>
  </p:clrMapOvr>
  <p:transition spd="slow" advTm="3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18AB0-D967-41CE-8947-AB81F3D496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6F7EB-9139-4A6F-9894-51561A25688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9" Type="http://schemas.openxmlformats.org/officeDocument/2006/relationships/notesSlide" Target="../notesSlides/notesSlide10.xml"/><Relationship Id="rId28" Type="http://schemas.openxmlformats.org/officeDocument/2006/relationships/slideLayout" Target="../slideLayouts/slideLayout1.xml"/><Relationship Id="rId27" Type="http://schemas.openxmlformats.org/officeDocument/2006/relationships/tags" Target="../tags/tag71.xml"/><Relationship Id="rId26" Type="http://schemas.openxmlformats.org/officeDocument/2006/relationships/tags" Target="../tags/tag70.xml"/><Relationship Id="rId25" Type="http://schemas.openxmlformats.org/officeDocument/2006/relationships/tags" Target="../tags/tag69.xml"/><Relationship Id="rId24" Type="http://schemas.openxmlformats.org/officeDocument/2006/relationships/tags" Target="../tags/tag68.xml"/><Relationship Id="rId23" Type="http://schemas.openxmlformats.org/officeDocument/2006/relationships/tags" Target="../tags/tag67.xml"/><Relationship Id="rId22" Type="http://schemas.openxmlformats.org/officeDocument/2006/relationships/tags" Target="../tags/tag66.xml"/><Relationship Id="rId21" Type="http://schemas.openxmlformats.org/officeDocument/2006/relationships/tags" Target="../tags/tag65.xml"/><Relationship Id="rId20" Type="http://schemas.openxmlformats.org/officeDocument/2006/relationships/tags" Target="../tags/tag64.xml"/><Relationship Id="rId2" Type="http://schemas.openxmlformats.org/officeDocument/2006/relationships/tags" Target="../tags/tag46.xml"/><Relationship Id="rId19" Type="http://schemas.openxmlformats.org/officeDocument/2006/relationships/tags" Target="../tags/tag63.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5.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image" Target="../media/image2.jpeg"/><Relationship Id="rId1" Type="http://schemas.openxmlformats.org/officeDocument/2006/relationships/tags" Target="../tags/tag79.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7.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2" Type="http://schemas.openxmlformats.org/officeDocument/2006/relationships/notesSlide" Target="../notesSlides/notesSlide17.xml"/><Relationship Id="rId41" Type="http://schemas.openxmlformats.org/officeDocument/2006/relationships/slideLayout" Target="../slideLayouts/slideLayout1.xml"/><Relationship Id="rId40" Type="http://schemas.openxmlformats.org/officeDocument/2006/relationships/tags" Target="../tags/tag127.xml"/><Relationship Id="rId4" Type="http://schemas.openxmlformats.org/officeDocument/2006/relationships/tags" Target="../tags/tag91.xml"/><Relationship Id="rId39" Type="http://schemas.openxmlformats.org/officeDocument/2006/relationships/tags" Target="../tags/tag126.xml"/><Relationship Id="rId38" Type="http://schemas.openxmlformats.org/officeDocument/2006/relationships/tags" Target="../tags/tag125.xml"/><Relationship Id="rId37" Type="http://schemas.openxmlformats.org/officeDocument/2006/relationships/tags" Target="../tags/tag124.xml"/><Relationship Id="rId36" Type="http://schemas.openxmlformats.org/officeDocument/2006/relationships/tags" Target="../tags/tag123.xml"/><Relationship Id="rId35" Type="http://schemas.openxmlformats.org/officeDocument/2006/relationships/tags" Target="../tags/tag122.xml"/><Relationship Id="rId34" Type="http://schemas.openxmlformats.org/officeDocument/2006/relationships/tags" Target="../tags/tag121.xml"/><Relationship Id="rId33" Type="http://schemas.openxmlformats.org/officeDocument/2006/relationships/tags" Target="../tags/tag120.xml"/><Relationship Id="rId32" Type="http://schemas.openxmlformats.org/officeDocument/2006/relationships/tags" Target="../tags/tag119.xml"/><Relationship Id="rId31" Type="http://schemas.openxmlformats.org/officeDocument/2006/relationships/tags" Target="../tags/tag118.xml"/><Relationship Id="rId30" Type="http://schemas.openxmlformats.org/officeDocument/2006/relationships/tags" Target="../tags/tag117.xml"/><Relationship Id="rId3" Type="http://schemas.openxmlformats.org/officeDocument/2006/relationships/tags" Target="../tags/tag90.xml"/><Relationship Id="rId29" Type="http://schemas.openxmlformats.org/officeDocument/2006/relationships/tags" Target="../tags/tag116.xml"/><Relationship Id="rId28" Type="http://schemas.openxmlformats.org/officeDocument/2006/relationships/tags" Target="../tags/tag115.xml"/><Relationship Id="rId27" Type="http://schemas.openxmlformats.org/officeDocument/2006/relationships/tags" Target="../tags/tag114.xml"/><Relationship Id="rId26" Type="http://schemas.openxmlformats.org/officeDocument/2006/relationships/tags" Target="../tags/tag113.xml"/><Relationship Id="rId25" Type="http://schemas.openxmlformats.org/officeDocument/2006/relationships/tags" Target="../tags/tag112.xml"/><Relationship Id="rId24" Type="http://schemas.openxmlformats.org/officeDocument/2006/relationships/tags" Target="../tags/tag111.xml"/><Relationship Id="rId23" Type="http://schemas.openxmlformats.org/officeDocument/2006/relationships/tags" Target="../tags/tag110.xml"/><Relationship Id="rId22" Type="http://schemas.openxmlformats.org/officeDocument/2006/relationships/tags" Target="../tags/tag109.xml"/><Relationship Id="rId21" Type="http://schemas.openxmlformats.org/officeDocument/2006/relationships/tags" Target="../tags/tag108.xml"/><Relationship Id="rId20" Type="http://schemas.openxmlformats.org/officeDocument/2006/relationships/tags" Target="../tags/tag107.xml"/><Relationship Id="rId2" Type="http://schemas.openxmlformats.org/officeDocument/2006/relationships/tags" Target="../tags/tag89.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29.xml"/><Relationship Id="rId1" Type="http://schemas.openxmlformats.org/officeDocument/2006/relationships/tags" Target="../tags/tag12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22.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1" Type="http://schemas.openxmlformats.org/officeDocument/2006/relationships/notesSlide" Target="../notesSlides/notesSlide22.xml"/><Relationship Id="rId30" Type="http://schemas.openxmlformats.org/officeDocument/2006/relationships/slideLayout" Target="../slideLayouts/slideLayout1.xml"/><Relationship Id="rId3" Type="http://schemas.openxmlformats.org/officeDocument/2006/relationships/tags" Target="../tags/tag135.xml"/><Relationship Id="rId29" Type="http://schemas.openxmlformats.org/officeDocument/2006/relationships/tags" Target="../tags/tag161.xml"/><Relationship Id="rId28" Type="http://schemas.openxmlformats.org/officeDocument/2006/relationships/tags" Target="../tags/tag160.xml"/><Relationship Id="rId27" Type="http://schemas.openxmlformats.org/officeDocument/2006/relationships/tags" Target="../tags/tag159.xml"/><Relationship Id="rId26" Type="http://schemas.openxmlformats.org/officeDocument/2006/relationships/tags" Target="../tags/tag158.xml"/><Relationship Id="rId25" Type="http://schemas.openxmlformats.org/officeDocument/2006/relationships/tags" Target="../tags/tag157.xml"/><Relationship Id="rId24" Type="http://schemas.openxmlformats.org/officeDocument/2006/relationships/tags" Target="../tags/tag156.xml"/><Relationship Id="rId23" Type="http://schemas.openxmlformats.org/officeDocument/2006/relationships/tags" Target="../tags/tag155.xml"/><Relationship Id="rId22" Type="http://schemas.openxmlformats.org/officeDocument/2006/relationships/tags" Target="../tags/tag154.xml"/><Relationship Id="rId21" Type="http://schemas.openxmlformats.org/officeDocument/2006/relationships/tags" Target="../tags/tag153.xml"/><Relationship Id="rId20" Type="http://schemas.openxmlformats.org/officeDocument/2006/relationships/tags" Target="../tags/tag152.xml"/><Relationship Id="rId2" Type="http://schemas.openxmlformats.org/officeDocument/2006/relationships/tags" Target="../tags/tag134.xml"/><Relationship Id="rId19" Type="http://schemas.openxmlformats.org/officeDocument/2006/relationships/tags" Target="../tags/tag151.xml"/><Relationship Id="rId18" Type="http://schemas.openxmlformats.org/officeDocument/2006/relationships/tags" Target="../tags/tag150.xml"/><Relationship Id="rId17" Type="http://schemas.openxmlformats.org/officeDocument/2006/relationships/tags" Target="../tags/tag149.xml"/><Relationship Id="rId16" Type="http://schemas.openxmlformats.org/officeDocument/2006/relationships/tags" Target="../tags/tag148.xml"/><Relationship Id="rId15" Type="http://schemas.openxmlformats.org/officeDocument/2006/relationships/tags" Target="../tags/tag147.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3.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tags" Target="../tags/tag16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163.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tags" Target="../tags/tag166.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165.xml"/></Relationships>
</file>

<file path=ppt/slides/_rels/slide27.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6" Type="http://schemas.openxmlformats.org/officeDocument/2006/relationships/notesSlide" Target="../notesSlides/notesSlide27.xml"/><Relationship Id="rId25" Type="http://schemas.openxmlformats.org/officeDocument/2006/relationships/slideLayout" Target="../slideLayouts/slideLayout1.xml"/><Relationship Id="rId24" Type="http://schemas.openxmlformats.org/officeDocument/2006/relationships/tags" Target="../tags/tag190.xml"/><Relationship Id="rId23" Type="http://schemas.openxmlformats.org/officeDocument/2006/relationships/tags" Target="../tags/tag189.xml"/><Relationship Id="rId22" Type="http://schemas.openxmlformats.org/officeDocument/2006/relationships/tags" Target="../tags/tag188.xml"/><Relationship Id="rId21" Type="http://schemas.openxmlformats.org/officeDocument/2006/relationships/tags" Target="../tags/tag187.xml"/><Relationship Id="rId20" Type="http://schemas.openxmlformats.org/officeDocument/2006/relationships/tags" Target="../tags/tag186.xml"/><Relationship Id="rId2" Type="http://schemas.openxmlformats.org/officeDocument/2006/relationships/tags" Target="../tags/tag168.xml"/><Relationship Id="rId19" Type="http://schemas.openxmlformats.org/officeDocument/2006/relationships/tags" Target="../tags/tag185.xml"/><Relationship Id="rId18" Type="http://schemas.openxmlformats.org/officeDocument/2006/relationships/tags" Target="../tags/tag184.xml"/><Relationship Id="rId17" Type="http://schemas.openxmlformats.org/officeDocument/2006/relationships/tags" Target="../tags/tag183.xml"/><Relationship Id="rId16" Type="http://schemas.openxmlformats.org/officeDocument/2006/relationships/tags" Target="../tags/tag182.xml"/><Relationship Id="rId15" Type="http://schemas.openxmlformats.org/officeDocument/2006/relationships/tags" Target="../tags/tag181.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tags" Target="../tags/tag16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19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tags" Target="../tags/tag193.xml"/></Relationships>
</file>

<file path=ppt/slides/_rels/slide31.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3" Type="http://schemas.openxmlformats.org/officeDocument/2006/relationships/notesSlide" Target="../notesSlides/notesSlide31.xml"/><Relationship Id="rId22" Type="http://schemas.openxmlformats.org/officeDocument/2006/relationships/slideLayout" Target="../slideLayouts/slideLayout1.xml"/><Relationship Id="rId21" Type="http://schemas.openxmlformats.org/officeDocument/2006/relationships/tags" Target="../tags/tag214.xml"/><Relationship Id="rId20" Type="http://schemas.openxmlformats.org/officeDocument/2006/relationships/tags" Target="../tags/tag213.xml"/><Relationship Id="rId2" Type="http://schemas.openxmlformats.org/officeDocument/2006/relationships/tags" Target="../tags/tag195.xml"/><Relationship Id="rId19" Type="http://schemas.openxmlformats.org/officeDocument/2006/relationships/tags" Target="../tags/tag212.xml"/><Relationship Id="rId18" Type="http://schemas.openxmlformats.org/officeDocument/2006/relationships/tags" Target="../tags/tag211.xml"/><Relationship Id="rId17" Type="http://schemas.openxmlformats.org/officeDocument/2006/relationships/tags" Target="../tags/tag210.xml"/><Relationship Id="rId16" Type="http://schemas.openxmlformats.org/officeDocument/2006/relationships/tags" Target="../tags/tag209.xml"/><Relationship Id="rId15" Type="http://schemas.openxmlformats.org/officeDocument/2006/relationships/tags" Target="../tags/tag208.xml"/><Relationship Id="rId14" Type="http://schemas.openxmlformats.org/officeDocument/2006/relationships/tags" Target="../tags/tag207.xml"/><Relationship Id="rId13" Type="http://schemas.openxmlformats.org/officeDocument/2006/relationships/tags" Target="../tags/tag206.xml"/><Relationship Id="rId12" Type="http://schemas.openxmlformats.org/officeDocument/2006/relationships/tags" Target="../tags/tag205.xml"/><Relationship Id="rId11" Type="http://schemas.openxmlformats.org/officeDocument/2006/relationships/tags" Target="../tags/tag204.xml"/><Relationship Id="rId10" Type="http://schemas.openxmlformats.org/officeDocument/2006/relationships/tags" Target="../tags/tag203.xml"/><Relationship Id="rId1" Type="http://schemas.openxmlformats.org/officeDocument/2006/relationships/tags" Target="../tags/tag19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21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tags" Target="../tags/tag223.xml"/><Relationship Id="rId2" Type="http://schemas.openxmlformats.org/officeDocument/2006/relationships/image" Target="../media/image10.png"/><Relationship Id="rId1" Type="http://schemas.openxmlformats.org/officeDocument/2006/relationships/tags" Target="../tags/tag222.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tags" Target="../tags/tag225.xml"/><Relationship Id="rId2" Type="http://schemas.openxmlformats.org/officeDocument/2006/relationships/image" Target="../media/image11.png"/><Relationship Id="rId1" Type="http://schemas.openxmlformats.org/officeDocument/2006/relationships/tags" Target="../tags/tag22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tags" Target="../tags/tag227.xml"/><Relationship Id="rId2" Type="http://schemas.openxmlformats.org/officeDocument/2006/relationships/image" Target="../media/image12.png"/><Relationship Id="rId1" Type="http://schemas.openxmlformats.org/officeDocument/2006/relationships/tags" Target="../tags/tag226.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8" Type="http://schemas.openxmlformats.org/officeDocument/2006/relationships/notesSlide" Target="../notesSlides/notesSlide4.xml"/><Relationship Id="rId37" Type="http://schemas.openxmlformats.org/officeDocument/2006/relationships/slideLayout" Target="../slideLayouts/slideLayout1.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tags" Target="../tags/tag229.xml"/><Relationship Id="rId2" Type="http://schemas.openxmlformats.org/officeDocument/2006/relationships/image" Target="../media/image13.jpeg"/><Relationship Id="rId1" Type="http://schemas.openxmlformats.org/officeDocument/2006/relationships/tags" Target="../tags/tag228.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tags" Target="../tags/tag231.xml"/><Relationship Id="rId2" Type="http://schemas.openxmlformats.org/officeDocument/2006/relationships/image" Target="../media/image14.png"/><Relationship Id="rId1" Type="http://schemas.openxmlformats.org/officeDocument/2006/relationships/tags" Target="../tags/tag230.xml"/></Relationships>
</file>

<file path=ppt/slides/_rels/slide42.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9" Type="http://schemas.openxmlformats.org/officeDocument/2006/relationships/notesSlide" Target="../notesSlides/notesSlide42.xml"/><Relationship Id="rId18" Type="http://schemas.openxmlformats.org/officeDocument/2006/relationships/slideLayout" Target="../slideLayouts/slideLayout1.xml"/><Relationship Id="rId17" Type="http://schemas.openxmlformats.org/officeDocument/2006/relationships/tags" Target="../tags/tag248.xml"/><Relationship Id="rId16" Type="http://schemas.openxmlformats.org/officeDocument/2006/relationships/tags" Target="../tags/tag247.xml"/><Relationship Id="rId15" Type="http://schemas.openxmlformats.org/officeDocument/2006/relationships/tags" Target="../tags/tag246.xml"/><Relationship Id="rId14" Type="http://schemas.openxmlformats.org/officeDocument/2006/relationships/tags" Target="../tags/tag245.xml"/><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tags" Target="../tags/tag232.xml"/></Relationships>
</file>

<file path=ppt/slides/_rels/slide43.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6" Type="http://schemas.openxmlformats.org/officeDocument/2006/relationships/notesSlide" Target="../notesSlides/notesSlide43.xml"/><Relationship Id="rId35" Type="http://schemas.openxmlformats.org/officeDocument/2006/relationships/slideLayout" Target="../slideLayouts/slideLayout1.xml"/><Relationship Id="rId34" Type="http://schemas.openxmlformats.org/officeDocument/2006/relationships/tags" Target="../tags/tag281.xml"/><Relationship Id="rId33" Type="http://schemas.openxmlformats.org/officeDocument/2006/relationships/image" Target="../media/image15.png"/><Relationship Id="rId32" Type="http://schemas.openxmlformats.org/officeDocument/2006/relationships/tags" Target="../tags/tag280.xml"/><Relationship Id="rId31" Type="http://schemas.openxmlformats.org/officeDocument/2006/relationships/tags" Target="../tags/tag279.xml"/><Relationship Id="rId30" Type="http://schemas.openxmlformats.org/officeDocument/2006/relationships/tags" Target="../tags/tag278.xml"/><Relationship Id="rId3" Type="http://schemas.openxmlformats.org/officeDocument/2006/relationships/tags" Target="../tags/tag251.xml"/><Relationship Id="rId29" Type="http://schemas.openxmlformats.org/officeDocument/2006/relationships/tags" Target="../tags/tag277.xml"/><Relationship Id="rId28" Type="http://schemas.openxmlformats.org/officeDocument/2006/relationships/tags" Target="../tags/tag276.xml"/><Relationship Id="rId27" Type="http://schemas.openxmlformats.org/officeDocument/2006/relationships/tags" Target="../tags/tag275.xml"/><Relationship Id="rId26" Type="http://schemas.openxmlformats.org/officeDocument/2006/relationships/tags" Target="../tags/tag274.xml"/><Relationship Id="rId25" Type="http://schemas.openxmlformats.org/officeDocument/2006/relationships/tags" Target="../tags/tag273.xml"/><Relationship Id="rId24" Type="http://schemas.openxmlformats.org/officeDocument/2006/relationships/tags" Target="../tags/tag272.xml"/><Relationship Id="rId23" Type="http://schemas.openxmlformats.org/officeDocument/2006/relationships/tags" Target="../tags/tag271.xml"/><Relationship Id="rId22" Type="http://schemas.openxmlformats.org/officeDocument/2006/relationships/tags" Target="../tags/tag270.xml"/><Relationship Id="rId21" Type="http://schemas.openxmlformats.org/officeDocument/2006/relationships/tags" Target="../tags/tag269.xml"/><Relationship Id="rId20" Type="http://schemas.openxmlformats.org/officeDocument/2006/relationships/tags" Target="../tags/tag268.xml"/><Relationship Id="rId2" Type="http://schemas.openxmlformats.org/officeDocument/2006/relationships/tags" Target="../tags/tag250.xml"/><Relationship Id="rId19" Type="http://schemas.openxmlformats.org/officeDocument/2006/relationships/tags" Target="../tags/tag267.xml"/><Relationship Id="rId18" Type="http://schemas.openxmlformats.org/officeDocument/2006/relationships/tags" Target="../tags/tag266.xml"/><Relationship Id="rId17" Type="http://schemas.openxmlformats.org/officeDocument/2006/relationships/tags" Target="../tags/tag265.xml"/><Relationship Id="rId16" Type="http://schemas.openxmlformats.org/officeDocument/2006/relationships/tags" Target="../tags/tag264.xml"/><Relationship Id="rId15" Type="http://schemas.openxmlformats.org/officeDocument/2006/relationships/tags" Target="../tags/tag263.xml"/><Relationship Id="rId14" Type="http://schemas.openxmlformats.org/officeDocument/2006/relationships/tags" Target="../tags/tag262.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tags" Target="../tags/tag249.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tags" Target="../tags/tag283.xml"/><Relationship Id="rId2" Type="http://schemas.openxmlformats.org/officeDocument/2006/relationships/image" Target="../media/image16.png"/><Relationship Id="rId1" Type="http://schemas.openxmlformats.org/officeDocument/2006/relationships/tags" Target="../tags/tag282.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tags" Target="../tags/tag288.xml"/><Relationship Id="rId1" Type="http://schemas.openxmlformats.org/officeDocument/2006/relationships/tags" Target="../tags/tag287.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tags" Target="../tags/tag290.xml"/><Relationship Id="rId2" Type="http://schemas.openxmlformats.org/officeDocument/2006/relationships/image" Target="../media/image17.jpeg"/><Relationship Id="rId1" Type="http://schemas.openxmlformats.org/officeDocument/2006/relationships/tags" Target="../tags/tag289.xml"/></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0" Type="http://schemas.openxmlformats.org/officeDocument/2006/relationships/notesSlide" Target="../notesSlides/notesSlide48.xml"/><Relationship Id="rId1" Type="http://schemas.openxmlformats.org/officeDocument/2006/relationships/tags" Target="../tags/tag291.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tags" Target="../tags/tag300.xml"/><Relationship Id="rId1" Type="http://schemas.openxmlformats.org/officeDocument/2006/relationships/tags" Target="../tags/tag29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6.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2702560"/>
            <a:ext cx="7057390"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74015" y="2712720"/>
            <a:ext cx="6796405" cy="706755"/>
          </a:xfrm>
          <a:prstGeom prst="rect">
            <a:avLst/>
          </a:prstGeom>
          <a:noFill/>
        </p:spPr>
        <p:txBody>
          <a:bodyPr wrap="square" rtlCol="0">
            <a:spAutoFit/>
          </a:bodyPr>
          <a:lstStyle/>
          <a:p>
            <a:pPr algn="ctr"/>
            <a:r>
              <a:rPr lang="zh-CN" altLang="en-US" sz="40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8040" y="4513580"/>
            <a:ext cx="2395220" cy="368300"/>
          </a:xfrm>
          <a:prstGeom prst="rect">
            <a:avLst/>
          </a:prstGeom>
          <a:noFill/>
        </p:spPr>
        <p:txBody>
          <a:bodyPr wrap="square" rtlCol="0">
            <a:spAutoFit/>
          </a:bodyPr>
          <a:lstStyle/>
          <a:p>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讲师：</a:t>
            </a:r>
            <a:r>
              <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a:t>
            </a:r>
            <a:endParaRPr lang="en-US" altLang="zh-CN"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6" name="Shape 23343"/>
          <p:cNvSpPr/>
          <p:nvPr/>
        </p:nvSpPr>
        <p:spPr>
          <a:xfrm>
            <a:off x="523207" y="4523168"/>
            <a:ext cx="313266" cy="31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7100"/>
                  <a:pt x="4950" y="21600"/>
                  <a:pt x="10800" y="21600"/>
                </a:cubicBezTo>
                <a:cubicBezTo>
                  <a:pt x="16650" y="21600"/>
                  <a:pt x="21600" y="17100"/>
                  <a:pt x="21600" y="10800"/>
                </a:cubicBezTo>
                <a:cubicBezTo>
                  <a:pt x="21600" y="4950"/>
                  <a:pt x="16650" y="0"/>
                  <a:pt x="10800" y="0"/>
                </a:cubicBezTo>
                <a:close/>
                <a:moveTo>
                  <a:pt x="18450" y="17100"/>
                </a:moveTo>
                <a:cubicBezTo>
                  <a:pt x="17550" y="17100"/>
                  <a:pt x="15300" y="16200"/>
                  <a:pt x="13500" y="15750"/>
                </a:cubicBezTo>
                <a:cubicBezTo>
                  <a:pt x="13500" y="15750"/>
                  <a:pt x="13500" y="15750"/>
                  <a:pt x="13500" y="15300"/>
                </a:cubicBezTo>
                <a:cubicBezTo>
                  <a:pt x="13500" y="14850"/>
                  <a:pt x="13500" y="14400"/>
                  <a:pt x="13950" y="13950"/>
                </a:cubicBezTo>
                <a:cubicBezTo>
                  <a:pt x="13950" y="13500"/>
                  <a:pt x="14400" y="13050"/>
                  <a:pt x="14400" y="12150"/>
                </a:cubicBezTo>
                <a:cubicBezTo>
                  <a:pt x="14400" y="12150"/>
                  <a:pt x="14850" y="11700"/>
                  <a:pt x="14850" y="10350"/>
                </a:cubicBezTo>
                <a:cubicBezTo>
                  <a:pt x="15300" y="9900"/>
                  <a:pt x="15300" y="9450"/>
                  <a:pt x="14850" y="9000"/>
                </a:cubicBezTo>
                <a:cubicBezTo>
                  <a:pt x="14850" y="9000"/>
                  <a:pt x="14850" y="9000"/>
                  <a:pt x="14850" y="9000"/>
                </a:cubicBezTo>
                <a:cubicBezTo>
                  <a:pt x="14850" y="9000"/>
                  <a:pt x="14850" y="7650"/>
                  <a:pt x="15300" y="7200"/>
                </a:cubicBezTo>
                <a:cubicBezTo>
                  <a:pt x="15300" y="6300"/>
                  <a:pt x="15300" y="5400"/>
                  <a:pt x="14400" y="4500"/>
                </a:cubicBezTo>
                <a:cubicBezTo>
                  <a:pt x="13950" y="3600"/>
                  <a:pt x="13050" y="3150"/>
                  <a:pt x="11250" y="2700"/>
                </a:cubicBezTo>
                <a:cubicBezTo>
                  <a:pt x="10350" y="2700"/>
                  <a:pt x="10350" y="2700"/>
                  <a:pt x="10350" y="2700"/>
                </a:cubicBezTo>
                <a:cubicBezTo>
                  <a:pt x="9000" y="3150"/>
                  <a:pt x="8100" y="3600"/>
                  <a:pt x="7650" y="4500"/>
                </a:cubicBezTo>
                <a:cubicBezTo>
                  <a:pt x="6750" y="5400"/>
                  <a:pt x="6750" y="6300"/>
                  <a:pt x="6750" y="7200"/>
                </a:cubicBezTo>
                <a:cubicBezTo>
                  <a:pt x="6750" y="7650"/>
                  <a:pt x="6750" y="9000"/>
                  <a:pt x="6750" y="9000"/>
                </a:cubicBezTo>
                <a:cubicBezTo>
                  <a:pt x="6750" y="9000"/>
                  <a:pt x="6750" y="9000"/>
                  <a:pt x="6750" y="9000"/>
                </a:cubicBezTo>
                <a:cubicBezTo>
                  <a:pt x="6750" y="9450"/>
                  <a:pt x="6750" y="9900"/>
                  <a:pt x="6750" y="10350"/>
                </a:cubicBezTo>
                <a:cubicBezTo>
                  <a:pt x="6750" y="11700"/>
                  <a:pt x="7200" y="12150"/>
                  <a:pt x="7650" y="12150"/>
                </a:cubicBezTo>
                <a:cubicBezTo>
                  <a:pt x="7650" y="13050"/>
                  <a:pt x="7650" y="13500"/>
                  <a:pt x="8100" y="13950"/>
                </a:cubicBezTo>
                <a:cubicBezTo>
                  <a:pt x="8100" y="13950"/>
                  <a:pt x="8100" y="14400"/>
                  <a:pt x="8100" y="15300"/>
                </a:cubicBezTo>
                <a:cubicBezTo>
                  <a:pt x="8100" y="15750"/>
                  <a:pt x="8100" y="15750"/>
                  <a:pt x="8100" y="15750"/>
                </a:cubicBezTo>
                <a:cubicBezTo>
                  <a:pt x="6300" y="16200"/>
                  <a:pt x="4050" y="17100"/>
                  <a:pt x="3150" y="17550"/>
                </a:cubicBezTo>
                <a:cubicBezTo>
                  <a:pt x="1800" y="15750"/>
                  <a:pt x="900" y="13500"/>
                  <a:pt x="900" y="10800"/>
                </a:cubicBezTo>
                <a:cubicBezTo>
                  <a:pt x="900" y="5400"/>
                  <a:pt x="5400" y="900"/>
                  <a:pt x="10800" y="900"/>
                </a:cubicBezTo>
                <a:cubicBezTo>
                  <a:pt x="16200" y="900"/>
                  <a:pt x="20700" y="5400"/>
                  <a:pt x="20700" y="10800"/>
                </a:cubicBezTo>
                <a:cubicBezTo>
                  <a:pt x="20700" y="13500"/>
                  <a:pt x="19800" y="15750"/>
                  <a:pt x="18450" y="17100"/>
                </a:cubicBez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kern="0" spc="1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34" name="组合 33"/>
          <p:cNvGrpSpPr/>
          <p:nvPr/>
        </p:nvGrpSpPr>
        <p:grpSpPr>
          <a:xfrm>
            <a:off x="525262" y="5079365"/>
            <a:ext cx="3915928" cy="368300"/>
            <a:chOff x="5512" y="7503"/>
            <a:chExt cx="6167" cy="580"/>
          </a:xfrm>
        </p:grpSpPr>
        <p:grpSp>
          <p:nvGrpSpPr>
            <p:cNvPr id="7" name="组合 6"/>
            <p:cNvGrpSpPr/>
            <p:nvPr/>
          </p:nvGrpSpPr>
          <p:grpSpPr>
            <a:xfrm>
              <a:off x="5512" y="7518"/>
              <a:ext cx="478" cy="480"/>
              <a:chOff x="5394325" y="3578225"/>
              <a:chExt cx="358775" cy="360363"/>
            </a:xfrm>
            <a:solidFill>
              <a:srgbClr val="365D64"/>
            </a:solidFill>
          </p:grpSpPr>
          <p:sp>
            <p:nvSpPr>
              <p:cNvPr id="8"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0"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1"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6"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9"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0"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kern="0" spc="10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3" name="文本框 32"/>
            <p:cNvSpPr txBox="1"/>
            <p:nvPr/>
          </p:nvSpPr>
          <p:spPr>
            <a:xfrm>
              <a:off x="5999" y="7503"/>
              <a:ext cx="5680" cy="580"/>
            </a:xfrm>
            <a:prstGeom prst="rect">
              <a:avLst/>
            </a:prstGeom>
            <a:noFill/>
          </p:spPr>
          <p:txBody>
            <a:bodyPr wrap="square" rtlCol="0">
              <a:spAutoFit/>
            </a:bodyPr>
            <a:lstStyle/>
            <a:p>
              <a:pPr lvl="0" algn="l">
                <a:buClrTx/>
                <a:buSzTx/>
                <a:buFontTx/>
              </a:pPr>
              <a:r>
                <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第七章 实施求职行动</a:t>
              </a:r>
              <a:endParaRPr lang="zh-CN" altLang="en-US" b="1" kern="0" spc="100" dirty="0" smtClean="0">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gr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择业定位的黄金法则</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6" name="任意多边形 2"/>
          <p:cNvSpPr/>
          <p:nvPr>
            <p:custDataLst>
              <p:tags r:id="rId2"/>
            </p:custDataLst>
          </p:nvPr>
        </p:nvSpPr>
        <p:spPr bwMode="auto">
          <a:xfrm>
            <a:off x="5106035" y="3903345"/>
            <a:ext cx="1985010" cy="2052000"/>
          </a:xfrm>
          <a:custGeom>
            <a:avLst/>
            <a:gdLst>
              <a:gd name="T0" fmla="*/ 2015 w 2015"/>
              <a:gd name="T1" fmla="*/ 1007 h 1636"/>
              <a:gd name="T2" fmla="*/ 1385 w 2015"/>
              <a:gd name="T3" fmla="*/ 1636 h 1636"/>
              <a:gd name="T4" fmla="*/ 0 w 2015"/>
              <a:gd name="T5" fmla="*/ 251 h 1636"/>
              <a:gd name="T6" fmla="*/ 1008 w 2015"/>
              <a:gd name="T7" fmla="*/ 0 h 1636"/>
              <a:gd name="T8" fmla="*/ 2015 w 2015"/>
              <a:gd name="T9" fmla="*/ 1007 h 1636"/>
              <a:gd name="connsiteX0" fmla="*/ 7488 w 7488"/>
              <a:gd name="connsiteY0" fmla="*/ 6155 h 10000"/>
              <a:gd name="connsiteX1" fmla="*/ 4361 w 7488"/>
              <a:gd name="connsiteY1" fmla="*/ 10000 h 10000"/>
              <a:gd name="connsiteX2" fmla="*/ 0 w 7488"/>
              <a:gd name="connsiteY2" fmla="*/ 4596 h 10000"/>
              <a:gd name="connsiteX3" fmla="*/ 2490 w 7488"/>
              <a:gd name="connsiteY3" fmla="*/ 0 h 10000"/>
              <a:gd name="connsiteX4" fmla="*/ 7488 w 7488"/>
              <a:gd name="connsiteY4" fmla="*/ 6155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 h="10000">
                <a:moveTo>
                  <a:pt x="7488" y="6155"/>
                </a:moveTo>
                <a:lnTo>
                  <a:pt x="4361" y="10000"/>
                </a:lnTo>
                <a:lnTo>
                  <a:pt x="0" y="4596"/>
                </a:lnTo>
                <a:lnTo>
                  <a:pt x="2490" y="0"/>
                </a:lnTo>
                <a:lnTo>
                  <a:pt x="7488" y="6155"/>
                </a:lnTo>
                <a:close/>
              </a:path>
            </a:pathLst>
          </a:custGeom>
          <a:solidFill>
            <a:schemeClr val="accent6">
              <a:lumMod val="50000"/>
            </a:schemeClr>
          </a:solidFill>
          <a:ln>
            <a:noFill/>
          </a:ln>
        </p:spPr>
        <p:txBody>
          <a:bodyPr vert="horz" wrap="square" lIns="91440" tIns="45720" rIns="91440" bIns="45720" anchor="t" anchorCtr="0" compatLnSpc="1">
            <a:normAutofit/>
          </a:bodyPr>
          <a:lstStyle/>
          <a:p>
            <a:pPr>
              <a:lnSpc>
                <a:spcPct val="130000"/>
              </a:lnSpc>
            </a:pPr>
            <a:r>
              <a:rPr lang="id-ID">
                <a:latin typeface="思源黑体 Normal" panose="020B0400000000000000" charset="-122"/>
                <a:ea typeface="思源黑体 Normal" panose="020B0400000000000000" charset="-122"/>
              </a:rPr>
              <a:t>v</a:t>
            </a:r>
            <a:endParaRPr lang="id-ID">
              <a:latin typeface="思源黑体 Normal" panose="020B0400000000000000" charset="-122"/>
              <a:ea typeface="思源黑体 Normal" panose="020B0400000000000000" charset="-122"/>
            </a:endParaRPr>
          </a:p>
        </p:txBody>
      </p:sp>
      <p:sp>
        <p:nvSpPr>
          <p:cNvPr id="17" name="任意多边形 2"/>
          <p:cNvSpPr/>
          <p:nvPr>
            <p:custDataLst>
              <p:tags r:id="rId3"/>
            </p:custDataLst>
          </p:nvPr>
        </p:nvSpPr>
        <p:spPr bwMode="auto">
          <a:xfrm>
            <a:off x="5457190" y="2821940"/>
            <a:ext cx="1985010" cy="1872000"/>
          </a:xfrm>
          <a:custGeom>
            <a:avLst/>
            <a:gdLst>
              <a:gd name="T0" fmla="*/ 2015 w 2015"/>
              <a:gd name="T1" fmla="*/ 1007 h 1636"/>
              <a:gd name="T2" fmla="*/ 1385 w 2015"/>
              <a:gd name="T3" fmla="*/ 1636 h 1636"/>
              <a:gd name="T4" fmla="*/ 0 w 2015"/>
              <a:gd name="T5" fmla="*/ 251 h 1636"/>
              <a:gd name="T6" fmla="*/ 1008 w 2015"/>
              <a:gd name="T7" fmla="*/ 0 h 1636"/>
              <a:gd name="T8" fmla="*/ 2015 w 2015"/>
              <a:gd name="T9" fmla="*/ 1007 h 1636"/>
              <a:gd name="connsiteX0" fmla="*/ 7488 w 7488"/>
              <a:gd name="connsiteY0" fmla="*/ 6155 h 10000"/>
              <a:gd name="connsiteX1" fmla="*/ 4361 w 7488"/>
              <a:gd name="connsiteY1" fmla="*/ 10000 h 10000"/>
              <a:gd name="connsiteX2" fmla="*/ 0 w 7488"/>
              <a:gd name="connsiteY2" fmla="*/ 4596 h 10000"/>
              <a:gd name="connsiteX3" fmla="*/ 2490 w 7488"/>
              <a:gd name="connsiteY3" fmla="*/ 0 h 10000"/>
              <a:gd name="connsiteX4" fmla="*/ 7488 w 7488"/>
              <a:gd name="connsiteY4" fmla="*/ 6155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 h="10000">
                <a:moveTo>
                  <a:pt x="7488" y="6155"/>
                </a:moveTo>
                <a:lnTo>
                  <a:pt x="4361" y="10000"/>
                </a:lnTo>
                <a:lnTo>
                  <a:pt x="0" y="4596"/>
                </a:lnTo>
                <a:lnTo>
                  <a:pt x="2490" y="0"/>
                </a:lnTo>
                <a:lnTo>
                  <a:pt x="7488" y="6155"/>
                </a:lnTo>
                <a:close/>
              </a:path>
            </a:pathLst>
          </a:custGeom>
          <a:solidFill>
            <a:schemeClr val="accent4">
              <a:lumMod val="50000"/>
            </a:schemeClr>
          </a:solidFill>
          <a:ln>
            <a:noFill/>
          </a:ln>
        </p:spPr>
        <p:txBody>
          <a:bodyPr vert="horz" wrap="square" lIns="91440" tIns="45720" rIns="91440" bIns="45720" anchor="t" anchorCtr="0" compatLnSpc="1">
            <a:normAutofit/>
          </a:bodyPr>
          <a:lstStyle/>
          <a:p>
            <a:pPr>
              <a:lnSpc>
                <a:spcPct val="130000"/>
              </a:lnSpc>
            </a:pPr>
            <a:r>
              <a:rPr lang="id-ID">
                <a:latin typeface="思源黑体 Normal" panose="020B0400000000000000" charset="-122"/>
                <a:ea typeface="思源黑体 Normal" panose="020B0400000000000000" charset="-122"/>
              </a:rPr>
              <a:t>v</a:t>
            </a:r>
            <a:endParaRPr lang="id-ID">
              <a:latin typeface="思源黑体 Normal" panose="020B0400000000000000" charset="-122"/>
              <a:ea typeface="思源黑体 Normal" panose="020B0400000000000000" charset="-122"/>
            </a:endParaRPr>
          </a:p>
        </p:txBody>
      </p:sp>
      <p:sp>
        <p:nvSpPr>
          <p:cNvPr id="18" name="任意多边形 2"/>
          <p:cNvSpPr/>
          <p:nvPr>
            <p:custDataLst>
              <p:tags r:id="rId4"/>
            </p:custDataLst>
          </p:nvPr>
        </p:nvSpPr>
        <p:spPr bwMode="auto">
          <a:xfrm>
            <a:off x="5106670" y="1593215"/>
            <a:ext cx="1985010" cy="1944000"/>
          </a:xfrm>
          <a:custGeom>
            <a:avLst/>
            <a:gdLst>
              <a:gd name="T0" fmla="*/ 2015 w 2015"/>
              <a:gd name="T1" fmla="*/ 1007 h 1636"/>
              <a:gd name="T2" fmla="*/ 1385 w 2015"/>
              <a:gd name="T3" fmla="*/ 1636 h 1636"/>
              <a:gd name="T4" fmla="*/ 0 w 2015"/>
              <a:gd name="T5" fmla="*/ 251 h 1636"/>
              <a:gd name="T6" fmla="*/ 1008 w 2015"/>
              <a:gd name="T7" fmla="*/ 0 h 1636"/>
              <a:gd name="T8" fmla="*/ 2015 w 2015"/>
              <a:gd name="T9" fmla="*/ 1007 h 1636"/>
              <a:gd name="connsiteX0" fmla="*/ 7488 w 7488"/>
              <a:gd name="connsiteY0" fmla="*/ 6155 h 10000"/>
              <a:gd name="connsiteX1" fmla="*/ 4361 w 7488"/>
              <a:gd name="connsiteY1" fmla="*/ 10000 h 10000"/>
              <a:gd name="connsiteX2" fmla="*/ 0 w 7488"/>
              <a:gd name="connsiteY2" fmla="*/ 4596 h 10000"/>
              <a:gd name="connsiteX3" fmla="*/ 2490 w 7488"/>
              <a:gd name="connsiteY3" fmla="*/ 0 h 10000"/>
              <a:gd name="connsiteX4" fmla="*/ 7488 w 7488"/>
              <a:gd name="connsiteY4" fmla="*/ 6155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 h="10000">
                <a:moveTo>
                  <a:pt x="7488" y="6155"/>
                </a:moveTo>
                <a:lnTo>
                  <a:pt x="4361" y="10000"/>
                </a:lnTo>
                <a:lnTo>
                  <a:pt x="0" y="4596"/>
                </a:lnTo>
                <a:lnTo>
                  <a:pt x="2490" y="0"/>
                </a:lnTo>
                <a:lnTo>
                  <a:pt x="7488" y="6155"/>
                </a:lnTo>
                <a:close/>
              </a:path>
            </a:pathLst>
          </a:custGeom>
          <a:solidFill>
            <a:srgbClr val="178AA1">
              <a:lumMod val="75000"/>
            </a:srgbClr>
          </a:solidFill>
          <a:ln>
            <a:noFill/>
          </a:ln>
        </p:spPr>
        <p:txBody>
          <a:bodyPr vert="horz" wrap="square" lIns="91440" tIns="45720" rIns="91440" bIns="45720" anchor="t" anchorCtr="0" compatLnSpc="1">
            <a:normAutofit/>
          </a:bodyPr>
          <a:lstStyle/>
          <a:p>
            <a:pPr>
              <a:lnSpc>
                <a:spcPct val="130000"/>
              </a:lnSpc>
            </a:pPr>
            <a:r>
              <a:rPr lang="id-ID">
                <a:latin typeface="思源黑体 Normal" panose="020B0400000000000000" charset="-122"/>
                <a:ea typeface="思源黑体 Normal" panose="020B0400000000000000" charset="-122"/>
              </a:rPr>
              <a:t>v</a:t>
            </a:r>
            <a:endParaRPr lang="id-ID">
              <a:latin typeface="思源黑体 Normal" panose="020B0400000000000000" charset="-122"/>
              <a:ea typeface="思源黑体 Normal" panose="020B0400000000000000" charset="-122"/>
            </a:endParaRPr>
          </a:p>
        </p:txBody>
      </p:sp>
      <p:sp>
        <p:nvSpPr>
          <p:cNvPr id="19" name="任意多边形 3"/>
          <p:cNvSpPr/>
          <p:nvPr>
            <p:custDataLst>
              <p:tags r:id="rId5"/>
            </p:custDataLst>
          </p:nvPr>
        </p:nvSpPr>
        <p:spPr bwMode="auto">
          <a:xfrm>
            <a:off x="5100955" y="1297940"/>
            <a:ext cx="3749040" cy="1481455"/>
          </a:xfrm>
          <a:custGeom>
            <a:avLst/>
            <a:gdLst>
              <a:gd name="T0" fmla="*/ 2850 w 2850"/>
              <a:gd name="T1" fmla="*/ 719 h 1439"/>
              <a:gd name="T2" fmla="*/ 2027 w 2850"/>
              <a:gd name="T3" fmla="*/ 0 h 1439"/>
              <a:gd name="T4" fmla="*/ 2027 w 2850"/>
              <a:gd name="T5" fmla="*/ 291 h 1439"/>
              <a:gd name="T6" fmla="*/ 0 w 2850"/>
              <a:gd name="T7" fmla="*/ 291 h 1439"/>
              <a:gd name="T8" fmla="*/ 0 w 2850"/>
              <a:gd name="T9" fmla="*/ 1146 h 1439"/>
              <a:gd name="T10" fmla="*/ 2027 w 2850"/>
              <a:gd name="T11" fmla="*/ 1146 h 1439"/>
              <a:gd name="T12" fmla="*/ 2027 w 2850"/>
              <a:gd name="T13" fmla="*/ 1439 h 1439"/>
              <a:gd name="T14" fmla="*/ 2850 w 2850"/>
              <a:gd name="T15" fmla="*/ 719 h 14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0" h="1439">
                <a:moveTo>
                  <a:pt x="2850" y="719"/>
                </a:moveTo>
                <a:lnTo>
                  <a:pt x="2027" y="0"/>
                </a:lnTo>
                <a:lnTo>
                  <a:pt x="2027" y="291"/>
                </a:lnTo>
                <a:lnTo>
                  <a:pt x="0" y="291"/>
                </a:lnTo>
                <a:lnTo>
                  <a:pt x="0" y="1146"/>
                </a:lnTo>
                <a:lnTo>
                  <a:pt x="2027" y="1146"/>
                </a:lnTo>
                <a:lnTo>
                  <a:pt x="2027" y="1439"/>
                </a:lnTo>
                <a:lnTo>
                  <a:pt x="2850" y="719"/>
                </a:lnTo>
                <a:close/>
              </a:path>
            </a:pathLst>
          </a:custGeom>
          <a:solidFill>
            <a:srgbClr val="3D6D84"/>
          </a:solidFill>
          <a:ln>
            <a:noFill/>
          </a:ln>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20" name="任意多边形 4"/>
          <p:cNvSpPr/>
          <p:nvPr>
            <p:custDataLst>
              <p:tags r:id="rId6"/>
            </p:custDataLst>
          </p:nvPr>
        </p:nvSpPr>
        <p:spPr bwMode="auto">
          <a:xfrm>
            <a:off x="3341370" y="2498090"/>
            <a:ext cx="3749040" cy="1482725"/>
          </a:xfrm>
          <a:custGeom>
            <a:avLst/>
            <a:gdLst>
              <a:gd name="T0" fmla="*/ 0 w 2850"/>
              <a:gd name="T1" fmla="*/ 719 h 1440"/>
              <a:gd name="T2" fmla="*/ 823 w 2850"/>
              <a:gd name="T3" fmla="*/ 1440 h 1440"/>
              <a:gd name="T4" fmla="*/ 823 w 2850"/>
              <a:gd name="T5" fmla="*/ 1147 h 1440"/>
              <a:gd name="T6" fmla="*/ 2850 w 2850"/>
              <a:gd name="T7" fmla="*/ 1147 h 1440"/>
              <a:gd name="T8" fmla="*/ 2850 w 2850"/>
              <a:gd name="T9" fmla="*/ 292 h 1440"/>
              <a:gd name="T10" fmla="*/ 823 w 2850"/>
              <a:gd name="T11" fmla="*/ 292 h 1440"/>
              <a:gd name="T12" fmla="*/ 823 w 2850"/>
              <a:gd name="T13" fmla="*/ 0 h 1440"/>
              <a:gd name="T14" fmla="*/ 0 w 2850"/>
              <a:gd name="T15" fmla="*/ 719 h 1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0" h="1440">
                <a:moveTo>
                  <a:pt x="0" y="719"/>
                </a:moveTo>
                <a:lnTo>
                  <a:pt x="823" y="1440"/>
                </a:lnTo>
                <a:lnTo>
                  <a:pt x="823" y="1147"/>
                </a:lnTo>
                <a:lnTo>
                  <a:pt x="2850" y="1147"/>
                </a:lnTo>
                <a:lnTo>
                  <a:pt x="2850" y="292"/>
                </a:lnTo>
                <a:lnTo>
                  <a:pt x="823" y="292"/>
                </a:lnTo>
                <a:lnTo>
                  <a:pt x="823" y="0"/>
                </a:lnTo>
                <a:lnTo>
                  <a:pt x="0" y="719"/>
                </a:lnTo>
                <a:close/>
              </a:path>
            </a:pathLst>
          </a:custGeom>
          <a:solidFill>
            <a:srgbClr val="178AA1"/>
          </a:solidFill>
          <a:ln>
            <a:noFill/>
          </a:ln>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21" name="椭圆 20"/>
          <p:cNvSpPr/>
          <p:nvPr>
            <p:custDataLst>
              <p:tags r:id="rId7"/>
            </p:custDataLst>
          </p:nvPr>
        </p:nvSpPr>
        <p:spPr bwMode="auto">
          <a:xfrm>
            <a:off x="6593840" y="3315335"/>
            <a:ext cx="55880" cy="4381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22" name="任意多边形 21"/>
          <p:cNvSpPr/>
          <p:nvPr>
            <p:custDataLst>
              <p:tags r:id="rId8"/>
            </p:custDataLst>
          </p:nvPr>
        </p:nvSpPr>
        <p:spPr bwMode="auto">
          <a:xfrm>
            <a:off x="6372225" y="3129915"/>
            <a:ext cx="457835" cy="33782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23" name="任意多边形 11"/>
          <p:cNvSpPr/>
          <p:nvPr>
            <p:custDataLst>
              <p:tags r:id="rId9"/>
            </p:custDataLst>
          </p:nvPr>
        </p:nvSpPr>
        <p:spPr bwMode="auto">
          <a:xfrm>
            <a:off x="5392420" y="1887220"/>
            <a:ext cx="446405" cy="327660"/>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24" name="任意多边形 12"/>
          <p:cNvSpPr/>
          <p:nvPr>
            <p:custDataLst>
              <p:tags r:id="rId10"/>
            </p:custDataLst>
          </p:nvPr>
        </p:nvSpPr>
        <p:spPr bwMode="auto">
          <a:xfrm>
            <a:off x="5600700" y="1952625"/>
            <a:ext cx="83820" cy="11430"/>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25" name="任意多边形 13"/>
          <p:cNvSpPr/>
          <p:nvPr>
            <p:custDataLst>
              <p:tags r:id="rId11"/>
            </p:custDataLst>
          </p:nvPr>
        </p:nvSpPr>
        <p:spPr bwMode="auto">
          <a:xfrm>
            <a:off x="5600700" y="1986280"/>
            <a:ext cx="83820" cy="10160"/>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26" name="任意多边形 14"/>
          <p:cNvSpPr/>
          <p:nvPr>
            <p:custDataLst>
              <p:tags r:id="rId12"/>
            </p:custDataLst>
          </p:nvPr>
        </p:nvSpPr>
        <p:spPr bwMode="auto">
          <a:xfrm>
            <a:off x="5600700" y="2018030"/>
            <a:ext cx="182245" cy="11430"/>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27" name="任意多边形 15"/>
          <p:cNvSpPr/>
          <p:nvPr>
            <p:custDataLst>
              <p:tags r:id="rId13"/>
            </p:custDataLst>
          </p:nvPr>
        </p:nvSpPr>
        <p:spPr bwMode="auto">
          <a:xfrm>
            <a:off x="5448300" y="2083435"/>
            <a:ext cx="334645" cy="11430"/>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31" name="任意多边形 16"/>
          <p:cNvSpPr/>
          <p:nvPr>
            <p:custDataLst>
              <p:tags r:id="rId14"/>
            </p:custDataLst>
          </p:nvPr>
        </p:nvSpPr>
        <p:spPr bwMode="auto">
          <a:xfrm>
            <a:off x="5448300" y="2117090"/>
            <a:ext cx="334645" cy="10160"/>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37" name="任意多边形 17"/>
          <p:cNvSpPr/>
          <p:nvPr>
            <p:custDataLst>
              <p:tags r:id="rId15"/>
            </p:custDataLst>
          </p:nvPr>
        </p:nvSpPr>
        <p:spPr bwMode="auto">
          <a:xfrm>
            <a:off x="5448300" y="2149475"/>
            <a:ext cx="334645" cy="10160"/>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38" name="任意多边形 18"/>
          <p:cNvSpPr/>
          <p:nvPr>
            <p:custDataLst>
              <p:tags r:id="rId16"/>
            </p:custDataLst>
          </p:nvPr>
        </p:nvSpPr>
        <p:spPr bwMode="auto">
          <a:xfrm>
            <a:off x="5448300" y="2051685"/>
            <a:ext cx="334645" cy="10160"/>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48" name="任意多边形 19"/>
          <p:cNvSpPr/>
          <p:nvPr>
            <p:custDataLst>
              <p:tags r:id="rId17"/>
            </p:custDataLst>
          </p:nvPr>
        </p:nvSpPr>
        <p:spPr bwMode="auto">
          <a:xfrm>
            <a:off x="5448300" y="1942465"/>
            <a:ext cx="125095" cy="8763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49" name="任意多边形 3"/>
          <p:cNvSpPr/>
          <p:nvPr>
            <p:custDataLst>
              <p:tags r:id="rId18"/>
            </p:custDataLst>
          </p:nvPr>
        </p:nvSpPr>
        <p:spPr bwMode="auto">
          <a:xfrm>
            <a:off x="5100955" y="3679825"/>
            <a:ext cx="3749040" cy="1481455"/>
          </a:xfrm>
          <a:custGeom>
            <a:avLst/>
            <a:gdLst>
              <a:gd name="T0" fmla="*/ 2850 w 2850"/>
              <a:gd name="T1" fmla="*/ 719 h 1439"/>
              <a:gd name="T2" fmla="*/ 2027 w 2850"/>
              <a:gd name="T3" fmla="*/ 0 h 1439"/>
              <a:gd name="T4" fmla="*/ 2027 w 2850"/>
              <a:gd name="T5" fmla="*/ 291 h 1439"/>
              <a:gd name="T6" fmla="*/ 0 w 2850"/>
              <a:gd name="T7" fmla="*/ 291 h 1439"/>
              <a:gd name="T8" fmla="*/ 0 w 2850"/>
              <a:gd name="T9" fmla="*/ 1146 h 1439"/>
              <a:gd name="T10" fmla="*/ 2027 w 2850"/>
              <a:gd name="T11" fmla="*/ 1146 h 1439"/>
              <a:gd name="T12" fmla="*/ 2027 w 2850"/>
              <a:gd name="T13" fmla="*/ 1439 h 1439"/>
              <a:gd name="T14" fmla="*/ 2850 w 2850"/>
              <a:gd name="T15" fmla="*/ 719 h 14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0" h="1439">
                <a:moveTo>
                  <a:pt x="2850" y="719"/>
                </a:moveTo>
                <a:lnTo>
                  <a:pt x="2027" y="0"/>
                </a:lnTo>
                <a:lnTo>
                  <a:pt x="2027" y="291"/>
                </a:lnTo>
                <a:lnTo>
                  <a:pt x="0" y="291"/>
                </a:lnTo>
                <a:lnTo>
                  <a:pt x="0" y="1146"/>
                </a:lnTo>
                <a:lnTo>
                  <a:pt x="2027" y="1146"/>
                </a:lnTo>
                <a:lnTo>
                  <a:pt x="2027" y="1439"/>
                </a:lnTo>
                <a:lnTo>
                  <a:pt x="2850" y="719"/>
                </a:lnTo>
                <a:close/>
              </a:path>
            </a:pathLst>
          </a:custGeom>
          <a:solidFill>
            <a:schemeClr val="accent4">
              <a:lumMod val="75000"/>
            </a:schemeClr>
          </a:solidFill>
          <a:ln>
            <a:noFill/>
          </a:ln>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50" name="任意多边形 4"/>
          <p:cNvSpPr/>
          <p:nvPr>
            <p:custDataLst>
              <p:tags r:id="rId19"/>
            </p:custDataLst>
          </p:nvPr>
        </p:nvSpPr>
        <p:spPr bwMode="auto">
          <a:xfrm>
            <a:off x="3341370" y="4862195"/>
            <a:ext cx="3749040" cy="1482725"/>
          </a:xfrm>
          <a:custGeom>
            <a:avLst/>
            <a:gdLst>
              <a:gd name="T0" fmla="*/ 0 w 2850"/>
              <a:gd name="T1" fmla="*/ 719 h 1440"/>
              <a:gd name="T2" fmla="*/ 823 w 2850"/>
              <a:gd name="T3" fmla="*/ 1440 h 1440"/>
              <a:gd name="T4" fmla="*/ 823 w 2850"/>
              <a:gd name="T5" fmla="*/ 1147 h 1440"/>
              <a:gd name="T6" fmla="*/ 2850 w 2850"/>
              <a:gd name="T7" fmla="*/ 1147 h 1440"/>
              <a:gd name="T8" fmla="*/ 2850 w 2850"/>
              <a:gd name="T9" fmla="*/ 292 h 1440"/>
              <a:gd name="T10" fmla="*/ 823 w 2850"/>
              <a:gd name="T11" fmla="*/ 292 h 1440"/>
              <a:gd name="T12" fmla="*/ 823 w 2850"/>
              <a:gd name="T13" fmla="*/ 0 h 1440"/>
              <a:gd name="T14" fmla="*/ 0 w 2850"/>
              <a:gd name="T15" fmla="*/ 719 h 1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0" h="1440">
                <a:moveTo>
                  <a:pt x="0" y="719"/>
                </a:moveTo>
                <a:lnTo>
                  <a:pt x="823" y="1440"/>
                </a:lnTo>
                <a:lnTo>
                  <a:pt x="823" y="1147"/>
                </a:lnTo>
                <a:lnTo>
                  <a:pt x="2850" y="1147"/>
                </a:lnTo>
                <a:lnTo>
                  <a:pt x="2850" y="292"/>
                </a:lnTo>
                <a:lnTo>
                  <a:pt x="823" y="292"/>
                </a:lnTo>
                <a:lnTo>
                  <a:pt x="823" y="0"/>
                </a:lnTo>
                <a:lnTo>
                  <a:pt x="0" y="719"/>
                </a:lnTo>
                <a:close/>
              </a:path>
            </a:pathLst>
          </a:custGeom>
          <a:solidFill>
            <a:schemeClr val="accent6">
              <a:lumMod val="75000"/>
            </a:schemeClr>
          </a:solidFill>
          <a:ln>
            <a:noFill/>
          </a:ln>
        </p:spPr>
        <p:txBody>
          <a:bodyPr anchor="ctr"/>
          <a:lstStyle/>
          <a:p>
            <a:pPr algn="ctr">
              <a:lnSpc>
                <a:spcPct val="130000"/>
              </a:lnSpc>
            </a:pPr>
            <a:endParaRPr>
              <a:latin typeface="思源黑体 Normal" panose="020B0400000000000000" charset="-122"/>
              <a:ea typeface="思源黑体 Normal" panose="020B0400000000000000" charset="-122"/>
            </a:endParaRPr>
          </a:p>
        </p:txBody>
      </p:sp>
      <p:sp>
        <p:nvSpPr>
          <p:cNvPr id="51" name="PA_ImportSvg_636705525644987233"/>
          <p:cNvSpPr/>
          <p:nvPr>
            <p:custDataLst>
              <p:tags r:id="rId20"/>
            </p:custDataLst>
          </p:nvPr>
        </p:nvSpPr>
        <p:spPr>
          <a:xfrm>
            <a:off x="5375275" y="4208780"/>
            <a:ext cx="445770" cy="372110"/>
          </a:xfrm>
          <a:custGeom>
            <a:avLst/>
            <a:gdLst/>
            <a:ahLst/>
            <a:cxnLst/>
            <a:rect l="l" t="t" r="r" b="b"/>
            <a:pathLst>
              <a:path w="12192001" h="13003176">
                <a:moveTo>
                  <a:pt x="12192000" y="3855924"/>
                </a:moveTo>
                <a:lnTo>
                  <a:pt x="12192000" y="10177070"/>
                </a:lnTo>
                <a:cubicBezTo>
                  <a:pt x="12192000" y="10801300"/>
                  <a:pt x="11717325" y="11307674"/>
                  <a:pt x="11132109" y="11307674"/>
                </a:cubicBezTo>
                <a:lnTo>
                  <a:pt x="10071405" y="11307674"/>
                </a:lnTo>
                <a:lnTo>
                  <a:pt x="10071405" y="10742779"/>
                </a:lnTo>
                <a:lnTo>
                  <a:pt x="11132109" y="10742779"/>
                </a:lnTo>
                <a:cubicBezTo>
                  <a:pt x="11424717" y="10742779"/>
                  <a:pt x="11662055" y="10489185"/>
                  <a:pt x="11662055" y="10177883"/>
                </a:cubicBezTo>
                <a:lnTo>
                  <a:pt x="11662055" y="4240379"/>
                </a:lnTo>
                <a:lnTo>
                  <a:pt x="9541459" y="4240379"/>
                </a:lnTo>
                <a:cubicBezTo>
                  <a:pt x="8955431" y="4240379"/>
                  <a:pt x="8481568" y="3734005"/>
                  <a:pt x="8481568" y="3109774"/>
                </a:cubicBezTo>
                <a:lnTo>
                  <a:pt x="8481568" y="565710"/>
                </a:lnTo>
                <a:lnTo>
                  <a:pt x="3710432" y="565710"/>
                </a:lnTo>
                <a:cubicBezTo>
                  <a:pt x="3417824" y="565710"/>
                  <a:pt x="3180486" y="819303"/>
                  <a:pt x="3180486" y="1130606"/>
                </a:cubicBezTo>
                <a:lnTo>
                  <a:pt x="2650541" y="1130606"/>
                </a:lnTo>
                <a:cubicBezTo>
                  <a:pt x="2650541" y="506375"/>
                  <a:pt x="3125216" y="1"/>
                  <a:pt x="3711245" y="1"/>
                </a:cubicBezTo>
                <a:lnTo>
                  <a:pt x="8843264" y="1"/>
                </a:lnTo>
                <a:lnTo>
                  <a:pt x="12114784" y="3758388"/>
                </a:lnTo>
                <a:moveTo>
                  <a:pt x="9011514" y="1034695"/>
                </a:moveTo>
                <a:lnTo>
                  <a:pt x="9011514" y="3108961"/>
                </a:lnTo>
                <a:cubicBezTo>
                  <a:pt x="9011514" y="3421076"/>
                  <a:pt x="9248851" y="3673857"/>
                  <a:pt x="9542272" y="3673857"/>
                </a:cubicBezTo>
                <a:lnTo>
                  <a:pt x="11332870" y="3673857"/>
                </a:lnTo>
                <a:close/>
                <a:moveTo>
                  <a:pt x="9541459" y="5552238"/>
                </a:moveTo>
                <a:lnTo>
                  <a:pt x="9541459" y="11871758"/>
                </a:lnTo>
                <a:cubicBezTo>
                  <a:pt x="9541459" y="12495988"/>
                  <a:pt x="9066785" y="13003176"/>
                  <a:pt x="8481568" y="13003176"/>
                </a:cubicBezTo>
                <a:lnTo>
                  <a:pt x="1059891" y="13003176"/>
                </a:lnTo>
                <a:cubicBezTo>
                  <a:pt x="474675" y="13003176"/>
                  <a:pt x="0" y="12496801"/>
                  <a:pt x="0" y="11871758"/>
                </a:cubicBezTo>
                <a:lnTo>
                  <a:pt x="0" y="2825294"/>
                </a:lnTo>
                <a:cubicBezTo>
                  <a:pt x="0" y="2201063"/>
                  <a:pt x="474675" y="1694689"/>
                  <a:pt x="1059891" y="1694689"/>
                </a:cubicBezTo>
                <a:lnTo>
                  <a:pt x="6191910" y="1694689"/>
                </a:lnTo>
                <a:lnTo>
                  <a:pt x="9464243" y="5452264"/>
                </a:lnTo>
                <a:moveTo>
                  <a:pt x="6360973" y="2730196"/>
                </a:moveTo>
                <a:lnTo>
                  <a:pt x="6360973" y="4805274"/>
                </a:lnTo>
                <a:cubicBezTo>
                  <a:pt x="6360973" y="5117390"/>
                  <a:pt x="6598310" y="5370171"/>
                  <a:pt x="6890919" y="5370171"/>
                </a:cubicBezTo>
                <a:lnTo>
                  <a:pt x="8681517" y="5370171"/>
                </a:lnTo>
                <a:close/>
                <a:moveTo>
                  <a:pt x="529946" y="2826106"/>
                </a:moveTo>
                <a:lnTo>
                  <a:pt x="529946" y="11872570"/>
                </a:lnTo>
                <a:cubicBezTo>
                  <a:pt x="529946" y="12185498"/>
                  <a:pt x="767284" y="12438279"/>
                  <a:pt x="1059892" y="12438279"/>
                </a:cubicBezTo>
                <a:lnTo>
                  <a:pt x="8481568" y="12438279"/>
                </a:lnTo>
                <a:cubicBezTo>
                  <a:pt x="8774176" y="12438279"/>
                  <a:pt x="9011514" y="12184685"/>
                  <a:pt x="9011514" y="11872570"/>
                </a:cubicBezTo>
                <a:lnTo>
                  <a:pt x="9011514" y="5935879"/>
                </a:lnTo>
                <a:lnTo>
                  <a:pt x="6891731" y="5935879"/>
                </a:lnTo>
                <a:cubicBezTo>
                  <a:pt x="6306515" y="5935879"/>
                  <a:pt x="5831840" y="5429505"/>
                  <a:pt x="5831840" y="4805274"/>
                </a:cubicBezTo>
                <a:lnTo>
                  <a:pt x="5831840" y="2261210"/>
                </a:lnTo>
                <a:lnTo>
                  <a:pt x="1060704" y="2261210"/>
                </a:lnTo>
                <a:cubicBezTo>
                  <a:pt x="767283" y="2261210"/>
                  <a:pt x="529946" y="2513991"/>
                  <a:pt x="529946" y="2826106"/>
                </a:cubicBezTo>
                <a:close/>
                <a:moveTo>
                  <a:pt x="1855623" y="6218733"/>
                </a:moveTo>
                <a:lnTo>
                  <a:pt x="4506164" y="6218733"/>
                </a:lnTo>
                <a:lnTo>
                  <a:pt x="4506164" y="6783629"/>
                </a:lnTo>
                <a:lnTo>
                  <a:pt x="1855622" y="6783629"/>
                </a:lnTo>
                <a:lnTo>
                  <a:pt x="1855622" y="6218733"/>
                </a:lnTo>
                <a:moveTo>
                  <a:pt x="1855623" y="4522420"/>
                </a:moveTo>
                <a:lnTo>
                  <a:pt x="4506164" y="4522420"/>
                </a:lnTo>
                <a:lnTo>
                  <a:pt x="4506164" y="5087316"/>
                </a:lnTo>
                <a:lnTo>
                  <a:pt x="1855622" y="5087316"/>
                </a:lnTo>
                <a:lnTo>
                  <a:pt x="1855622" y="4522420"/>
                </a:lnTo>
                <a:moveTo>
                  <a:pt x="7686650" y="8480756"/>
                </a:moveTo>
                <a:lnTo>
                  <a:pt x="1855622" y="8480756"/>
                </a:lnTo>
                <a:lnTo>
                  <a:pt x="1855622" y="7915860"/>
                </a:lnTo>
                <a:lnTo>
                  <a:pt x="7686649" y="7915860"/>
                </a:lnTo>
                <a:lnTo>
                  <a:pt x="7686649" y="8480756"/>
                </a:lnTo>
                <a:moveTo>
                  <a:pt x="7686650" y="10177069"/>
                </a:moveTo>
                <a:lnTo>
                  <a:pt x="1855622" y="10177069"/>
                </a:lnTo>
                <a:lnTo>
                  <a:pt x="1855622" y="9611360"/>
                </a:lnTo>
                <a:lnTo>
                  <a:pt x="7686649" y="9611360"/>
                </a:lnTo>
                <a:lnTo>
                  <a:pt x="7686649" y="10177069"/>
                </a:lnTo>
              </a:path>
            </a:pathLst>
          </a:custGeom>
          <a:solidFill>
            <a:srgbClr val="FFFFFF"/>
          </a:solidFill>
          <a:ln w="12700" cap="flat" cmpd="sng" algn="ctr">
            <a:noFill/>
            <a:prstDash val="solid"/>
            <a:miter lim="800000"/>
          </a:ln>
          <a:effectLst/>
        </p:spPr>
        <p:style>
          <a:lnRef idx="2">
            <a:srgbClr val="4276AA">
              <a:shade val="50000"/>
            </a:srgbClr>
          </a:lnRef>
          <a:fillRef idx="1">
            <a:srgbClr val="4276AA"/>
          </a:fillRef>
          <a:effectRef idx="0">
            <a:srgbClr val="4276AA"/>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dirty="0">
              <a:latin typeface="思源黑体 Normal" panose="020B0400000000000000" charset="-122"/>
              <a:ea typeface="思源黑体 Normal" panose="020B0400000000000000" charset="-122"/>
            </a:endParaRPr>
          </a:p>
        </p:txBody>
      </p:sp>
      <p:sp>
        <p:nvSpPr>
          <p:cNvPr id="52" name="PA_ImportSvg_636705525643947174"/>
          <p:cNvSpPr/>
          <p:nvPr>
            <p:custDataLst>
              <p:tags r:id="rId21"/>
            </p:custDataLst>
          </p:nvPr>
        </p:nvSpPr>
        <p:spPr>
          <a:xfrm>
            <a:off x="6372225" y="5265420"/>
            <a:ext cx="438785" cy="446405"/>
          </a:xfrm>
          <a:custGeom>
            <a:avLst/>
            <a:gdLst/>
            <a:ahLst/>
            <a:cxnLst/>
            <a:rect l="l" t="t" r="r" b="b"/>
            <a:pathLst>
              <a:path w="9997441" h="13004801">
                <a:moveTo>
                  <a:pt x="8778241" y="812800"/>
                </a:moveTo>
                <a:cubicBezTo>
                  <a:pt x="8981441" y="812800"/>
                  <a:pt x="9184641" y="1016000"/>
                  <a:pt x="9184641" y="1219200"/>
                </a:cubicBezTo>
                <a:lnTo>
                  <a:pt x="9184641" y="11785600"/>
                </a:lnTo>
                <a:cubicBezTo>
                  <a:pt x="9184641" y="11988800"/>
                  <a:pt x="8981441" y="12192000"/>
                  <a:pt x="8778241" y="12192000"/>
                </a:cubicBezTo>
                <a:lnTo>
                  <a:pt x="3169921" y="12192000"/>
                </a:lnTo>
                <a:lnTo>
                  <a:pt x="772161" y="9753600"/>
                </a:lnTo>
                <a:lnTo>
                  <a:pt x="772161" y="1219200"/>
                </a:lnTo>
                <a:cubicBezTo>
                  <a:pt x="772161" y="1016000"/>
                  <a:pt x="975361" y="812800"/>
                  <a:pt x="1178561" y="812800"/>
                </a:cubicBezTo>
                <a:lnTo>
                  <a:pt x="8778242" y="812800"/>
                </a:lnTo>
                <a:moveTo>
                  <a:pt x="8778241" y="0"/>
                </a:moveTo>
                <a:lnTo>
                  <a:pt x="1219201" y="0"/>
                </a:lnTo>
                <a:cubicBezTo>
                  <a:pt x="568961" y="0"/>
                  <a:pt x="1" y="568960"/>
                  <a:pt x="1" y="1219200"/>
                </a:cubicBezTo>
                <a:lnTo>
                  <a:pt x="1" y="10078720"/>
                </a:lnTo>
                <a:lnTo>
                  <a:pt x="2844801" y="13004800"/>
                </a:lnTo>
                <a:lnTo>
                  <a:pt x="8778242" y="13004800"/>
                </a:lnTo>
                <a:cubicBezTo>
                  <a:pt x="9428482" y="13004800"/>
                  <a:pt x="9997442" y="12435840"/>
                  <a:pt x="9997442" y="11785600"/>
                </a:cubicBezTo>
                <a:lnTo>
                  <a:pt x="9997442" y="1219200"/>
                </a:lnTo>
                <a:cubicBezTo>
                  <a:pt x="9997442" y="568960"/>
                  <a:pt x="9428482" y="0"/>
                  <a:pt x="8778242" y="0"/>
                </a:cubicBezTo>
              </a:path>
            </a:pathLst>
          </a:custGeom>
          <a:solidFill>
            <a:srgbClr val="FFFFFF"/>
          </a:solidFill>
          <a:ln w="12700" cap="flat" cmpd="sng" algn="ctr">
            <a:noFill/>
            <a:prstDash val="solid"/>
            <a:miter lim="800000"/>
          </a:ln>
          <a:effectLst/>
          <a:extLst>
            <a:ext uri="{91240B29-F687-4F45-9708-019B960494DF}">
              <a14:hiddenLine xmlns:a14="http://schemas.microsoft.com/office/drawing/2010/main" w="12700">
                <a:solidFill>
                  <a:srgbClr val="4276AA">
                    <a:shade val="50000"/>
                  </a:srgbClr>
                </a:solidFill>
                <a:prstDash val="solid"/>
                <a:miter lim="800000"/>
                <a:headEnd/>
                <a:tailEnd/>
              </a14:hiddenLine>
            </a:ext>
          </a:extLst>
        </p:spPr>
        <p:style>
          <a:lnRef idx="2">
            <a:srgbClr val="4276AA">
              <a:shade val="50000"/>
            </a:srgbClr>
          </a:lnRef>
          <a:fillRef idx="1">
            <a:srgbClr val="4276AA"/>
          </a:fillRef>
          <a:effectRef idx="0">
            <a:srgbClr val="4276AA"/>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a:latin typeface="思源黑体 Normal" panose="020B0400000000000000" charset="-122"/>
              <a:ea typeface="思源黑体 Normal" panose="020B0400000000000000" charset="-122"/>
            </a:endParaRPr>
          </a:p>
        </p:txBody>
      </p:sp>
      <p:sp>
        <p:nvSpPr>
          <p:cNvPr id="53" name="PA_ImportSvg_636705525644357197"/>
          <p:cNvSpPr/>
          <p:nvPr>
            <p:custDataLst>
              <p:tags r:id="rId22"/>
            </p:custDataLst>
          </p:nvPr>
        </p:nvSpPr>
        <p:spPr>
          <a:xfrm>
            <a:off x="6439535" y="5350510"/>
            <a:ext cx="302895" cy="174625"/>
          </a:xfrm>
          <a:custGeom>
            <a:avLst/>
            <a:gdLst/>
            <a:ahLst/>
            <a:cxnLst/>
            <a:rect l="l" t="t" r="r" b="b"/>
            <a:pathLst>
              <a:path w="6908800" h="5080000">
                <a:moveTo>
                  <a:pt x="2397761" y="1219201"/>
                </a:moveTo>
                <a:lnTo>
                  <a:pt x="40641" y="1219201"/>
                </a:lnTo>
                <a:cubicBezTo>
                  <a:pt x="1" y="1219201"/>
                  <a:pt x="1" y="1178561"/>
                  <a:pt x="1" y="1178561"/>
                </a:cubicBezTo>
                <a:lnTo>
                  <a:pt x="1" y="40641"/>
                </a:lnTo>
                <a:cubicBezTo>
                  <a:pt x="1" y="1"/>
                  <a:pt x="1" y="1"/>
                  <a:pt x="40641" y="1"/>
                </a:cubicBezTo>
                <a:lnTo>
                  <a:pt x="2397761" y="1"/>
                </a:lnTo>
                <a:cubicBezTo>
                  <a:pt x="2438401" y="1"/>
                  <a:pt x="2438401" y="1"/>
                  <a:pt x="2438401" y="40641"/>
                </a:cubicBezTo>
                <a:lnTo>
                  <a:pt x="2438401" y="1178561"/>
                </a:lnTo>
                <a:close/>
                <a:moveTo>
                  <a:pt x="6868161" y="3048001"/>
                </a:moveTo>
                <a:lnTo>
                  <a:pt x="40641" y="3048001"/>
                </a:lnTo>
                <a:cubicBezTo>
                  <a:pt x="1" y="3048001"/>
                  <a:pt x="1" y="3048001"/>
                  <a:pt x="1" y="3007361"/>
                </a:cubicBezTo>
                <a:lnTo>
                  <a:pt x="1" y="2275841"/>
                </a:lnTo>
                <a:cubicBezTo>
                  <a:pt x="1" y="2235201"/>
                  <a:pt x="1" y="2235201"/>
                  <a:pt x="40641" y="2235201"/>
                </a:cubicBezTo>
                <a:lnTo>
                  <a:pt x="6868161" y="2235201"/>
                </a:lnTo>
                <a:cubicBezTo>
                  <a:pt x="6908801" y="2235201"/>
                  <a:pt x="6908801" y="2235201"/>
                  <a:pt x="6908801" y="2275841"/>
                </a:cubicBezTo>
                <a:lnTo>
                  <a:pt x="6908801" y="3007361"/>
                </a:lnTo>
                <a:close/>
                <a:moveTo>
                  <a:pt x="6868161" y="5080001"/>
                </a:moveTo>
                <a:lnTo>
                  <a:pt x="40641" y="5080001"/>
                </a:lnTo>
                <a:cubicBezTo>
                  <a:pt x="1" y="5080001"/>
                  <a:pt x="1" y="5080001"/>
                  <a:pt x="1" y="5039361"/>
                </a:cubicBezTo>
                <a:lnTo>
                  <a:pt x="1" y="4307841"/>
                </a:lnTo>
                <a:cubicBezTo>
                  <a:pt x="1" y="4267201"/>
                  <a:pt x="1" y="4267201"/>
                  <a:pt x="40641" y="4267201"/>
                </a:cubicBezTo>
                <a:lnTo>
                  <a:pt x="6868161" y="4267201"/>
                </a:lnTo>
                <a:cubicBezTo>
                  <a:pt x="6908801" y="4267201"/>
                  <a:pt x="6908801" y="4267201"/>
                  <a:pt x="6908801" y="4307841"/>
                </a:cubicBezTo>
                <a:lnTo>
                  <a:pt x="6908801" y="5039361"/>
                </a:lnTo>
                <a:close/>
              </a:path>
            </a:pathLst>
          </a:custGeom>
          <a:solidFill>
            <a:srgbClr val="FFFFFF"/>
          </a:solidFill>
          <a:ln w="12700" cap="flat" cmpd="sng" algn="ctr">
            <a:noFill/>
            <a:prstDash val="solid"/>
            <a:miter lim="800000"/>
          </a:ln>
          <a:effectLst/>
          <a:extLst>
            <a:ext uri="{91240B29-F687-4F45-9708-019B960494DF}">
              <a14:hiddenLine xmlns:a14="http://schemas.microsoft.com/office/drawing/2010/main" w="12700">
                <a:solidFill>
                  <a:srgbClr val="4276AA">
                    <a:shade val="50000"/>
                  </a:srgbClr>
                </a:solidFill>
                <a:prstDash val="solid"/>
                <a:miter lim="800000"/>
                <a:headEnd/>
                <a:tailEnd/>
              </a14:hiddenLine>
            </a:ext>
          </a:extLst>
        </p:spPr>
        <p:style>
          <a:lnRef idx="2">
            <a:srgbClr val="4276AA">
              <a:shade val="50000"/>
            </a:srgbClr>
          </a:lnRef>
          <a:fillRef idx="1">
            <a:srgbClr val="4276AA"/>
          </a:fillRef>
          <a:effectRef idx="0">
            <a:srgbClr val="4276AA"/>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a:latin typeface="思源黑体 Normal" panose="020B0400000000000000" charset="-122"/>
              <a:ea typeface="思源黑体 Normal" panose="020B0400000000000000" charset="-122"/>
            </a:endParaRPr>
          </a:p>
        </p:txBody>
      </p:sp>
      <p:sp>
        <p:nvSpPr>
          <p:cNvPr id="54" name="任意多边形: 形状 35"/>
          <p:cNvSpPr/>
          <p:nvPr>
            <p:custDataLst>
              <p:tags r:id="rId23"/>
            </p:custDataLst>
          </p:nvPr>
        </p:nvSpPr>
        <p:spPr>
          <a:xfrm>
            <a:off x="6402070" y="5589270"/>
            <a:ext cx="142875" cy="114300"/>
          </a:xfrm>
          <a:custGeom>
            <a:avLst/>
            <a:gdLst/>
            <a:ahLst/>
            <a:cxnLst/>
            <a:rect l="0" t="0" r="0" b="0"/>
            <a:pathLst>
              <a:path w="3251201" h="3332482">
                <a:moveTo>
                  <a:pt x="2438400" y="3332480"/>
                </a:moveTo>
                <a:lnTo>
                  <a:pt x="2438400" y="812800"/>
                </a:lnTo>
                <a:lnTo>
                  <a:pt x="0" y="812800"/>
                </a:lnTo>
                <a:lnTo>
                  <a:pt x="0" y="0"/>
                </a:lnTo>
                <a:lnTo>
                  <a:pt x="2844800" y="0"/>
                </a:lnTo>
                <a:cubicBezTo>
                  <a:pt x="3088640" y="0"/>
                  <a:pt x="3251200" y="162560"/>
                  <a:pt x="3251200" y="406400"/>
                </a:cubicBezTo>
                <a:lnTo>
                  <a:pt x="3251200" y="3332481"/>
                </a:lnTo>
                <a:lnTo>
                  <a:pt x="2438400" y="3332481"/>
                </a:lnTo>
              </a:path>
            </a:pathLst>
          </a:custGeom>
          <a:solidFill>
            <a:srgbClr val="FFFFFF"/>
          </a:solidFill>
          <a:ln w="6350" cap="flat" cmpd="sng" algn="ctr">
            <a:noFill/>
            <a:prstDash val="solid"/>
            <a:miter lim="800000"/>
          </a:ln>
          <a:effectLst/>
          <a:extLst>
            <a:ext uri="{91240B29-F687-4F45-9708-019B960494DF}">
              <a14:hiddenLine xmlns:a14="http://schemas.microsoft.com/office/drawing/2010/main" w="6350">
                <a:solidFill>
                  <a:srgbClr val="4276AA"/>
                </a:solidFill>
                <a:prstDash val="solid"/>
                <a:miter lim="800000"/>
                <a:headEnd/>
                <a:tailEnd/>
              </a14:hiddenLine>
            </a:ext>
          </a:extLst>
        </p:spPr>
        <p:style>
          <a:lnRef idx="1">
            <a:srgbClr val="4276AA"/>
          </a:lnRef>
          <a:fillRef idx="0">
            <a:srgbClr val="4276AA"/>
          </a:fillRef>
          <a:effectRef idx="0">
            <a:srgbClr val="4276AA"/>
          </a:effectRef>
          <a:fontRef idx="minor">
            <a:srgbClr val="000000"/>
          </a:fontRef>
        </p:style>
        <p:txBody>
          <a:bodyPr rtlCol="0" anchor="ctr"/>
          <a:lstStyle/>
          <a:p>
            <a:pPr algn="ctr"/>
            <a:endParaRPr lang="zh-CN" altLang="en-US">
              <a:latin typeface="思源黑体 Normal" panose="020B0400000000000000" charset="-122"/>
              <a:ea typeface="思源黑体 Normal" panose="020B0400000000000000" charset="-122"/>
            </a:endParaRPr>
          </a:p>
        </p:txBody>
      </p:sp>
      <p:sp>
        <p:nvSpPr>
          <p:cNvPr id="61" name="文本框 60"/>
          <p:cNvSpPr txBox="1"/>
          <p:nvPr>
            <p:custDataLst>
              <p:tags r:id="rId24"/>
            </p:custDataLst>
          </p:nvPr>
        </p:nvSpPr>
        <p:spPr>
          <a:xfrm>
            <a:off x="5946140" y="1809750"/>
            <a:ext cx="2353310" cy="315595"/>
          </a:xfrm>
          <a:prstGeom prst="rect">
            <a:avLst/>
          </a:prstGeom>
          <a:noFill/>
        </p:spPr>
        <p:txBody>
          <a:bodyPr wrap="square" lIns="90000" tIns="46800" rIns="90000" bIns="0"/>
          <a:lstStyle/>
          <a:p>
            <a:pPr>
              <a:lnSpc>
                <a:spcPct val="120000"/>
              </a:lnSpc>
            </a:pPr>
            <a:r>
              <a:rPr lang="zh-CN" altLang="en-US" sz="2000" b="1" spc="300">
                <a:solidFill>
                  <a:srgbClr val="FFFFFF"/>
                </a:solidFill>
                <a:latin typeface="思源黑体 Normal" panose="020B0400000000000000" charset="-122"/>
                <a:ea typeface="思源黑体 Normal" panose="020B0400000000000000" charset="-122"/>
              </a:rPr>
              <a:t>择</a:t>
            </a:r>
            <a:r>
              <a:rPr lang="zh-CN" altLang="en-US" sz="2000" b="1" spc="300">
                <a:solidFill>
                  <a:srgbClr val="FFFF00"/>
                </a:solidFill>
                <a:latin typeface="思源黑体 Normal" panose="020B0400000000000000" charset="-122"/>
                <a:ea typeface="思源黑体 Normal" panose="020B0400000000000000" charset="-122"/>
              </a:rPr>
              <a:t>世</a:t>
            </a:r>
            <a:r>
              <a:rPr lang="zh-CN" altLang="en-US" sz="2000" b="1" spc="300">
                <a:solidFill>
                  <a:srgbClr val="FFFFFF"/>
                </a:solidFill>
                <a:latin typeface="思源黑体 Normal" panose="020B0400000000000000" charset="-122"/>
                <a:ea typeface="思源黑体 Normal" panose="020B0400000000000000" charset="-122"/>
              </a:rPr>
              <a:t>所</a:t>
            </a:r>
            <a:r>
              <a:rPr lang="zh-CN" altLang="en-US" sz="2000" b="1" spc="300">
                <a:solidFill>
                  <a:srgbClr val="FFFF00"/>
                </a:solidFill>
                <a:latin typeface="思源黑体 Normal" panose="020B0400000000000000" charset="-122"/>
                <a:ea typeface="思源黑体 Normal" panose="020B0400000000000000" charset="-122"/>
              </a:rPr>
              <a:t>需</a:t>
            </a:r>
            <a:endParaRPr lang="zh-CN" altLang="en-US" sz="2000" b="1" spc="300">
              <a:solidFill>
                <a:srgbClr val="FFFF00"/>
              </a:solidFill>
              <a:latin typeface="思源黑体 Normal" panose="020B0400000000000000" charset="-122"/>
              <a:ea typeface="思源黑体 Normal" panose="020B0400000000000000" charset="-122"/>
            </a:endParaRPr>
          </a:p>
        </p:txBody>
      </p:sp>
      <p:sp>
        <p:nvSpPr>
          <p:cNvPr id="67" name="文本框 66"/>
          <p:cNvSpPr txBox="1"/>
          <p:nvPr>
            <p:custDataLst>
              <p:tags r:id="rId25"/>
            </p:custDataLst>
          </p:nvPr>
        </p:nvSpPr>
        <p:spPr>
          <a:xfrm>
            <a:off x="3943350" y="3040380"/>
            <a:ext cx="2353310" cy="300355"/>
          </a:xfrm>
          <a:prstGeom prst="rect">
            <a:avLst/>
          </a:prstGeom>
          <a:noFill/>
        </p:spPr>
        <p:txBody>
          <a:bodyPr wrap="square" lIns="90000" tIns="46800" rIns="90000" bIns="0"/>
          <a:lstStyle/>
          <a:p>
            <a:pPr algn="r">
              <a:lnSpc>
                <a:spcPct val="120000"/>
              </a:lnSpc>
            </a:pPr>
            <a:r>
              <a:rPr lang="zh-CN" altLang="en-US" sz="2000" b="1" spc="300">
                <a:solidFill>
                  <a:srgbClr val="FFFFFF"/>
                </a:solidFill>
                <a:latin typeface="思源黑体 Normal" panose="020B0400000000000000" charset="-122"/>
                <a:ea typeface="思源黑体 Normal" panose="020B0400000000000000" charset="-122"/>
              </a:rPr>
              <a:t>择</a:t>
            </a:r>
            <a:r>
              <a:rPr lang="zh-CN" altLang="en-US" sz="2000" b="1" spc="300">
                <a:solidFill>
                  <a:srgbClr val="FFFF00"/>
                </a:solidFill>
                <a:latin typeface="思源黑体 Normal" panose="020B0400000000000000" charset="-122"/>
                <a:ea typeface="思源黑体 Normal" panose="020B0400000000000000" charset="-122"/>
              </a:rPr>
              <a:t>己</a:t>
            </a:r>
            <a:r>
              <a:rPr lang="zh-CN" altLang="en-US" sz="2000" b="1" spc="300">
                <a:solidFill>
                  <a:srgbClr val="FFFFFF"/>
                </a:solidFill>
                <a:latin typeface="思源黑体 Normal" panose="020B0400000000000000" charset="-122"/>
                <a:ea typeface="思源黑体 Normal" panose="020B0400000000000000" charset="-122"/>
              </a:rPr>
              <a:t>所</a:t>
            </a:r>
            <a:r>
              <a:rPr lang="zh-CN" altLang="en-US" sz="2000" b="1" spc="300">
                <a:solidFill>
                  <a:srgbClr val="FFFF00"/>
                </a:solidFill>
                <a:latin typeface="思源黑体 Normal" panose="020B0400000000000000" charset="-122"/>
                <a:ea typeface="思源黑体 Normal" panose="020B0400000000000000" charset="-122"/>
              </a:rPr>
              <a:t>爱</a:t>
            </a:r>
            <a:endParaRPr lang="zh-CN" altLang="en-US" sz="2000" b="1" spc="300">
              <a:solidFill>
                <a:srgbClr val="FFFF00"/>
              </a:solidFill>
              <a:latin typeface="思源黑体 Normal" panose="020B0400000000000000" charset="-122"/>
              <a:ea typeface="思源黑体 Normal" panose="020B0400000000000000" charset="-122"/>
            </a:endParaRPr>
          </a:p>
        </p:txBody>
      </p:sp>
      <p:sp>
        <p:nvSpPr>
          <p:cNvPr id="69" name="文本框 68"/>
          <p:cNvSpPr txBox="1"/>
          <p:nvPr>
            <p:custDataLst>
              <p:tags r:id="rId26"/>
            </p:custDataLst>
          </p:nvPr>
        </p:nvSpPr>
        <p:spPr>
          <a:xfrm>
            <a:off x="5936615" y="4131310"/>
            <a:ext cx="2353310" cy="315595"/>
          </a:xfrm>
          <a:prstGeom prst="rect">
            <a:avLst/>
          </a:prstGeom>
          <a:noFill/>
        </p:spPr>
        <p:txBody>
          <a:bodyPr wrap="square" lIns="90000" tIns="46800" rIns="90000" bIns="0">
            <a:noAutofit/>
          </a:bodyPr>
          <a:lstStyle/>
          <a:p>
            <a:pPr lvl="0" algn="l">
              <a:lnSpc>
                <a:spcPct val="120000"/>
              </a:lnSpc>
              <a:buClrTx/>
              <a:buSzTx/>
              <a:buFontTx/>
            </a:pPr>
            <a:r>
              <a:rPr lang="zh-CN" altLang="en-US" sz="2000" b="1" spc="300">
                <a:solidFill>
                  <a:srgbClr val="FFFFFF"/>
                </a:solidFill>
                <a:latin typeface="思源黑体 Normal" panose="020B0400000000000000" charset="-122"/>
                <a:ea typeface="思源黑体 Normal" panose="020B0400000000000000" charset="-122"/>
                <a:sym typeface="+mn-ea"/>
              </a:rPr>
              <a:t>择</a:t>
            </a:r>
            <a:r>
              <a:rPr lang="zh-CN" altLang="en-US" sz="2000" b="1" spc="300">
                <a:solidFill>
                  <a:srgbClr val="FFFF00"/>
                </a:solidFill>
                <a:latin typeface="思源黑体 Normal" panose="020B0400000000000000" charset="-122"/>
                <a:ea typeface="思源黑体 Normal" panose="020B0400000000000000" charset="-122"/>
                <a:sym typeface="+mn-ea"/>
              </a:rPr>
              <a:t>己</a:t>
            </a:r>
            <a:r>
              <a:rPr lang="zh-CN" altLang="en-US" sz="2000" b="1" spc="300">
                <a:solidFill>
                  <a:srgbClr val="FFFFFF"/>
                </a:solidFill>
                <a:latin typeface="思源黑体 Normal" panose="020B0400000000000000" charset="-122"/>
                <a:ea typeface="思源黑体 Normal" panose="020B0400000000000000" charset="-122"/>
                <a:sym typeface="+mn-ea"/>
              </a:rPr>
              <a:t>所</a:t>
            </a:r>
            <a:r>
              <a:rPr lang="zh-CN" altLang="en-US" sz="2000" b="1" spc="300">
                <a:solidFill>
                  <a:srgbClr val="FFFF00"/>
                </a:solidFill>
                <a:latin typeface="思源黑体 Normal" panose="020B0400000000000000" charset="-122"/>
                <a:ea typeface="思源黑体 Normal" panose="020B0400000000000000" charset="-122"/>
                <a:sym typeface="+mn-ea"/>
              </a:rPr>
              <a:t>长</a:t>
            </a:r>
            <a:endParaRPr lang="zh-CN" altLang="en-US" sz="2000" b="1" spc="300">
              <a:solidFill>
                <a:srgbClr val="FFFF00"/>
              </a:solidFill>
              <a:latin typeface="思源黑体 Normal" panose="020B0400000000000000" charset="-122"/>
              <a:ea typeface="思源黑体 Normal" panose="020B0400000000000000" charset="-122"/>
              <a:sym typeface="+mn-ea"/>
            </a:endParaRPr>
          </a:p>
        </p:txBody>
      </p:sp>
      <p:sp>
        <p:nvSpPr>
          <p:cNvPr id="71" name="文本框 70"/>
          <p:cNvSpPr txBox="1"/>
          <p:nvPr>
            <p:custDataLst>
              <p:tags r:id="rId27"/>
            </p:custDataLst>
          </p:nvPr>
        </p:nvSpPr>
        <p:spPr>
          <a:xfrm>
            <a:off x="3943350" y="5238115"/>
            <a:ext cx="2353310" cy="315595"/>
          </a:xfrm>
          <a:prstGeom prst="rect">
            <a:avLst/>
          </a:prstGeom>
          <a:noFill/>
        </p:spPr>
        <p:txBody>
          <a:bodyPr wrap="square" lIns="90000" tIns="46800" rIns="90000" bIns="0">
            <a:noAutofit/>
          </a:bodyPr>
          <a:lstStyle/>
          <a:p>
            <a:pPr lvl="0" algn="r">
              <a:lnSpc>
                <a:spcPct val="120000"/>
              </a:lnSpc>
              <a:buClrTx/>
              <a:buSzTx/>
              <a:buFontTx/>
            </a:pPr>
            <a:r>
              <a:rPr lang="zh-CN" altLang="en-US" sz="2000" b="1" spc="300">
                <a:solidFill>
                  <a:srgbClr val="FFFFFF"/>
                </a:solidFill>
                <a:latin typeface="思源黑体 Normal" panose="020B0400000000000000" charset="-122"/>
                <a:ea typeface="思源黑体 Normal" panose="020B0400000000000000" charset="-122"/>
                <a:sym typeface="+mn-ea"/>
              </a:rPr>
              <a:t>择</a:t>
            </a:r>
            <a:r>
              <a:rPr lang="zh-CN" altLang="en-US" sz="2000" b="1" spc="300">
                <a:solidFill>
                  <a:srgbClr val="FFFF00"/>
                </a:solidFill>
                <a:latin typeface="思源黑体 Normal" panose="020B0400000000000000" charset="-122"/>
                <a:ea typeface="思源黑体 Normal" panose="020B0400000000000000" charset="-122"/>
                <a:sym typeface="+mn-ea"/>
              </a:rPr>
              <a:t>己</a:t>
            </a:r>
            <a:r>
              <a:rPr lang="zh-CN" altLang="en-US" sz="2000" b="1" spc="300">
                <a:solidFill>
                  <a:srgbClr val="FFFFFF"/>
                </a:solidFill>
                <a:latin typeface="思源黑体 Normal" panose="020B0400000000000000" charset="-122"/>
                <a:ea typeface="思源黑体 Normal" panose="020B0400000000000000" charset="-122"/>
                <a:sym typeface="+mn-ea"/>
              </a:rPr>
              <a:t>所</a:t>
            </a:r>
            <a:r>
              <a:rPr lang="zh-CN" altLang="en-US" sz="2000" b="1" spc="300">
                <a:solidFill>
                  <a:srgbClr val="FFFF00"/>
                </a:solidFill>
                <a:latin typeface="思源黑体 Normal" panose="020B0400000000000000" charset="-122"/>
                <a:ea typeface="思源黑体 Normal" panose="020B0400000000000000" charset="-122"/>
                <a:sym typeface="+mn-ea"/>
              </a:rPr>
              <a:t>利</a:t>
            </a:r>
            <a:endParaRPr lang="zh-CN" altLang="en-US" sz="2000" b="1" spc="300">
              <a:solidFill>
                <a:srgbClr val="FFFF00"/>
              </a:solidFill>
              <a:latin typeface="思源黑体 Normal" panose="020B0400000000000000" charset="-122"/>
              <a:ea typeface="思源黑体 Normal" panose="020B0400000000000000" charset="-122"/>
              <a:sym typeface="+mn-ea"/>
            </a:endParaRPr>
          </a:p>
        </p:txBody>
      </p:sp>
      <p:sp>
        <p:nvSpPr>
          <p:cNvPr id="74" name="文本框 73"/>
          <p:cNvSpPr txBox="1"/>
          <p:nvPr/>
        </p:nvSpPr>
        <p:spPr>
          <a:xfrm>
            <a:off x="593725" y="1534795"/>
            <a:ext cx="4142105" cy="829945"/>
          </a:xfrm>
          <a:prstGeom prst="rect">
            <a:avLst/>
          </a:prstGeom>
          <a:noFill/>
        </p:spPr>
        <p:txBody>
          <a:bodyPr wrap="square" rtlCol="0">
            <a:spAutoFit/>
          </a:bodyPr>
          <a:p>
            <a:pPr algn="just">
              <a:lnSpc>
                <a:spcPct val="150000"/>
              </a:lnSpc>
            </a:pPr>
            <a:r>
              <a:rPr lang="zh-CN" altLang="en-US" sz="1600">
                <a:latin typeface="思源黑体 Normal" panose="020B0400000000000000" charset="-122"/>
                <a:ea typeface="思源黑体 Normal" panose="020B0400000000000000" charset="-122"/>
              </a:rPr>
              <a:t>不仅要了解当前的社会职业需求状况，还要预测随社会需要而变化的未来走向。</a:t>
            </a:r>
            <a:endParaRPr lang="zh-CN" altLang="en-US" sz="1600">
              <a:latin typeface="思源黑体 Normal" panose="020B0400000000000000" charset="-122"/>
              <a:ea typeface="思源黑体 Normal" panose="020B0400000000000000" charset="-122"/>
            </a:endParaRPr>
          </a:p>
        </p:txBody>
      </p:sp>
      <p:sp>
        <p:nvSpPr>
          <p:cNvPr id="75" name="文本框 74"/>
          <p:cNvSpPr txBox="1"/>
          <p:nvPr/>
        </p:nvSpPr>
        <p:spPr>
          <a:xfrm>
            <a:off x="574675" y="4149725"/>
            <a:ext cx="4142105" cy="460375"/>
          </a:xfrm>
          <a:prstGeom prst="rect">
            <a:avLst/>
          </a:prstGeom>
          <a:noFill/>
        </p:spPr>
        <p:txBody>
          <a:bodyPr wrap="square" rtlCol="0">
            <a:spAutoFit/>
          </a:bodyPr>
          <a:p>
            <a:pPr algn="just">
              <a:lnSpc>
                <a:spcPct val="150000"/>
              </a:lnSpc>
            </a:pPr>
            <a:r>
              <a:rPr lang="zh-CN" altLang="en-US" sz="1600">
                <a:latin typeface="思源黑体 Normal" panose="020B0400000000000000" charset="-122"/>
                <a:ea typeface="思源黑体 Normal" panose="020B0400000000000000" charset="-122"/>
              </a:rPr>
              <a:t>尽可能学以致用，发挥自己的专业特长。</a:t>
            </a:r>
            <a:endParaRPr lang="zh-CN" altLang="en-US" sz="1600">
              <a:latin typeface="思源黑体 Normal" panose="020B0400000000000000" charset="-122"/>
              <a:ea typeface="思源黑体 Normal" panose="020B0400000000000000" charset="-122"/>
            </a:endParaRPr>
          </a:p>
        </p:txBody>
      </p:sp>
      <p:sp>
        <p:nvSpPr>
          <p:cNvPr id="76" name="文本框 75"/>
          <p:cNvSpPr txBox="1"/>
          <p:nvPr/>
        </p:nvSpPr>
        <p:spPr>
          <a:xfrm>
            <a:off x="7501255" y="2770505"/>
            <a:ext cx="4185920" cy="829945"/>
          </a:xfrm>
          <a:prstGeom prst="rect">
            <a:avLst/>
          </a:prstGeom>
          <a:noFill/>
        </p:spPr>
        <p:txBody>
          <a:bodyPr wrap="square" rtlCol="0">
            <a:spAutoFit/>
          </a:bodyPr>
          <a:p>
            <a:pPr algn="just">
              <a:lnSpc>
                <a:spcPct val="150000"/>
              </a:lnSpc>
            </a:pPr>
            <a:r>
              <a:rPr lang="zh-CN" altLang="en-US" sz="1600">
                <a:latin typeface="思源黑体 Normal" panose="020B0400000000000000" charset="-122"/>
                <a:ea typeface="思源黑体 Normal" panose="020B0400000000000000" charset="-122"/>
              </a:rPr>
              <a:t>只有从事自己喜爱、感兴趣的工作，才能给你一种满足感。</a:t>
            </a:r>
            <a:endParaRPr lang="zh-CN" altLang="en-US" sz="1600">
              <a:latin typeface="思源黑体 Normal" panose="020B0400000000000000" charset="-122"/>
              <a:ea typeface="思源黑体 Normal" panose="020B0400000000000000" charset="-122"/>
            </a:endParaRPr>
          </a:p>
        </p:txBody>
      </p:sp>
      <p:sp>
        <p:nvSpPr>
          <p:cNvPr id="77" name="文本框 76"/>
          <p:cNvSpPr txBox="1"/>
          <p:nvPr/>
        </p:nvSpPr>
        <p:spPr>
          <a:xfrm>
            <a:off x="7501255" y="5161915"/>
            <a:ext cx="4185920" cy="829945"/>
          </a:xfrm>
          <a:prstGeom prst="rect">
            <a:avLst/>
          </a:prstGeom>
          <a:noFill/>
        </p:spPr>
        <p:txBody>
          <a:bodyPr wrap="square" rtlCol="0">
            <a:spAutoFit/>
          </a:bodyPr>
          <a:p>
            <a:pPr algn="just">
              <a:lnSpc>
                <a:spcPct val="150000"/>
              </a:lnSpc>
            </a:pPr>
            <a:r>
              <a:rPr lang="zh-CN" altLang="en-US" sz="1600">
                <a:latin typeface="思源黑体 Normal" panose="020B0400000000000000" charset="-122"/>
                <a:ea typeface="思源黑体 Normal" panose="020B0400000000000000" charset="-122"/>
              </a:rPr>
              <a:t>在由收入、社会地位、成就感和工作付出等变量组成的函数中找出一个最大值。</a:t>
            </a:r>
            <a:endParaRPr lang="zh-CN" altLang="en-US" sz="1600">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择业定位的步骤</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0" name="ïṣ1ïḍe"/>
          <p:cNvSpPr/>
          <p:nvPr/>
        </p:nvSpPr>
        <p:spPr>
          <a:xfrm rot="16200000">
            <a:off x="6097905" y="800735"/>
            <a:ext cx="5019675" cy="5828665"/>
          </a:xfrm>
          <a:prstGeom prst="snip2SameRect">
            <a:avLst>
              <a:gd name="adj1" fmla="val 31552"/>
              <a:gd name="adj2" fmla="val 0"/>
            </a:avLst>
          </a:prstGeom>
          <a:pattFill prst="dkUpDiag">
            <a:fgClr>
              <a:schemeClr val="bg1">
                <a:lumMod val="95000"/>
              </a:schemeClr>
            </a:fgClr>
            <a:bgClr>
              <a:schemeClr val="bg1"/>
            </a:bgClr>
          </a:pattFill>
          <a:ln w="127000" cap="flat" cmpd="sng" algn="ctr">
            <a:noFill/>
            <a:prstDash val="solid"/>
            <a:miter lim="800000"/>
          </a:ln>
          <a:effectLst/>
        </p:spPr>
        <p:txBody>
          <a:bodyPr rtlCol="0" anchor="ctr"/>
          <a:lstStyle/>
          <a:p>
            <a:pPr algn="ctr"/>
            <a:endParaRPr lang="zh-CN" altLang="en-US" kern="0">
              <a:solidFill>
                <a:srgbClr val="FFFFFF"/>
              </a:solidFill>
            </a:endParaRPr>
          </a:p>
        </p:txBody>
      </p:sp>
      <p:sp>
        <p:nvSpPr>
          <p:cNvPr id="22" name="ïṣḻiḓê"/>
          <p:cNvSpPr/>
          <p:nvPr/>
        </p:nvSpPr>
        <p:spPr>
          <a:xfrm>
            <a:off x="749935" y="2646045"/>
            <a:ext cx="5110480" cy="2207895"/>
          </a:xfrm>
          <a:prstGeom prst="roundRect">
            <a:avLst>
              <a:gd name="adj" fmla="val 2610"/>
            </a:avLst>
          </a:prstGeom>
          <a:solidFill>
            <a:schemeClr val="bg1">
              <a:lumMod val="95000"/>
            </a:schemeClr>
          </a:solidFill>
          <a:ln w="1270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5" name="íSḷiḍè"/>
          <p:cNvSpPr/>
          <p:nvPr/>
        </p:nvSpPr>
        <p:spPr bwMode="auto">
          <a:xfrm>
            <a:off x="3628390" y="3456940"/>
            <a:ext cx="2214245" cy="35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000" dirty="0">
                <a:solidFill>
                  <a:schemeClr val="tx1">
                    <a:lumMod val="85000"/>
                    <a:lumOff val="15000"/>
                  </a:schemeClr>
                </a:solidFill>
                <a:latin typeface="思源黑体 Normal" panose="020B0400000000000000" charset="-122"/>
                <a:ea typeface="思源黑体 Normal" panose="020B0400000000000000" charset="-122"/>
              </a:rPr>
              <a:t>择业定位</a:t>
            </a:r>
            <a:endParaRPr lang="zh-CN" altLang="en-US" sz="2000" dirty="0">
              <a:solidFill>
                <a:schemeClr val="tx1">
                  <a:lumMod val="85000"/>
                  <a:lumOff val="15000"/>
                </a:schemeClr>
              </a:solidFill>
              <a:latin typeface="思源黑体 Normal" panose="020B0400000000000000" charset="-122"/>
              <a:ea typeface="思源黑体 Normal" panose="020B0400000000000000" charset="-122"/>
            </a:endParaRPr>
          </a:p>
        </p:txBody>
      </p:sp>
      <p:cxnSp>
        <p:nvCxnSpPr>
          <p:cNvPr id="52" name="直接连接符 51"/>
          <p:cNvCxnSpPr/>
          <p:nvPr/>
        </p:nvCxnSpPr>
        <p:spPr>
          <a:xfrm>
            <a:off x="7517765" y="1412240"/>
            <a:ext cx="0" cy="476377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3" name="islíḓé"/>
          <p:cNvSpPr/>
          <p:nvPr/>
        </p:nvSpPr>
        <p:spPr>
          <a:xfrm>
            <a:off x="5693410" y="3535045"/>
            <a:ext cx="1536065" cy="407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ïṣḻîḓê"/>
          <p:cNvGrpSpPr/>
          <p:nvPr/>
        </p:nvGrpSpPr>
        <p:grpSpPr>
          <a:xfrm rot="0">
            <a:off x="8256905" y="2159071"/>
            <a:ext cx="3844925" cy="441906"/>
            <a:chOff x="7675701" y="1382869"/>
            <a:chExt cx="3844777" cy="441930"/>
          </a:xfrm>
        </p:grpSpPr>
        <p:grpSp>
          <p:nvGrpSpPr>
            <p:cNvPr id="142" name="iṣ1íďé"/>
            <p:cNvGrpSpPr/>
            <p:nvPr/>
          </p:nvGrpSpPr>
          <p:grpSpPr>
            <a:xfrm>
              <a:off x="7675701" y="1382869"/>
              <a:ext cx="441932" cy="441930"/>
              <a:chOff x="6450960" y="1228255"/>
              <a:chExt cx="759554" cy="759552"/>
            </a:xfrm>
          </p:grpSpPr>
          <p:sp>
            <p:nvSpPr>
              <p:cNvPr id="146" name="íśľîḋé"/>
              <p:cNvSpPr/>
              <p:nvPr/>
            </p:nvSpPr>
            <p:spPr>
              <a:xfrm>
                <a:off x="6450960" y="1228255"/>
                <a:ext cx="759554" cy="759552"/>
              </a:xfrm>
              <a:prstGeom prst="ellipse">
                <a:avLst/>
              </a:prstGeom>
              <a:solidFill>
                <a:schemeClr val="bg1"/>
              </a:solidFill>
              <a:ln w="38100">
                <a:solidFill>
                  <a:schemeClr val="bg1">
                    <a:lumMod val="7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en-US" sz="2000" b="1">
                  <a:solidFill>
                    <a:schemeClr val="bg1"/>
                  </a:solidFill>
                </a:endParaRPr>
              </a:p>
            </p:txBody>
          </p:sp>
          <p:sp>
            <p:nvSpPr>
              <p:cNvPr id="147" name="îslídé"/>
              <p:cNvSpPr/>
              <p:nvPr/>
            </p:nvSpPr>
            <p:spPr bwMode="auto">
              <a:xfrm>
                <a:off x="6666167" y="1417504"/>
                <a:ext cx="329139" cy="38105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0" h="638">
                    <a:moveTo>
                      <a:pt x="489" y="343"/>
                    </a:moveTo>
                    <a:lnTo>
                      <a:pt x="474" y="372"/>
                    </a:lnTo>
                    <a:cubicBezTo>
                      <a:pt x="490" y="387"/>
                      <a:pt x="500" y="408"/>
                      <a:pt x="500" y="431"/>
                    </a:cubicBezTo>
                    <a:cubicBezTo>
                      <a:pt x="500" y="472"/>
                      <a:pt x="470" y="506"/>
                      <a:pt x="430" y="512"/>
                    </a:cubicBezTo>
                    <a:lnTo>
                      <a:pt x="429" y="536"/>
                    </a:lnTo>
                    <a:cubicBezTo>
                      <a:pt x="449" y="544"/>
                      <a:pt x="463" y="563"/>
                      <a:pt x="463" y="585"/>
                    </a:cubicBezTo>
                    <a:cubicBezTo>
                      <a:pt x="463" y="614"/>
                      <a:pt x="439" y="638"/>
                      <a:pt x="410" y="638"/>
                    </a:cubicBezTo>
                    <a:cubicBezTo>
                      <a:pt x="381" y="638"/>
                      <a:pt x="357" y="614"/>
                      <a:pt x="357" y="585"/>
                    </a:cubicBezTo>
                    <a:cubicBezTo>
                      <a:pt x="357" y="560"/>
                      <a:pt x="374" y="539"/>
                      <a:pt x="398" y="534"/>
                    </a:cubicBezTo>
                    <a:lnTo>
                      <a:pt x="399" y="511"/>
                    </a:lnTo>
                    <a:cubicBezTo>
                      <a:pt x="391" y="509"/>
                      <a:pt x="384" y="506"/>
                      <a:pt x="378" y="503"/>
                    </a:cubicBezTo>
                    <a:lnTo>
                      <a:pt x="350" y="527"/>
                    </a:lnTo>
                    <a:cubicBezTo>
                      <a:pt x="353" y="533"/>
                      <a:pt x="354" y="540"/>
                      <a:pt x="354" y="548"/>
                    </a:cubicBezTo>
                    <a:cubicBezTo>
                      <a:pt x="354" y="577"/>
                      <a:pt x="331" y="601"/>
                      <a:pt x="301" y="601"/>
                    </a:cubicBezTo>
                    <a:cubicBezTo>
                      <a:pt x="272" y="601"/>
                      <a:pt x="248" y="577"/>
                      <a:pt x="248" y="548"/>
                    </a:cubicBezTo>
                    <a:cubicBezTo>
                      <a:pt x="248" y="519"/>
                      <a:pt x="272" y="495"/>
                      <a:pt x="301" y="495"/>
                    </a:cubicBezTo>
                    <a:cubicBezTo>
                      <a:pt x="312" y="495"/>
                      <a:pt x="321" y="498"/>
                      <a:pt x="329" y="503"/>
                    </a:cubicBezTo>
                    <a:lnTo>
                      <a:pt x="354" y="482"/>
                    </a:lnTo>
                    <a:cubicBezTo>
                      <a:pt x="343" y="468"/>
                      <a:pt x="336" y="450"/>
                      <a:pt x="336" y="431"/>
                    </a:cubicBezTo>
                    <a:cubicBezTo>
                      <a:pt x="336" y="421"/>
                      <a:pt x="338" y="410"/>
                      <a:pt x="342" y="401"/>
                    </a:cubicBezTo>
                    <a:lnTo>
                      <a:pt x="275" y="335"/>
                    </a:lnTo>
                    <a:cubicBezTo>
                      <a:pt x="257" y="346"/>
                      <a:pt x="236" y="352"/>
                      <a:pt x="214" y="352"/>
                    </a:cubicBezTo>
                    <a:cubicBezTo>
                      <a:pt x="198" y="352"/>
                      <a:pt x="183" y="349"/>
                      <a:pt x="170" y="343"/>
                    </a:cubicBezTo>
                    <a:lnTo>
                      <a:pt x="146" y="377"/>
                    </a:lnTo>
                    <a:cubicBezTo>
                      <a:pt x="151" y="385"/>
                      <a:pt x="153" y="393"/>
                      <a:pt x="153" y="402"/>
                    </a:cubicBezTo>
                    <a:cubicBezTo>
                      <a:pt x="153" y="431"/>
                      <a:pt x="129" y="455"/>
                      <a:pt x="100" y="455"/>
                    </a:cubicBezTo>
                    <a:cubicBezTo>
                      <a:pt x="71" y="455"/>
                      <a:pt x="47" y="431"/>
                      <a:pt x="47" y="402"/>
                    </a:cubicBezTo>
                    <a:cubicBezTo>
                      <a:pt x="47" y="373"/>
                      <a:pt x="71" y="349"/>
                      <a:pt x="100" y="349"/>
                    </a:cubicBezTo>
                    <a:cubicBezTo>
                      <a:pt x="103" y="349"/>
                      <a:pt x="105" y="350"/>
                      <a:pt x="107" y="350"/>
                    </a:cubicBezTo>
                    <a:lnTo>
                      <a:pt x="130" y="317"/>
                    </a:lnTo>
                    <a:cubicBezTo>
                      <a:pt x="108" y="295"/>
                      <a:pt x="95" y="266"/>
                      <a:pt x="95" y="233"/>
                    </a:cubicBezTo>
                    <a:cubicBezTo>
                      <a:pt x="95" y="223"/>
                      <a:pt x="96" y="214"/>
                      <a:pt x="98" y="205"/>
                    </a:cubicBezTo>
                    <a:lnTo>
                      <a:pt x="81" y="195"/>
                    </a:lnTo>
                    <a:cubicBezTo>
                      <a:pt x="73" y="201"/>
                      <a:pt x="63" y="204"/>
                      <a:pt x="53" y="204"/>
                    </a:cubicBezTo>
                    <a:cubicBezTo>
                      <a:pt x="23" y="204"/>
                      <a:pt x="0" y="180"/>
                      <a:pt x="0" y="151"/>
                    </a:cubicBezTo>
                    <a:cubicBezTo>
                      <a:pt x="0" y="122"/>
                      <a:pt x="23" y="98"/>
                      <a:pt x="53" y="98"/>
                    </a:cubicBezTo>
                    <a:cubicBezTo>
                      <a:pt x="82" y="98"/>
                      <a:pt x="106" y="122"/>
                      <a:pt x="106" y="151"/>
                    </a:cubicBezTo>
                    <a:cubicBezTo>
                      <a:pt x="106" y="152"/>
                      <a:pt x="105" y="153"/>
                      <a:pt x="105" y="154"/>
                    </a:cubicBezTo>
                    <a:lnTo>
                      <a:pt x="119" y="162"/>
                    </a:lnTo>
                    <a:cubicBezTo>
                      <a:pt x="140" y="133"/>
                      <a:pt x="175" y="114"/>
                      <a:pt x="214" y="114"/>
                    </a:cubicBezTo>
                    <a:cubicBezTo>
                      <a:pt x="222" y="114"/>
                      <a:pt x="230" y="115"/>
                      <a:pt x="238" y="116"/>
                    </a:cubicBezTo>
                    <a:lnTo>
                      <a:pt x="251" y="87"/>
                    </a:lnTo>
                    <a:cubicBezTo>
                      <a:pt x="243" y="78"/>
                      <a:pt x="238" y="66"/>
                      <a:pt x="238" y="53"/>
                    </a:cubicBezTo>
                    <a:cubicBezTo>
                      <a:pt x="238" y="24"/>
                      <a:pt x="262" y="0"/>
                      <a:pt x="291" y="0"/>
                    </a:cubicBezTo>
                    <a:cubicBezTo>
                      <a:pt x="320" y="0"/>
                      <a:pt x="344" y="24"/>
                      <a:pt x="344" y="53"/>
                    </a:cubicBezTo>
                    <a:cubicBezTo>
                      <a:pt x="344" y="81"/>
                      <a:pt x="322" y="104"/>
                      <a:pt x="295" y="105"/>
                    </a:cubicBezTo>
                    <a:lnTo>
                      <a:pt x="282" y="135"/>
                    </a:lnTo>
                    <a:cubicBezTo>
                      <a:pt x="291" y="141"/>
                      <a:pt x="298" y="148"/>
                      <a:pt x="305" y="156"/>
                    </a:cubicBezTo>
                    <a:lnTo>
                      <a:pt x="370" y="127"/>
                    </a:lnTo>
                    <a:cubicBezTo>
                      <a:pt x="372" y="99"/>
                      <a:pt x="395" y="77"/>
                      <a:pt x="423" y="77"/>
                    </a:cubicBezTo>
                    <a:cubicBezTo>
                      <a:pt x="452" y="77"/>
                      <a:pt x="476" y="101"/>
                      <a:pt x="476" y="130"/>
                    </a:cubicBezTo>
                    <a:cubicBezTo>
                      <a:pt x="476" y="159"/>
                      <a:pt x="452" y="183"/>
                      <a:pt x="423" y="183"/>
                    </a:cubicBezTo>
                    <a:cubicBezTo>
                      <a:pt x="411" y="183"/>
                      <a:pt x="399" y="178"/>
                      <a:pt x="390" y="171"/>
                    </a:cubicBezTo>
                    <a:lnTo>
                      <a:pt x="328" y="198"/>
                    </a:lnTo>
                    <a:cubicBezTo>
                      <a:pt x="331" y="209"/>
                      <a:pt x="333" y="221"/>
                      <a:pt x="333" y="233"/>
                    </a:cubicBezTo>
                    <a:cubicBezTo>
                      <a:pt x="333" y="253"/>
                      <a:pt x="328" y="272"/>
                      <a:pt x="319" y="289"/>
                    </a:cubicBezTo>
                    <a:lnTo>
                      <a:pt x="386" y="356"/>
                    </a:lnTo>
                    <a:cubicBezTo>
                      <a:pt x="396" y="352"/>
                      <a:pt x="407" y="349"/>
                      <a:pt x="418" y="349"/>
                    </a:cubicBezTo>
                    <a:cubicBezTo>
                      <a:pt x="428" y="349"/>
                      <a:pt x="438" y="351"/>
                      <a:pt x="448" y="355"/>
                    </a:cubicBezTo>
                    <a:lnTo>
                      <a:pt x="461" y="329"/>
                    </a:lnTo>
                    <a:cubicBezTo>
                      <a:pt x="451" y="319"/>
                      <a:pt x="444" y="306"/>
                      <a:pt x="444" y="291"/>
                    </a:cubicBezTo>
                    <a:cubicBezTo>
                      <a:pt x="444" y="262"/>
                      <a:pt x="468" y="238"/>
                      <a:pt x="497" y="238"/>
                    </a:cubicBezTo>
                    <a:cubicBezTo>
                      <a:pt x="526" y="238"/>
                      <a:pt x="550" y="262"/>
                      <a:pt x="550" y="291"/>
                    </a:cubicBezTo>
                    <a:cubicBezTo>
                      <a:pt x="550" y="320"/>
                      <a:pt x="527" y="344"/>
                      <a:pt x="497" y="344"/>
                    </a:cubicBezTo>
                    <a:cubicBezTo>
                      <a:pt x="494" y="344"/>
                      <a:pt x="492" y="344"/>
                      <a:pt x="489" y="343"/>
                    </a:cubicBezTo>
                    <a:close/>
                  </a:path>
                </a:pathLst>
              </a:custGeom>
              <a:solidFill>
                <a:schemeClr val="tx1">
                  <a:lumMod val="50000"/>
                  <a:lumOff val="50000"/>
                </a:schemeClr>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144" name="isliḓè"/>
            <p:cNvSpPr txBox="1"/>
            <p:nvPr/>
          </p:nvSpPr>
          <p:spPr>
            <a:xfrm>
              <a:off x="8253693" y="1406296"/>
              <a:ext cx="3266785" cy="403397"/>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pc="150" dirty="0">
                  <a:solidFill>
                    <a:schemeClr val="tx1"/>
                  </a:solidFill>
                  <a:uFillTx/>
                  <a:latin typeface="思源黑体 Normal" panose="020B0400000000000000" charset="-122"/>
                  <a:ea typeface="思源黑体 Normal" panose="020B0400000000000000" charset="-122"/>
                </a:rPr>
                <a:t>自我认知</a:t>
              </a:r>
              <a:endParaRPr lang="en-US" altLang="zh-CN" spc="150" dirty="0">
                <a:solidFill>
                  <a:schemeClr val="tx1"/>
                </a:solidFill>
                <a:uFillTx/>
                <a:latin typeface="思源黑体 Normal" panose="020B0400000000000000" charset="-122"/>
                <a:ea typeface="思源黑体 Normal" panose="020B0400000000000000" charset="-122"/>
              </a:endParaRPr>
            </a:p>
          </p:txBody>
        </p:sp>
      </p:grpSp>
      <p:grpSp>
        <p:nvGrpSpPr>
          <p:cNvPr id="128" name="ïṥlïḓè"/>
          <p:cNvGrpSpPr/>
          <p:nvPr/>
        </p:nvGrpSpPr>
        <p:grpSpPr>
          <a:xfrm rot="0">
            <a:off x="8256905" y="3493841"/>
            <a:ext cx="3844925" cy="441906"/>
            <a:chOff x="7675701" y="1382869"/>
            <a:chExt cx="3844777" cy="441930"/>
          </a:xfrm>
        </p:grpSpPr>
        <p:grpSp>
          <p:nvGrpSpPr>
            <p:cNvPr id="136" name="iŝľïḍe"/>
            <p:cNvGrpSpPr/>
            <p:nvPr/>
          </p:nvGrpSpPr>
          <p:grpSpPr>
            <a:xfrm>
              <a:off x="7675701" y="1382869"/>
              <a:ext cx="441932" cy="441930"/>
              <a:chOff x="6450960" y="1228255"/>
              <a:chExt cx="759554" cy="759552"/>
            </a:xfrm>
          </p:grpSpPr>
          <p:sp>
            <p:nvSpPr>
              <p:cNvPr id="140" name="íṡḷiḋê"/>
              <p:cNvSpPr/>
              <p:nvPr/>
            </p:nvSpPr>
            <p:spPr>
              <a:xfrm>
                <a:off x="6450960" y="1228255"/>
                <a:ext cx="759554" cy="759552"/>
              </a:xfrm>
              <a:prstGeom prst="ellipse">
                <a:avLst/>
              </a:prstGeom>
              <a:solidFill>
                <a:schemeClr val="bg1"/>
              </a:solidFill>
              <a:ln w="38100">
                <a:solidFill>
                  <a:schemeClr val="bg1">
                    <a:lumMod val="7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en-US" sz="2000" b="1">
                  <a:solidFill>
                    <a:schemeClr val="bg1"/>
                  </a:solidFill>
                </a:endParaRPr>
              </a:p>
            </p:txBody>
          </p:sp>
          <p:sp>
            <p:nvSpPr>
              <p:cNvPr id="141" name="ïṥļiḓe"/>
              <p:cNvSpPr/>
              <p:nvPr/>
            </p:nvSpPr>
            <p:spPr bwMode="auto">
              <a:xfrm>
                <a:off x="6666167" y="1417504"/>
                <a:ext cx="329139" cy="38105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0" h="638">
                    <a:moveTo>
                      <a:pt x="489" y="343"/>
                    </a:moveTo>
                    <a:lnTo>
                      <a:pt x="474" y="372"/>
                    </a:lnTo>
                    <a:cubicBezTo>
                      <a:pt x="490" y="387"/>
                      <a:pt x="500" y="408"/>
                      <a:pt x="500" y="431"/>
                    </a:cubicBezTo>
                    <a:cubicBezTo>
                      <a:pt x="500" y="472"/>
                      <a:pt x="470" y="506"/>
                      <a:pt x="430" y="512"/>
                    </a:cubicBezTo>
                    <a:lnTo>
                      <a:pt x="429" y="536"/>
                    </a:lnTo>
                    <a:cubicBezTo>
                      <a:pt x="449" y="544"/>
                      <a:pt x="463" y="563"/>
                      <a:pt x="463" y="585"/>
                    </a:cubicBezTo>
                    <a:cubicBezTo>
                      <a:pt x="463" y="614"/>
                      <a:pt x="439" y="638"/>
                      <a:pt x="410" y="638"/>
                    </a:cubicBezTo>
                    <a:cubicBezTo>
                      <a:pt x="381" y="638"/>
                      <a:pt x="357" y="614"/>
                      <a:pt x="357" y="585"/>
                    </a:cubicBezTo>
                    <a:cubicBezTo>
                      <a:pt x="357" y="560"/>
                      <a:pt x="374" y="539"/>
                      <a:pt x="398" y="534"/>
                    </a:cubicBezTo>
                    <a:lnTo>
                      <a:pt x="399" y="511"/>
                    </a:lnTo>
                    <a:cubicBezTo>
                      <a:pt x="391" y="509"/>
                      <a:pt x="384" y="506"/>
                      <a:pt x="378" y="503"/>
                    </a:cubicBezTo>
                    <a:lnTo>
                      <a:pt x="350" y="527"/>
                    </a:lnTo>
                    <a:cubicBezTo>
                      <a:pt x="353" y="533"/>
                      <a:pt x="354" y="540"/>
                      <a:pt x="354" y="548"/>
                    </a:cubicBezTo>
                    <a:cubicBezTo>
                      <a:pt x="354" y="577"/>
                      <a:pt x="331" y="601"/>
                      <a:pt x="301" y="601"/>
                    </a:cubicBezTo>
                    <a:cubicBezTo>
                      <a:pt x="272" y="601"/>
                      <a:pt x="248" y="577"/>
                      <a:pt x="248" y="548"/>
                    </a:cubicBezTo>
                    <a:cubicBezTo>
                      <a:pt x="248" y="519"/>
                      <a:pt x="272" y="495"/>
                      <a:pt x="301" y="495"/>
                    </a:cubicBezTo>
                    <a:cubicBezTo>
                      <a:pt x="312" y="495"/>
                      <a:pt x="321" y="498"/>
                      <a:pt x="329" y="503"/>
                    </a:cubicBezTo>
                    <a:lnTo>
                      <a:pt x="354" y="482"/>
                    </a:lnTo>
                    <a:cubicBezTo>
                      <a:pt x="343" y="468"/>
                      <a:pt x="336" y="450"/>
                      <a:pt x="336" y="431"/>
                    </a:cubicBezTo>
                    <a:cubicBezTo>
                      <a:pt x="336" y="421"/>
                      <a:pt x="338" y="410"/>
                      <a:pt x="342" y="401"/>
                    </a:cubicBezTo>
                    <a:lnTo>
                      <a:pt x="275" y="335"/>
                    </a:lnTo>
                    <a:cubicBezTo>
                      <a:pt x="257" y="346"/>
                      <a:pt x="236" y="352"/>
                      <a:pt x="214" y="352"/>
                    </a:cubicBezTo>
                    <a:cubicBezTo>
                      <a:pt x="198" y="352"/>
                      <a:pt x="183" y="349"/>
                      <a:pt x="170" y="343"/>
                    </a:cubicBezTo>
                    <a:lnTo>
                      <a:pt x="146" y="377"/>
                    </a:lnTo>
                    <a:cubicBezTo>
                      <a:pt x="151" y="385"/>
                      <a:pt x="153" y="393"/>
                      <a:pt x="153" y="402"/>
                    </a:cubicBezTo>
                    <a:cubicBezTo>
                      <a:pt x="153" y="431"/>
                      <a:pt x="129" y="455"/>
                      <a:pt x="100" y="455"/>
                    </a:cubicBezTo>
                    <a:cubicBezTo>
                      <a:pt x="71" y="455"/>
                      <a:pt x="47" y="431"/>
                      <a:pt x="47" y="402"/>
                    </a:cubicBezTo>
                    <a:cubicBezTo>
                      <a:pt x="47" y="373"/>
                      <a:pt x="71" y="349"/>
                      <a:pt x="100" y="349"/>
                    </a:cubicBezTo>
                    <a:cubicBezTo>
                      <a:pt x="103" y="349"/>
                      <a:pt x="105" y="350"/>
                      <a:pt x="107" y="350"/>
                    </a:cubicBezTo>
                    <a:lnTo>
                      <a:pt x="130" y="317"/>
                    </a:lnTo>
                    <a:cubicBezTo>
                      <a:pt x="108" y="295"/>
                      <a:pt x="95" y="266"/>
                      <a:pt x="95" y="233"/>
                    </a:cubicBezTo>
                    <a:cubicBezTo>
                      <a:pt x="95" y="223"/>
                      <a:pt x="96" y="214"/>
                      <a:pt x="98" y="205"/>
                    </a:cubicBezTo>
                    <a:lnTo>
                      <a:pt x="81" y="195"/>
                    </a:lnTo>
                    <a:cubicBezTo>
                      <a:pt x="73" y="201"/>
                      <a:pt x="63" y="204"/>
                      <a:pt x="53" y="204"/>
                    </a:cubicBezTo>
                    <a:cubicBezTo>
                      <a:pt x="23" y="204"/>
                      <a:pt x="0" y="180"/>
                      <a:pt x="0" y="151"/>
                    </a:cubicBezTo>
                    <a:cubicBezTo>
                      <a:pt x="0" y="122"/>
                      <a:pt x="23" y="98"/>
                      <a:pt x="53" y="98"/>
                    </a:cubicBezTo>
                    <a:cubicBezTo>
                      <a:pt x="82" y="98"/>
                      <a:pt x="106" y="122"/>
                      <a:pt x="106" y="151"/>
                    </a:cubicBezTo>
                    <a:cubicBezTo>
                      <a:pt x="106" y="152"/>
                      <a:pt x="105" y="153"/>
                      <a:pt x="105" y="154"/>
                    </a:cubicBezTo>
                    <a:lnTo>
                      <a:pt x="119" y="162"/>
                    </a:lnTo>
                    <a:cubicBezTo>
                      <a:pt x="140" y="133"/>
                      <a:pt x="175" y="114"/>
                      <a:pt x="214" y="114"/>
                    </a:cubicBezTo>
                    <a:cubicBezTo>
                      <a:pt x="222" y="114"/>
                      <a:pt x="230" y="115"/>
                      <a:pt x="238" y="116"/>
                    </a:cubicBezTo>
                    <a:lnTo>
                      <a:pt x="251" y="87"/>
                    </a:lnTo>
                    <a:cubicBezTo>
                      <a:pt x="243" y="78"/>
                      <a:pt x="238" y="66"/>
                      <a:pt x="238" y="53"/>
                    </a:cubicBezTo>
                    <a:cubicBezTo>
                      <a:pt x="238" y="24"/>
                      <a:pt x="262" y="0"/>
                      <a:pt x="291" y="0"/>
                    </a:cubicBezTo>
                    <a:cubicBezTo>
                      <a:pt x="320" y="0"/>
                      <a:pt x="344" y="24"/>
                      <a:pt x="344" y="53"/>
                    </a:cubicBezTo>
                    <a:cubicBezTo>
                      <a:pt x="344" y="81"/>
                      <a:pt x="322" y="104"/>
                      <a:pt x="295" y="105"/>
                    </a:cubicBezTo>
                    <a:lnTo>
                      <a:pt x="282" y="135"/>
                    </a:lnTo>
                    <a:cubicBezTo>
                      <a:pt x="291" y="141"/>
                      <a:pt x="298" y="148"/>
                      <a:pt x="305" y="156"/>
                    </a:cubicBezTo>
                    <a:lnTo>
                      <a:pt x="370" y="127"/>
                    </a:lnTo>
                    <a:cubicBezTo>
                      <a:pt x="372" y="99"/>
                      <a:pt x="395" y="77"/>
                      <a:pt x="423" y="77"/>
                    </a:cubicBezTo>
                    <a:cubicBezTo>
                      <a:pt x="452" y="77"/>
                      <a:pt x="476" y="101"/>
                      <a:pt x="476" y="130"/>
                    </a:cubicBezTo>
                    <a:cubicBezTo>
                      <a:pt x="476" y="159"/>
                      <a:pt x="452" y="183"/>
                      <a:pt x="423" y="183"/>
                    </a:cubicBezTo>
                    <a:cubicBezTo>
                      <a:pt x="411" y="183"/>
                      <a:pt x="399" y="178"/>
                      <a:pt x="390" y="171"/>
                    </a:cubicBezTo>
                    <a:lnTo>
                      <a:pt x="328" y="198"/>
                    </a:lnTo>
                    <a:cubicBezTo>
                      <a:pt x="331" y="209"/>
                      <a:pt x="333" y="221"/>
                      <a:pt x="333" y="233"/>
                    </a:cubicBezTo>
                    <a:cubicBezTo>
                      <a:pt x="333" y="253"/>
                      <a:pt x="328" y="272"/>
                      <a:pt x="319" y="289"/>
                    </a:cubicBezTo>
                    <a:lnTo>
                      <a:pt x="386" y="356"/>
                    </a:lnTo>
                    <a:cubicBezTo>
                      <a:pt x="396" y="352"/>
                      <a:pt x="407" y="349"/>
                      <a:pt x="418" y="349"/>
                    </a:cubicBezTo>
                    <a:cubicBezTo>
                      <a:pt x="428" y="349"/>
                      <a:pt x="438" y="351"/>
                      <a:pt x="448" y="355"/>
                    </a:cubicBezTo>
                    <a:lnTo>
                      <a:pt x="461" y="329"/>
                    </a:lnTo>
                    <a:cubicBezTo>
                      <a:pt x="451" y="319"/>
                      <a:pt x="444" y="306"/>
                      <a:pt x="444" y="291"/>
                    </a:cubicBezTo>
                    <a:cubicBezTo>
                      <a:pt x="444" y="262"/>
                      <a:pt x="468" y="238"/>
                      <a:pt x="497" y="238"/>
                    </a:cubicBezTo>
                    <a:cubicBezTo>
                      <a:pt x="526" y="238"/>
                      <a:pt x="550" y="262"/>
                      <a:pt x="550" y="291"/>
                    </a:cubicBezTo>
                    <a:cubicBezTo>
                      <a:pt x="550" y="320"/>
                      <a:pt x="527" y="344"/>
                      <a:pt x="497" y="344"/>
                    </a:cubicBezTo>
                    <a:cubicBezTo>
                      <a:pt x="494" y="344"/>
                      <a:pt x="492" y="344"/>
                      <a:pt x="489" y="343"/>
                    </a:cubicBezTo>
                    <a:close/>
                  </a:path>
                </a:pathLst>
              </a:custGeom>
              <a:solidFill>
                <a:schemeClr val="tx1">
                  <a:lumMod val="50000"/>
                  <a:lumOff val="50000"/>
                </a:schemeClr>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138" name="ïṣḷiḑè"/>
            <p:cNvSpPr txBox="1"/>
            <p:nvPr/>
          </p:nvSpPr>
          <p:spPr>
            <a:xfrm>
              <a:off x="8253693" y="1396770"/>
              <a:ext cx="3266785" cy="403397"/>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buClrTx/>
                <a:buSzTx/>
                <a:buFontTx/>
              </a:pPr>
              <a:r>
                <a:rPr lang="en-US" altLang="zh-CN" spc="150" dirty="0">
                  <a:uFillTx/>
                  <a:latin typeface="思源黑体 Normal" panose="020B0400000000000000" charset="-122"/>
                  <a:ea typeface="思源黑体 Normal" panose="020B0400000000000000" charset="-122"/>
                  <a:sym typeface="+mn-ea"/>
                </a:rPr>
                <a:t>外部探索</a:t>
              </a:r>
              <a:endParaRPr lang="en-US" altLang="zh-CN" spc="150" dirty="0">
                <a:uFillTx/>
                <a:latin typeface="思源黑体 Normal" panose="020B0400000000000000" charset="-122"/>
                <a:ea typeface="思源黑体 Normal" panose="020B0400000000000000" charset="-122"/>
                <a:sym typeface="+mn-ea"/>
              </a:endParaRPr>
            </a:p>
          </p:txBody>
        </p:sp>
      </p:grpSp>
      <p:grpSp>
        <p:nvGrpSpPr>
          <p:cNvPr id="129" name="iṧḻiḋê"/>
          <p:cNvGrpSpPr/>
          <p:nvPr/>
        </p:nvGrpSpPr>
        <p:grpSpPr>
          <a:xfrm rot="0">
            <a:off x="8256905" y="4863536"/>
            <a:ext cx="3844925" cy="441906"/>
            <a:chOff x="7675701" y="1382869"/>
            <a:chExt cx="3844777" cy="441930"/>
          </a:xfrm>
        </p:grpSpPr>
        <p:grpSp>
          <p:nvGrpSpPr>
            <p:cNvPr id="130" name="iSlîḍé"/>
            <p:cNvGrpSpPr/>
            <p:nvPr/>
          </p:nvGrpSpPr>
          <p:grpSpPr>
            <a:xfrm>
              <a:off x="7675701" y="1382869"/>
              <a:ext cx="441932" cy="441930"/>
              <a:chOff x="6450960" y="1228255"/>
              <a:chExt cx="759554" cy="759552"/>
            </a:xfrm>
          </p:grpSpPr>
          <p:sp>
            <p:nvSpPr>
              <p:cNvPr id="134" name="íS1ide"/>
              <p:cNvSpPr/>
              <p:nvPr/>
            </p:nvSpPr>
            <p:spPr>
              <a:xfrm>
                <a:off x="6450960" y="1228255"/>
                <a:ext cx="759554" cy="759552"/>
              </a:xfrm>
              <a:prstGeom prst="ellipse">
                <a:avLst/>
              </a:prstGeom>
              <a:solidFill>
                <a:schemeClr val="bg1"/>
              </a:solidFill>
              <a:ln w="38100">
                <a:solidFill>
                  <a:schemeClr val="bg1">
                    <a:lumMod val="7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en-US" sz="2000" b="1">
                  <a:solidFill>
                    <a:schemeClr val="bg1"/>
                  </a:solidFill>
                </a:endParaRPr>
              </a:p>
            </p:txBody>
          </p:sp>
          <p:sp>
            <p:nvSpPr>
              <p:cNvPr id="135" name="iṧḷíḋê"/>
              <p:cNvSpPr/>
              <p:nvPr/>
            </p:nvSpPr>
            <p:spPr bwMode="auto">
              <a:xfrm>
                <a:off x="6666167" y="1417504"/>
                <a:ext cx="329139" cy="38105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0" h="638">
                    <a:moveTo>
                      <a:pt x="489" y="343"/>
                    </a:moveTo>
                    <a:lnTo>
                      <a:pt x="474" y="372"/>
                    </a:lnTo>
                    <a:cubicBezTo>
                      <a:pt x="490" y="387"/>
                      <a:pt x="500" y="408"/>
                      <a:pt x="500" y="431"/>
                    </a:cubicBezTo>
                    <a:cubicBezTo>
                      <a:pt x="500" y="472"/>
                      <a:pt x="470" y="506"/>
                      <a:pt x="430" y="512"/>
                    </a:cubicBezTo>
                    <a:lnTo>
                      <a:pt x="429" y="536"/>
                    </a:lnTo>
                    <a:cubicBezTo>
                      <a:pt x="449" y="544"/>
                      <a:pt x="463" y="563"/>
                      <a:pt x="463" y="585"/>
                    </a:cubicBezTo>
                    <a:cubicBezTo>
                      <a:pt x="463" y="614"/>
                      <a:pt x="439" y="638"/>
                      <a:pt x="410" y="638"/>
                    </a:cubicBezTo>
                    <a:cubicBezTo>
                      <a:pt x="381" y="638"/>
                      <a:pt x="357" y="614"/>
                      <a:pt x="357" y="585"/>
                    </a:cubicBezTo>
                    <a:cubicBezTo>
                      <a:pt x="357" y="560"/>
                      <a:pt x="374" y="539"/>
                      <a:pt x="398" y="534"/>
                    </a:cubicBezTo>
                    <a:lnTo>
                      <a:pt x="399" y="511"/>
                    </a:lnTo>
                    <a:cubicBezTo>
                      <a:pt x="391" y="509"/>
                      <a:pt x="384" y="506"/>
                      <a:pt x="378" y="503"/>
                    </a:cubicBezTo>
                    <a:lnTo>
                      <a:pt x="350" y="527"/>
                    </a:lnTo>
                    <a:cubicBezTo>
                      <a:pt x="353" y="533"/>
                      <a:pt x="354" y="540"/>
                      <a:pt x="354" y="548"/>
                    </a:cubicBezTo>
                    <a:cubicBezTo>
                      <a:pt x="354" y="577"/>
                      <a:pt x="331" y="601"/>
                      <a:pt x="301" y="601"/>
                    </a:cubicBezTo>
                    <a:cubicBezTo>
                      <a:pt x="272" y="601"/>
                      <a:pt x="248" y="577"/>
                      <a:pt x="248" y="548"/>
                    </a:cubicBezTo>
                    <a:cubicBezTo>
                      <a:pt x="248" y="519"/>
                      <a:pt x="272" y="495"/>
                      <a:pt x="301" y="495"/>
                    </a:cubicBezTo>
                    <a:cubicBezTo>
                      <a:pt x="312" y="495"/>
                      <a:pt x="321" y="498"/>
                      <a:pt x="329" y="503"/>
                    </a:cubicBezTo>
                    <a:lnTo>
                      <a:pt x="354" y="482"/>
                    </a:lnTo>
                    <a:cubicBezTo>
                      <a:pt x="343" y="468"/>
                      <a:pt x="336" y="450"/>
                      <a:pt x="336" y="431"/>
                    </a:cubicBezTo>
                    <a:cubicBezTo>
                      <a:pt x="336" y="421"/>
                      <a:pt x="338" y="410"/>
                      <a:pt x="342" y="401"/>
                    </a:cubicBezTo>
                    <a:lnTo>
                      <a:pt x="275" y="335"/>
                    </a:lnTo>
                    <a:cubicBezTo>
                      <a:pt x="257" y="346"/>
                      <a:pt x="236" y="352"/>
                      <a:pt x="214" y="352"/>
                    </a:cubicBezTo>
                    <a:cubicBezTo>
                      <a:pt x="198" y="352"/>
                      <a:pt x="183" y="349"/>
                      <a:pt x="170" y="343"/>
                    </a:cubicBezTo>
                    <a:lnTo>
                      <a:pt x="146" y="377"/>
                    </a:lnTo>
                    <a:cubicBezTo>
                      <a:pt x="151" y="385"/>
                      <a:pt x="153" y="393"/>
                      <a:pt x="153" y="402"/>
                    </a:cubicBezTo>
                    <a:cubicBezTo>
                      <a:pt x="153" y="431"/>
                      <a:pt x="129" y="455"/>
                      <a:pt x="100" y="455"/>
                    </a:cubicBezTo>
                    <a:cubicBezTo>
                      <a:pt x="71" y="455"/>
                      <a:pt x="47" y="431"/>
                      <a:pt x="47" y="402"/>
                    </a:cubicBezTo>
                    <a:cubicBezTo>
                      <a:pt x="47" y="373"/>
                      <a:pt x="71" y="349"/>
                      <a:pt x="100" y="349"/>
                    </a:cubicBezTo>
                    <a:cubicBezTo>
                      <a:pt x="103" y="349"/>
                      <a:pt x="105" y="350"/>
                      <a:pt x="107" y="350"/>
                    </a:cubicBezTo>
                    <a:lnTo>
                      <a:pt x="130" y="317"/>
                    </a:lnTo>
                    <a:cubicBezTo>
                      <a:pt x="108" y="295"/>
                      <a:pt x="95" y="266"/>
                      <a:pt x="95" y="233"/>
                    </a:cubicBezTo>
                    <a:cubicBezTo>
                      <a:pt x="95" y="223"/>
                      <a:pt x="96" y="214"/>
                      <a:pt x="98" y="205"/>
                    </a:cubicBezTo>
                    <a:lnTo>
                      <a:pt x="81" y="195"/>
                    </a:lnTo>
                    <a:cubicBezTo>
                      <a:pt x="73" y="201"/>
                      <a:pt x="63" y="204"/>
                      <a:pt x="53" y="204"/>
                    </a:cubicBezTo>
                    <a:cubicBezTo>
                      <a:pt x="23" y="204"/>
                      <a:pt x="0" y="180"/>
                      <a:pt x="0" y="151"/>
                    </a:cubicBezTo>
                    <a:cubicBezTo>
                      <a:pt x="0" y="122"/>
                      <a:pt x="23" y="98"/>
                      <a:pt x="53" y="98"/>
                    </a:cubicBezTo>
                    <a:cubicBezTo>
                      <a:pt x="82" y="98"/>
                      <a:pt x="106" y="122"/>
                      <a:pt x="106" y="151"/>
                    </a:cubicBezTo>
                    <a:cubicBezTo>
                      <a:pt x="106" y="152"/>
                      <a:pt x="105" y="153"/>
                      <a:pt x="105" y="154"/>
                    </a:cubicBezTo>
                    <a:lnTo>
                      <a:pt x="119" y="162"/>
                    </a:lnTo>
                    <a:cubicBezTo>
                      <a:pt x="140" y="133"/>
                      <a:pt x="175" y="114"/>
                      <a:pt x="214" y="114"/>
                    </a:cubicBezTo>
                    <a:cubicBezTo>
                      <a:pt x="222" y="114"/>
                      <a:pt x="230" y="115"/>
                      <a:pt x="238" y="116"/>
                    </a:cubicBezTo>
                    <a:lnTo>
                      <a:pt x="251" y="87"/>
                    </a:lnTo>
                    <a:cubicBezTo>
                      <a:pt x="243" y="78"/>
                      <a:pt x="238" y="66"/>
                      <a:pt x="238" y="53"/>
                    </a:cubicBezTo>
                    <a:cubicBezTo>
                      <a:pt x="238" y="24"/>
                      <a:pt x="262" y="0"/>
                      <a:pt x="291" y="0"/>
                    </a:cubicBezTo>
                    <a:cubicBezTo>
                      <a:pt x="320" y="0"/>
                      <a:pt x="344" y="24"/>
                      <a:pt x="344" y="53"/>
                    </a:cubicBezTo>
                    <a:cubicBezTo>
                      <a:pt x="344" y="81"/>
                      <a:pt x="322" y="104"/>
                      <a:pt x="295" y="105"/>
                    </a:cubicBezTo>
                    <a:lnTo>
                      <a:pt x="282" y="135"/>
                    </a:lnTo>
                    <a:cubicBezTo>
                      <a:pt x="291" y="141"/>
                      <a:pt x="298" y="148"/>
                      <a:pt x="305" y="156"/>
                    </a:cubicBezTo>
                    <a:lnTo>
                      <a:pt x="370" y="127"/>
                    </a:lnTo>
                    <a:cubicBezTo>
                      <a:pt x="372" y="99"/>
                      <a:pt x="395" y="77"/>
                      <a:pt x="423" y="77"/>
                    </a:cubicBezTo>
                    <a:cubicBezTo>
                      <a:pt x="452" y="77"/>
                      <a:pt x="476" y="101"/>
                      <a:pt x="476" y="130"/>
                    </a:cubicBezTo>
                    <a:cubicBezTo>
                      <a:pt x="476" y="159"/>
                      <a:pt x="452" y="183"/>
                      <a:pt x="423" y="183"/>
                    </a:cubicBezTo>
                    <a:cubicBezTo>
                      <a:pt x="411" y="183"/>
                      <a:pt x="399" y="178"/>
                      <a:pt x="390" y="171"/>
                    </a:cubicBezTo>
                    <a:lnTo>
                      <a:pt x="328" y="198"/>
                    </a:lnTo>
                    <a:cubicBezTo>
                      <a:pt x="331" y="209"/>
                      <a:pt x="333" y="221"/>
                      <a:pt x="333" y="233"/>
                    </a:cubicBezTo>
                    <a:cubicBezTo>
                      <a:pt x="333" y="253"/>
                      <a:pt x="328" y="272"/>
                      <a:pt x="319" y="289"/>
                    </a:cubicBezTo>
                    <a:lnTo>
                      <a:pt x="386" y="356"/>
                    </a:lnTo>
                    <a:cubicBezTo>
                      <a:pt x="396" y="352"/>
                      <a:pt x="407" y="349"/>
                      <a:pt x="418" y="349"/>
                    </a:cubicBezTo>
                    <a:cubicBezTo>
                      <a:pt x="428" y="349"/>
                      <a:pt x="438" y="351"/>
                      <a:pt x="448" y="355"/>
                    </a:cubicBezTo>
                    <a:lnTo>
                      <a:pt x="461" y="329"/>
                    </a:lnTo>
                    <a:cubicBezTo>
                      <a:pt x="451" y="319"/>
                      <a:pt x="444" y="306"/>
                      <a:pt x="444" y="291"/>
                    </a:cubicBezTo>
                    <a:cubicBezTo>
                      <a:pt x="444" y="262"/>
                      <a:pt x="468" y="238"/>
                      <a:pt x="497" y="238"/>
                    </a:cubicBezTo>
                    <a:cubicBezTo>
                      <a:pt x="526" y="238"/>
                      <a:pt x="550" y="262"/>
                      <a:pt x="550" y="291"/>
                    </a:cubicBezTo>
                    <a:cubicBezTo>
                      <a:pt x="550" y="320"/>
                      <a:pt x="527" y="344"/>
                      <a:pt x="497" y="344"/>
                    </a:cubicBezTo>
                    <a:cubicBezTo>
                      <a:pt x="494" y="344"/>
                      <a:pt x="492" y="344"/>
                      <a:pt x="489" y="343"/>
                    </a:cubicBezTo>
                    <a:close/>
                  </a:path>
                </a:pathLst>
              </a:custGeom>
              <a:solidFill>
                <a:schemeClr val="tx1">
                  <a:lumMod val="50000"/>
                  <a:lumOff val="50000"/>
                </a:schemeClr>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132" name="ïṩḻíḑé"/>
            <p:cNvSpPr txBox="1"/>
            <p:nvPr/>
          </p:nvSpPr>
          <p:spPr>
            <a:xfrm>
              <a:off x="8253693" y="1406296"/>
              <a:ext cx="3266785" cy="403397"/>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buClrTx/>
                <a:buSzTx/>
                <a:buFontTx/>
              </a:pPr>
              <a:r>
                <a:rPr lang="en-US" altLang="zh-CN" spc="150" dirty="0">
                  <a:uFillTx/>
                  <a:latin typeface="思源黑体 Normal" panose="020B0400000000000000" charset="-122"/>
                  <a:ea typeface="思源黑体 Normal" panose="020B0400000000000000" charset="-122"/>
                  <a:sym typeface="+mn-ea"/>
                </a:rPr>
                <a:t>确定目标</a:t>
              </a:r>
              <a:endParaRPr lang="en-US" altLang="zh-CN" spc="150" dirty="0">
                <a:uFillTx/>
                <a:latin typeface="思源黑体 Normal" panose="020B0400000000000000" charset="-122"/>
                <a:ea typeface="思源黑体 Normal" panose="020B0400000000000000" charset="-122"/>
                <a:sym typeface="+mn-ea"/>
              </a:endParaRPr>
            </a:p>
          </p:txBody>
        </p:sp>
      </p:grpSp>
      <p:grpSp>
        <p:nvGrpSpPr>
          <p:cNvPr id="12" name="a141d058-4b5a-400f-9185-f8cb8db40300"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1066800" y="2825115"/>
            <a:ext cx="3001645" cy="1819910"/>
            <a:chOff x="3265488" y="1712913"/>
            <a:chExt cx="5659438" cy="3430588"/>
          </a:xfrm>
        </p:grpSpPr>
        <p:sp>
          <p:nvSpPr>
            <p:cNvPr id="14" name="işḻíḑê"/>
            <p:cNvSpPr/>
            <p:nvPr/>
          </p:nvSpPr>
          <p:spPr bwMode="auto">
            <a:xfrm>
              <a:off x="4803776" y="4773613"/>
              <a:ext cx="4121150" cy="369888"/>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í$lïḍè"/>
            <p:cNvSpPr/>
            <p:nvPr/>
          </p:nvSpPr>
          <p:spPr bwMode="auto">
            <a:xfrm>
              <a:off x="5857876" y="1712913"/>
              <a:ext cx="2236788" cy="1514475"/>
            </a:xfrm>
            <a:custGeom>
              <a:avLst/>
              <a:gdLst>
                <a:gd name="T0" fmla="*/ 1081 w 1689"/>
                <a:gd name="T1" fmla="*/ 650 h 1144"/>
                <a:gd name="T2" fmla="*/ 1081 w 1689"/>
                <a:gd name="T3" fmla="*/ 105 h 1144"/>
                <a:gd name="T4" fmla="*/ 1581 w 1689"/>
                <a:gd name="T5" fmla="*/ 105 h 1144"/>
                <a:gd name="T6" fmla="*/ 1581 w 1689"/>
                <a:gd name="T7" fmla="*/ 650 h 1144"/>
                <a:gd name="T8" fmla="*/ 1575 w 1689"/>
                <a:gd name="T9" fmla="*/ 650 h 1144"/>
                <a:gd name="T10" fmla="*/ 1575 w 1689"/>
                <a:gd name="T11" fmla="*/ 653 h 1144"/>
                <a:gd name="T12" fmla="*/ 1527 w 1689"/>
                <a:gd name="T13" fmla="*/ 653 h 1144"/>
                <a:gd name="T14" fmla="*/ 1527 w 1689"/>
                <a:gd name="T15" fmla="*/ 653 h 1144"/>
                <a:gd name="T16" fmla="*/ 1480 w 1689"/>
                <a:gd name="T17" fmla="*/ 653 h 1144"/>
                <a:gd name="T18" fmla="*/ 1167 w 1689"/>
                <a:gd name="T19" fmla="*/ 653 h 1144"/>
                <a:gd name="T20" fmla="*/ 1140 w 1689"/>
                <a:gd name="T21" fmla="*/ 653 h 1144"/>
                <a:gd name="T22" fmla="*/ 1140 w 1689"/>
                <a:gd name="T23" fmla="*/ 653 h 1144"/>
                <a:gd name="T24" fmla="*/ 1081 w 1689"/>
                <a:gd name="T25" fmla="*/ 653 h 1144"/>
                <a:gd name="T26" fmla="*/ 1081 w 1689"/>
                <a:gd name="T27" fmla="*/ 650 h 1144"/>
                <a:gd name="T28" fmla="*/ 1689 w 1689"/>
                <a:gd name="T29" fmla="*/ 0 h 1144"/>
                <a:gd name="T30" fmla="*/ 0 w 1689"/>
                <a:gd name="T31" fmla="*/ 0 h 1144"/>
                <a:gd name="T32" fmla="*/ 0 w 1689"/>
                <a:gd name="T33" fmla="*/ 433 h 1144"/>
                <a:gd name="T34" fmla="*/ 813 w 1689"/>
                <a:gd name="T35" fmla="*/ 433 h 1144"/>
                <a:gd name="T36" fmla="*/ 813 w 1689"/>
                <a:gd name="T37" fmla="*/ 1144 h 1144"/>
                <a:gd name="T38" fmla="*/ 1689 w 1689"/>
                <a:gd name="T39" fmla="*/ 1144 h 1144"/>
                <a:gd name="T40" fmla="*/ 1689 w 1689"/>
                <a:gd name="T41"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9" h="1144">
                  <a:moveTo>
                    <a:pt x="1081" y="650"/>
                  </a:moveTo>
                  <a:cubicBezTo>
                    <a:pt x="1081" y="105"/>
                    <a:pt x="1081" y="105"/>
                    <a:pt x="1081" y="105"/>
                  </a:cubicBezTo>
                  <a:cubicBezTo>
                    <a:pt x="1581" y="105"/>
                    <a:pt x="1581" y="105"/>
                    <a:pt x="1581" y="105"/>
                  </a:cubicBezTo>
                  <a:cubicBezTo>
                    <a:pt x="1581" y="650"/>
                    <a:pt x="1581" y="650"/>
                    <a:pt x="1581" y="650"/>
                  </a:cubicBezTo>
                  <a:cubicBezTo>
                    <a:pt x="1575" y="650"/>
                    <a:pt x="1575" y="650"/>
                    <a:pt x="1575" y="650"/>
                  </a:cubicBezTo>
                  <a:cubicBezTo>
                    <a:pt x="1575" y="651"/>
                    <a:pt x="1575" y="652"/>
                    <a:pt x="1575" y="653"/>
                  </a:cubicBezTo>
                  <a:cubicBezTo>
                    <a:pt x="1527" y="653"/>
                    <a:pt x="1527" y="653"/>
                    <a:pt x="1527" y="653"/>
                  </a:cubicBezTo>
                  <a:cubicBezTo>
                    <a:pt x="1527" y="653"/>
                    <a:pt x="1527" y="653"/>
                    <a:pt x="1527" y="653"/>
                  </a:cubicBezTo>
                  <a:cubicBezTo>
                    <a:pt x="1480" y="653"/>
                    <a:pt x="1480" y="653"/>
                    <a:pt x="1480" y="653"/>
                  </a:cubicBezTo>
                  <a:cubicBezTo>
                    <a:pt x="1167" y="653"/>
                    <a:pt x="1167" y="653"/>
                    <a:pt x="1167" y="653"/>
                  </a:cubicBezTo>
                  <a:cubicBezTo>
                    <a:pt x="1140" y="653"/>
                    <a:pt x="1140" y="653"/>
                    <a:pt x="1140" y="653"/>
                  </a:cubicBezTo>
                  <a:cubicBezTo>
                    <a:pt x="1140" y="653"/>
                    <a:pt x="1140" y="653"/>
                    <a:pt x="1140" y="653"/>
                  </a:cubicBezTo>
                  <a:cubicBezTo>
                    <a:pt x="1081" y="653"/>
                    <a:pt x="1081" y="653"/>
                    <a:pt x="1081" y="653"/>
                  </a:cubicBezTo>
                  <a:cubicBezTo>
                    <a:pt x="1081" y="650"/>
                    <a:pt x="1081" y="650"/>
                    <a:pt x="1081" y="650"/>
                  </a:cubicBezTo>
                  <a:moveTo>
                    <a:pt x="1689" y="0"/>
                  </a:moveTo>
                  <a:cubicBezTo>
                    <a:pt x="0" y="0"/>
                    <a:pt x="0" y="0"/>
                    <a:pt x="0" y="0"/>
                  </a:cubicBezTo>
                  <a:cubicBezTo>
                    <a:pt x="0" y="433"/>
                    <a:pt x="0" y="433"/>
                    <a:pt x="0" y="433"/>
                  </a:cubicBezTo>
                  <a:cubicBezTo>
                    <a:pt x="813" y="433"/>
                    <a:pt x="813" y="433"/>
                    <a:pt x="813" y="433"/>
                  </a:cubicBezTo>
                  <a:cubicBezTo>
                    <a:pt x="813" y="1144"/>
                    <a:pt x="813" y="1144"/>
                    <a:pt x="813" y="1144"/>
                  </a:cubicBezTo>
                  <a:cubicBezTo>
                    <a:pt x="1689" y="1144"/>
                    <a:pt x="1689" y="1144"/>
                    <a:pt x="1689" y="1144"/>
                  </a:cubicBezTo>
                  <a:cubicBezTo>
                    <a:pt x="1689" y="0"/>
                    <a:pt x="1689" y="0"/>
                    <a:pt x="1689" y="0"/>
                  </a:cubicBezTo>
                </a:path>
              </a:pathLst>
            </a:custGeom>
            <a:solidFill>
              <a:srgbClr val="C5C4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íṣḷidê"/>
            <p:cNvSpPr/>
            <p:nvPr/>
          </p:nvSpPr>
          <p:spPr bwMode="auto">
            <a:xfrm>
              <a:off x="7289801" y="1852613"/>
              <a:ext cx="661988" cy="7207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 name="iŝliḓé"/>
            <p:cNvSpPr/>
            <p:nvPr/>
          </p:nvSpPr>
          <p:spPr bwMode="auto">
            <a:xfrm>
              <a:off x="7289801" y="1852613"/>
              <a:ext cx="6619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 name="iṣľïḋê"/>
            <p:cNvSpPr/>
            <p:nvPr/>
          </p:nvSpPr>
          <p:spPr bwMode="auto">
            <a:xfrm>
              <a:off x="6242051" y="1852613"/>
              <a:ext cx="638175"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 name="ïṥḷiďe"/>
            <p:cNvSpPr/>
            <p:nvPr/>
          </p:nvSpPr>
          <p:spPr bwMode="auto">
            <a:xfrm>
              <a:off x="7289801" y="2682875"/>
              <a:ext cx="22701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0" name="ïṧlïďe"/>
            <p:cNvSpPr/>
            <p:nvPr/>
          </p:nvSpPr>
          <p:spPr bwMode="auto">
            <a:xfrm>
              <a:off x="7297738" y="2762250"/>
              <a:ext cx="64611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 name="ï$ļïdé"/>
            <p:cNvSpPr/>
            <p:nvPr/>
          </p:nvSpPr>
          <p:spPr bwMode="auto">
            <a:xfrm>
              <a:off x="6111876" y="2009775"/>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4" name="ïṩļíḋe"/>
            <p:cNvSpPr/>
            <p:nvPr/>
          </p:nvSpPr>
          <p:spPr bwMode="auto">
            <a:xfrm>
              <a:off x="6111876" y="2132013"/>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6" name="îSliḋê"/>
            <p:cNvSpPr/>
            <p:nvPr/>
          </p:nvSpPr>
          <p:spPr bwMode="auto">
            <a:xfrm>
              <a:off x="6111876" y="2255838"/>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7" name="îṩḻíḋê"/>
            <p:cNvSpPr/>
            <p:nvPr/>
          </p:nvSpPr>
          <p:spPr bwMode="auto">
            <a:xfrm>
              <a:off x="6111876" y="2378075"/>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9" name="îśḷîḋè"/>
            <p:cNvSpPr/>
            <p:nvPr/>
          </p:nvSpPr>
          <p:spPr bwMode="auto">
            <a:xfrm>
              <a:off x="6111876" y="2501900"/>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1" name="î$ḷiḍè"/>
            <p:cNvSpPr/>
            <p:nvPr/>
          </p:nvSpPr>
          <p:spPr bwMode="auto">
            <a:xfrm>
              <a:off x="6111876" y="2624138"/>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5" name="iśļîdê"/>
            <p:cNvSpPr/>
            <p:nvPr/>
          </p:nvSpPr>
          <p:spPr bwMode="auto">
            <a:xfrm>
              <a:off x="6111876" y="2746375"/>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6" name="iṡľîḍê"/>
            <p:cNvSpPr/>
            <p:nvPr/>
          </p:nvSpPr>
          <p:spPr bwMode="auto">
            <a:xfrm>
              <a:off x="7361238" y="2193925"/>
              <a:ext cx="504825" cy="171450"/>
            </a:xfrm>
            <a:custGeom>
              <a:avLst/>
              <a:gdLst>
                <a:gd name="T0" fmla="*/ 21 w 381"/>
                <a:gd name="T1" fmla="*/ 53 h 130"/>
                <a:gd name="T2" fmla="*/ 45 w 381"/>
                <a:gd name="T3" fmla="*/ 41 h 130"/>
                <a:gd name="T4" fmla="*/ 216 w 381"/>
                <a:gd name="T5" fmla="*/ 4 h 130"/>
                <a:gd name="T6" fmla="*/ 361 w 381"/>
                <a:gd name="T7" fmla="*/ 36 h 130"/>
                <a:gd name="T8" fmla="*/ 376 w 381"/>
                <a:gd name="T9" fmla="*/ 53 h 130"/>
                <a:gd name="T10" fmla="*/ 378 w 381"/>
                <a:gd name="T11" fmla="*/ 88 h 130"/>
                <a:gd name="T12" fmla="*/ 374 w 381"/>
                <a:gd name="T13" fmla="*/ 101 h 130"/>
                <a:gd name="T14" fmla="*/ 344 w 381"/>
                <a:gd name="T15" fmla="*/ 114 h 130"/>
                <a:gd name="T16" fmla="*/ 311 w 381"/>
                <a:gd name="T17" fmla="*/ 106 h 130"/>
                <a:gd name="T18" fmla="*/ 290 w 381"/>
                <a:gd name="T19" fmla="*/ 104 h 130"/>
                <a:gd name="T20" fmla="*/ 219 w 381"/>
                <a:gd name="T21" fmla="*/ 100 h 130"/>
                <a:gd name="T22" fmla="*/ 88 w 381"/>
                <a:gd name="T23" fmla="*/ 104 h 130"/>
                <a:gd name="T24" fmla="*/ 50 w 381"/>
                <a:gd name="T25" fmla="*/ 117 h 130"/>
                <a:gd name="T26" fmla="*/ 25 w 381"/>
                <a:gd name="T27" fmla="*/ 120 h 130"/>
                <a:gd name="T28" fmla="*/ 21 w 381"/>
                <a:gd name="T29" fmla="*/ 5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1" h="130">
                  <a:moveTo>
                    <a:pt x="21" y="53"/>
                  </a:moveTo>
                  <a:cubicBezTo>
                    <a:pt x="28" y="48"/>
                    <a:pt x="36" y="43"/>
                    <a:pt x="45" y="41"/>
                  </a:cubicBezTo>
                  <a:cubicBezTo>
                    <a:pt x="100" y="20"/>
                    <a:pt x="157" y="8"/>
                    <a:pt x="216" y="4"/>
                  </a:cubicBezTo>
                  <a:cubicBezTo>
                    <a:pt x="266" y="0"/>
                    <a:pt x="321" y="4"/>
                    <a:pt x="361" y="36"/>
                  </a:cubicBezTo>
                  <a:cubicBezTo>
                    <a:pt x="367" y="41"/>
                    <a:pt x="372" y="47"/>
                    <a:pt x="376" y="53"/>
                  </a:cubicBezTo>
                  <a:cubicBezTo>
                    <a:pt x="381" y="64"/>
                    <a:pt x="379" y="77"/>
                    <a:pt x="378" y="88"/>
                  </a:cubicBezTo>
                  <a:cubicBezTo>
                    <a:pt x="377" y="93"/>
                    <a:pt x="376" y="97"/>
                    <a:pt x="374" y="101"/>
                  </a:cubicBezTo>
                  <a:cubicBezTo>
                    <a:pt x="369" y="112"/>
                    <a:pt x="356" y="115"/>
                    <a:pt x="344" y="114"/>
                  </a:cubicBezTo>
                  <a:cubicBezTo>
                    <a:pt x="333" y="113"/>
                    <a:pt x="322" y="108"/>
                    <a:pt x="311" y="106"/>
                  </a:cubicBezTo>
                  <a:cubicBezTo>
                    <a:pt x="304" y="104"/>
                    <a:pt x="297" y="104"/>
                    <a:pt x="290" y="104"/>
                  </a:cubicBezTo>
                  <a:cubicBezTo>
                    <a:pt x="219" y="100"/>
                    <a:pt x="219" y="100"/>
                    <a:pt x="219" y="100"/>
                  </a:cubicBezTo>
                  <a:cubicBezTo>
                    <a:pt x="176" y="97"/>
                    <a:pt x="131" y="95"/>
                    <a:pt x="88" y="104"/>
                  </a:cubicBezTo>
                  <a:cubicBezTo>
                    <a:pt x="75" y="106"/>
                    <a:pt x="62" y="111"/>
                    <a:pt x="50" y="117"/>
                  </a:cubicBezTo>
                  <a:cubicBezTo>
                    <a:pt x="40" y="122"/>
                    <a:pt x="34" y="130"/>
                    <a:pt x="25" y="120"/>
                  </a:cubicBezTo>
                  <a:cubicBezTo>
                    <a:pt x="9" y="102"/>
                    <a:pt x="0" y="69"/>
                    <a:pt x="21" y="53"/>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ŝļíḋè"/>
            <p:cNvSpPr/>
            <p:nvPr/>
          </p:nvSpPr>
          <p:spPr bwMode="auto">
            <a:xfrm>
              <a:off x="7508876" y="2249488"/>
              <a:ext cx="246063" cy="128588"/>
            </a:xfrm>
            <a:custGeom>
              <a:avLst/>
              <a:gdLst>
                <a:gd name="T0" fmla="*/ 19 w 186"/>
                <a:gd name="T1" fmla="*/ 42 h 98"/>
                <a:gd name="T2" fmla="*/ 150 w 186"/>
                <a:gd name="T3" fmla="*/ 49 h 98"/>
                <a:gd name="T4" fmla="*/ 130 w 186"/>
                <a:gd name="T5" fmla="*/ 78 h 98"/>
                <a:gd name="T6" fmla="*/ 68 w 186"/>
                <a:gd name="T7" fmla="*/ 98 h 98"/>
                <a:gd name="T8" fmla="*/ 0 w 186"/>
                <a:gd name="T9" fmla="*/ 85 h 98"/>
                <a:gd name="T10" fmla="*/ 19 w 186"/>
                <a:gd name="T11" fmla="*/ 42 h 98"/>
              </a:gdLst>
              <a:ahLst/>
              <a:cxnLst>
                <a:cxn ang="0">
                  <a:pos x="T0" y="T1"/>
                </a:cxn>
                <a:cxn ang="0">
                  <a:pos x="T2" y="T3"/>
                </a:cxn>
                <a:cxn ang="0">
                  <a:pos x="T4" y="T5"/>
                </a:cxn>
                <a:cxn ang="0">
                  <a:pos x="T6" y="T7"/>
                </a:cxn>
                <a:cxn ang="0">
                  <a:pos x="T8" y="T9"/>
                </a:cxn>
                <a:cxn ang="0">
                  <a:pos x="T10" y="T11"/>
                </a:cxn>
              </a:cxnLst>
              <a:rect l="0" t="0" r="r" b="b"/>
              <a:pathLst>
                <a:path w="186" h="98">
                  <a:moveTo>
                    <a:pt x="19" y="42"/>
                  </a:moveTo>
                  <a:cubicBezTo>
                    <a:pt x="19" y="42"/>
                    <a:pt x="114" y="0"/>
                    <a:pt x="150" y="49"/>
                  </a:cubicBezTo>
                  <a:cubicBezTo>
                    <a:pt x="186" y="98"/>
                    <a:pt x="130" y="78"/>
                    <a:pt x="130" y="78"/>
                  </a:cubicBezTo>
                  <a:cubicBezTo>
                    <a:pt x="68" y="98"/>
                    <a:pt x="68" y="98"/>
                    <a:pt x="68" y="98"/>
                  </a:cubicBezTo>
                  <a:cubicBezTo>
                    <a:pt x="0" y="85"/>
                    <a:pt x="0" y="85"/>
                    <a:pt x="0" y="85"/>
                  </a:cubicBezTo>
                  <a:cubicBezTo>
                    <a:pt x="19" y="42"/>
                    <a:pt x="19" y="42"/>
                    <a:pt x="19" y="42"/>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ṡ1îḋê"/>
            <p:cNvSpPr/>
            <p:nvPr/>
          </p:nvSpPr>
          <p:spPr bwMode="auto">
            <a:xfrm>
              <a:off x="7532688" y="2225675"/>
              <a:ext cx="168275" cy="193675"/>
            </a:xfrm>
            <a:custGeom>
              <a:avLst/>
              <a:gdLst>
                <a:gd name="T0" fmla="*/ 6 w 127"/>
                <a:gd name="T1" fmla="*/ 29 h 147"/>
                <a:gd name="T2" fmla="*/ 9 w 127"/>
                <a:gd name="T3" fmla="*/ 107 h 147"/>
                <a:gd name="T4" fmla="*/ 65 w 127"/>
                <a:gd name="T5" fmla="*/ 147 h 147"/>
                <a:gd name="T6" fmla="*/ 127 w 127"/>
                <a:gd name="T7" fmla="*/ 121 h 147"/>
                <a:gd name="T8" fmla="*/ 127 w 127"/>
                <a:gd name="T9" fmla="*/ 0 h 147"/>
                <a:gd name="T10" fmla="*/ 6 w 127"/>
                <a:gd name="T11" fmla="*/ 29 h 147"/>
              </a:gdLst>
              <a:ahLst/>
              <a:cxnLst>
                <a:cxn ang="0">
                  <a:pos x="T0" y="T1"/>
                </a:cxn>
                <a:cxn ang="0">
                  <a:pos x="T2" y="T3"/>
                </a:cxn>
                <a:cxn ang="0">
                  <a:pos x="T4" y="T5"/>
                </a:cxn>
                <a:cxn ang="0">
                  <a:pos x="T6" y="T7"/>
                </a:cxn>
                <a:cxn ang="0">
                  <a:pos x="T8" y="T9"/>
                </a:cxn>
                <a:cxn ang="0">
                  <a:pos x="T10" y="T11"/>
                </a:cxn>
              </a:cxnLst>
              <a:rect l="0" t="0" r="r" b="b"/>
              <a:pathLst>
                <a:path w="127" h="147">
                  <a:moveTo>
                    <a:pt x="6" y="29"/>
                  </a:moveTo>
                  <a:cubicBezTo>
                    <a:pt x="6" y="29"/>
                    <a:pt x="19" y="91"/>
                    <a:pt x="9" y="107"/>
                  </a:cubicBezTo>
                  <a:cubicBezTo>
                    <a:pt x="0" y="124"/>
                    <a:pt x="65" y="147"/>
                    <a:pt x="65" y="147"/>
                  </a:cubicBezTo>
                  <a:cubicBezTo>
                    <a:pt x="127" y="121"/>
                    <a:pt x="127" y="121"/>
                    <a:pt x="127" y="121"/>
                  </a:cubicBezTo>
                  <a:cubicBezTo>
                    <a:pt x="127" y="121"/>
                    <a:pt x="111" y="19"/>
                    <a:pt x="127" y="0"/>
                  </a:cubicBezTo>
                  <a:cubicBezTo>
                    <a:pt x="6" y="29"/>
                    <a:pt x="6" y="29"/>
                    <a:pt x="6" y="29"/>
                  </a:cubicBezTo>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ślíḓê"/>
            <p:cNvSpPr/>
            <p:nvPr/>
          </p:nvSpPr>
          <p:spPr bwMode="auto">
            <a:xfrm>
              <a:off x="7540626" y="2225675"/>
              <a:ext cx="160338" cy="134938"/>
            </a:xfrm>
            <a:custGeom>
              <a:avLst/>
              <a:gdLst>
                <a:gd name="T0" fmla="*/ 121 w 121"/>
                <a:gd name="T1" fmla="*/ 0 h 102"/>
                <a:gd name="T2" fmla="*/ 0 w 121"/>
                <a:gd name="T3" fmla="*/ 29 h 102"/>
                <a:gd name="T4" fmla="*/ 6 w 121"/>
                <a:gd name="T5" fmla="*/ 65 h 102"/>
                <a:gd name="T6" fmla="*/ 11 w 121"/>
                <a:gd name="T7" fmla="*/ 68 h 102"/>
                <a:gd name="T8" fmla="*/ 11 w 121"/>
                <a:gd name="T9" fmla="*/ 68 h 102"/>
                <a:gd name="T10" fmla="*/ 19 w 121"/>
                <a:gd name="T11" fmla="*/ 74 h 102"/>
                <a:gd name="T12" fmla="*/ 20 w 121"/>
                <a:gd name="T13" fmla="*/ 75 h 102"/>
                <a:gd name="T14" fmla="*/ 58 w 121"/>
                <a:gd name="T15" fmla="*/ 102 h 102"/>
                <a:gd name="T16" fmla="*/ 74 w 121"/>
                <a:gd name="T17" fmla="*/ 97 h 102"/>
                <a:gd name="T18" fmla="*/ 79 w 121"/>
                <a:gd name="T19" fmla="*/ 94 h 102"/>
                <a:gd name="T20" fmla="*/ 101 w 121"/>
                <a:gd name="T21" fmla="*/ 77 h 102"/>
                <a:gd name="T22" fmla="*/ 115 w 121"/>
                <a:gd name="T23" fmla="*/ 63 h 102"/>
                <a:gd name="T24" fmla="*/ 114 w 121"/>
                <a:gd name="T25" fmla="*/ 40 h 102"/>
                <a:gd name="T26" fmla="*/ 121 w 12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02">
                  <a:moveTo>
                    <a:pt x="121" y="0"/>
                  </a:moveTo>
                  <a:cubicBezTo>
                    <a:pt x="0" y="29"/>
                    <a:pt x="0" y="29"/>
                    <a:pt x="0" y="29"/>
                  </a:cubicBezTo>
                  <a:cubicBezTo>
                    <a:pt x="0" y="29"/>
                    <a:pt x="4" y="46"/>
                    <a:pt x="6" y="65"/>
                  </a:cubicBezTo>
                  <a:cubicBezTo>
                    <a:pt x="7" y="66"/>
                    <a:pt x="9" y="67"/>
                    <a:pt x="11" y="68"/>
                  </a:cubicBezTo>
                  <a:cubicBezTo>
                    <a:pt x="11" y="68"/>
                    <a:pt x="11" y="68"/>
                    <a:pt x="11" y="68"/>
                  </a:cubicBezTo>
                  <a:cubicBezTo>
                    <a:pt x="14" y="70"/>
                    <a:pt x="16" y="72"/>
                    <a:pt x="19" y="74"/>
                  </a:cubicBezTo>
                  <a:cubicBezTo>
                    <a:pt x="19" y="74"/>
                    <a:pt x="19" y="74"/>
                    <a:pt x="20" y="75"/>
                  </a:cubicBezTo>
                  <a:cubicBezTo>
                    <a:pt x="25" y="80"/>
                    <a:pt x="37" y="102"/>
                    <a:pt x="58" y="102"/>
                  </a:cubicBezTo>
                  <a:cubicBezTo>
                    <a:pt x="63" y="102"/>
                    <a:pt x="68" y="101"/>
                    <a:pt x="74" y="97"/>
                  </a:cubicBezTo>
                  <a:cubicBezTo>
                    <a:pt x="76" y="96"/>
                    <a:pt x="77" y="95"/>
                    <a:pt x="79" y="94"/>
                  </a:cubicBezTo>
                  <a:cubicBezTo>
                    <a:pt x="86" y="89"/>
                    <a:pt x="94" y="83"/>
                    <a:pt x="101" y="77"/>
                  </a:cubicBezTo>
                  <a:cubicBezTo>
                    <a:pt x="107" y="71"/>
                    <a:pt x="111" y="66"/>
                    <a:pt x="115" y="63"/>
                  </a:cubicBezTo>
                  <a:cubicBezTo>
                    <a:pt x="114" y="55"/>
                    <a:pt x="114" y="47"/>
                    <a:pt x="114" y="40"/>
                  </a:cubicBezTo>
                  <a:cubicBezTo>
                    <a:pt x="114" y="22"/>
                    <a:pt x="116" y="6"/>
                    <a:pt x="121" y="0"/>
                  </a:cubicBezTo>
                </a:path>
              </a:pathLst>
            </a:custGeom>
            <a:solidFill>
              <a:srgbClr val="E5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ṥļïdê"/>
            <p:cNvSpPr/>
            <p:nvPr/>
          </p:nvSpPr>
          <p:spPr bwMode="auto">
            <a:xfrm>
              <a:off x="7469188" y="2041525"/>
              <a:ext cx="271463" cy="269875"/>
            </a:xfrm>
            <a:custGeom>
              <a:avLst/>
              <a:gdLst>
                <a:gd name="T0" fmla="*/ 205 w 205"/>
                <a:gd name="T1" fmla="*/ 106 h 204"/>
                <a:gd name="T2" fmla="*/ 106 w 205"/>
                <a:gd name="T3" fmla="*/ 204 h 204"/>
                <a:gd name="T4" fmla="*/ 89 w 205"/>
                <a:gd name="T5" fmla="*/ 202 h 204"/>
                <a:gd name="T6" fmla="*/ 10 w 205"/>
                <a:gd name="T7" fmla="*/ 88 h 204"/>
                <a:gd name="T8" fmla="*/ 124 w 205"/>
                <a:gd name="T9" fmla="*/ 9 h 204"/>
                <a:gd name="T10" fmla="*/ 205 w 205"/>
                <a:gd name="T11" fmla="*/ 106 h 204"/>
              </a:gdLst>
              <a:ahLst/>
              <a:cxnLst>
                <a:cxn ang="0">
                  <a:pos x="T0" y="T1"/>
                </a:cxn>
                <a:cxn ang="0">
                  <a:pos x="T2" y="T3"/>
                </a:cxn>
                <a:cxn ang="0">
                  <a:pos x="T4" y="T5"/>
                </a:cxn>
                <a:cxn ang="0">
                  <a:pos x="T6" y="T7"/>
                </a:cxn>
                <a:cxn ang="0">
                  <a:pos x="T8" y="T9"/>
                </a:cxn>
                <a:cxn ang="0">
                  <a:pos x="T10" y="T11"/>
                </a:cxn>
              </a:cxnLst>
              <a:rect l="0" t="0" r="r" b="b"/>
              <a:pathLst>
                <a:path w="205" h="204">
                  <a:moveTo>
                    <a:pt x="205" y="106"/>
                  </a:moveTo>
                  <a:cubicBezTo>
                    <a:pt x="205" y="160"/>
                    <a:pt x="161" y="204"/>
                    <a:pt x="106" y="204"/>
                  </a:cubicBezTo>
                  <a:cubicBezTo>
                    <a:pt x="101" y="204"/>
                    <a:pt x="95" y="203"/>
                    <a:pt x="89" y="202"/>
                  </a:cubicBezTo>
                  <a:cubicBezTo>
                    <a:pt x="36" y="193"/>
                    <a:pt x="0" y="142"/>
                    <a:pt x="10" y="88"/>
                  </a:cubicBezTo>
                  <a:cubicBezTo>
                    <a:pt x="20" y="35"/>
                    <a:pt x="71" y="0"/>
                    <a:pt x="124" y="9"/>
                  </a:cubicBezTo>
                  <a:cubicBezTo>
                    <a:pt x="171" y="18"/>
                    <a:pt x="205" y="58"/>
                    <a:pt x="205" y="106"/>
                  </a:cubicBezTo>
                  <a:close/>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şľiḋê"/>
            <p:cNvSpPr/>
            <p:nvPr/>
          </p:nvSpPr>
          <p:spPr bwMode="auto">
            <a:xfrm>
              <a:off x="7404101" y="2301875"/>
              <a:ext cx="414338" cy="274638"/>
            </a:xfrm>
            <a:custGeom>
              <a:avLst/>
              <a:gdLst>
                <a:gd name="T0" fmla="*/ 313 w 313"/>
                <a:gd name="T1" fmla="*/ 208 h 208"/>
                <a:gd name="T2" fmla="*/ 0 w 313"/>
                <a:gd name="T3" fmla="*/ 208 h 208"/>
                <a:gd name="T4" fmla="*/ 7 w 313"/>
                <a:gd name="T5" fmla="*/ 177 h 208"/>
                <a:gd name="T6" fmla="*/ 38 w 313"/>
                <a:gd name="T7" fmla="*/ 43 h 208"/>
                <a:gd name="T8" fmla="*/ 73 w 313"/>
                <a:gd name="T9" fmla="*/ 19 h 208"/>
                <a:gd name="T10" fmla="*/ 73 w 313"/>
                <a:gd name="T11" fmla="*/ 19 h 208"/>
                <a:gd name="T12" fmla="*/ 90 w 313"/>
                <a:gd name="T13" fmla="*/ 8 h 208"/>
                <a:gd name="T14" fmla="*/ 98 w 313"/>
                <a:gd name="T15" fmla="*/ 2 h 208"/>
                <a:gd name="T16" fmla="*/ 109 w 313"/>
                <a:gd name="T17" fmla="*/ 7 h 208"/>
                <a:gd name="T18" fmla="*/ 114 w 313"/>
                <a:gd name="T19" fmla="*/ 10 h 208"/>
                <a:gd name="T20" fmla="*/ 114 w 313"/>
                <a:gd name="T21" fmla="*/ 10 h 208"/>
                <a:gd name="T22" fmla="*/ 122 w 313"/>
                <a:gd name="T23" fmla="*/ 16 h 208"/>
                <a:gd name="T24" fmla="*/ 123 w 313"/>
                <a:gd name="T25" fmla="*/ 17 h 208"/>
                <a:gd name="T26" fmla="*/ 177 w 313"/>
                <a:gd name="T27" fmla="*/ 39 h 208"/>
                <a:gd name="T28" fmla="*/ 182 w 313"/>
                <a:gd name="T29" fmla="*/ 36 h 208"/>
                <a:gd name="T30" fmla="*/ 204 w 313"/>
                <a:gd name="T31" fmla="*/ 19 h 208"/>
                <a:gd name="T32" fmla="*/ 218 w 313"/>
                <a:gd name="T33" fmla="*/ 5 h 208"/>
                <a:gd name="T34" fmla="*/ 223 w 313"/>
                <a:gd name="T35" fmla="*/ 2 h 208"/>
                <a:gd name="T36" fmla="*/ 227 w 313"/>
                <a:gd name="T37" fmla="*/ 0 h 208"/>
                <a:gd name="T38" fmla="*/ 250 w 313"/>
                <a:gd name="T39" fmla="*/ 20 h 208"/>
                <a:gd name="T40" fmla="*/ 251 w 313"/>
                <a:gd name="T41" fmla="*/ 21 h 208"/>
                <a:gd name="T42" fmla="*/ 251 w 313"/>
                <a:gd name="T43" fmla="*/ 21 h 208"/>
                <a:gd name="T44" fmla="*/ 292 w 313"/>
                <a:gd name="T45" fmla="*/ 145 h 208"/>
                <a:gd name="T46" fmla="*/ 313 w 313"/>
                <a:gd name="T4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3" h="208">
                  <a:moveTo>
                    <a:pt x="313" y="208"/>
                  </a:moveTo>
                  <a:cubicBezTo>
                    <a:pt x="0" y="208"/>
                    <a:pt x="0" y="208"/>
                    <a:pt x="0" y="208"/>
                  </a:cubicBezTo>
                  <a:cubicBezTo>
                    <a:pt x="7" y="177"/>
                    <a:pt x="7" y="177"/>
                    <a:pt x="7" y="177"/>
                  </a:cubicBezTo>
                  <a:cubicBezTo>
                    <a:pt x="38" y="43"/>
                    <a:pt x="38" y="43"/>
                    <a:pt x="38" y="43"/>
                  </a:cubicBezTo>
                  <a:cubicBezTo>
                    <a:pt x="73" y="19"/>
                    <a:pt x="73" y="19"/>
                    <a:pt x="73" y="19"/>
                  </a:cubicBezTo>
                  <a:cubicBezTo>
                    <a:pt x="73" y="19"/>
                    <a:pt x="73" y="19"/>
                    <a:pt x="73" y="19"/>
                  </a:cubicBezTo>
                  <a:cubicBezTo>
                    <a:pt x="90" y="8"/>
                    <a:pt x="90" y="8"/>
                    <a:pt x="90" y="8"/>
                  </a:cubicBezTo>
                  <a:cubicBezTo>
                    <a:pt x="98" y="2"/>
                    <a:pt x="98" y="2"/>
                    <a:pt x="98" y="2"/>
                  </a:cubicBezTo>
                  <a:cubicBezTo>
                    <a:pt x="98" y="2"/>
                    <a:pt x="103" y="4"/>
                    <a:pt x="109" y="7"/>
                  </a:cubicBezTo>
                  <a:cubicBezTo>
                    <a:pt x="110" y="8"/>
                    <a:pt x="112" y="9"/>
                    <a:pt x="114" y="10"/>
                  </a:cubicBezTo>
                  <a:cubicBezTo>
                    <a:pt x="114" y="10"/>
                    <a:pt x="114" y="10"/>
                    <a:pt x="114" y="10"/>
                  </a:cubicBezTo>
                  <a:cubicBezTo>
                    <a:pt x="117" y="12"/>
                    <a:pt x="119" y="14"/>
                    <a:pt x="122" y="16"/>
                  </a:cubicBezTo>
                  <a:cubicBezTo>
                    <a:pt x="122" y="16"/>
                    <a:pt x="122" y="16"/>
                    <a:pt x="123" y="17"/>
                  </a:cubicBezTo>
                  <a:cubicBezTo>
                    <a:pt x="129" y="23"/>
                    <a:pt x="147" y="56"/>
                    <a:pt x="177" y="39"/>
                  </a:cubicBezTo>
                  <a:cubicBezTo>
                    <a:pt x="179" y="38"/>
                    <a:pt x="180" y="37"/>
                    <a:pt x="182" y="36"/>
                  </a:cubicBezTo>
                  <a:cubicBezTo>
                    <a:pt x="189" y="31"/>
                    <a:pt x="197" y="25"/>
                    <a:pt x="204" y="19"/>
                  </a:cubicBezTo>
                  <a:cubicBezTo>
                    <a:pt x="210" y="13"/>
                    <a:pt x="214" y="8"/>
                    <a:pt x="218" y="5"/>
                  </a:cubicBezTo>
                  <a:cubicBezTo>
                    <a:pt x="219" y="4"/>
                    <a:pt x="221" y="3"/>
                    <a:pt x="223" y="2"/>
                  </a:cubicBezTo>
                  <a:cubicBezTo>
                    <a:pt x="224" y="1"/>
                    <a:pt x="226" y="0"/>
                    <a:pt x="227" y="0"/>
                  </a:cubicBezTo>
                  <a:cubicBezTo>
                    <a:pt x="237" y="0"/>
                    <a:pt x="250" y="20"/>
                    <a:pt x="250" y="20"/>
                  </a:cubicBezTo>
                  <a:cubicBezTo>
                    <a:pt x="251" y="21"/>
                    <a:pt x="251" y="21"/>
                    <a:pt x="251" y="21"/>
                  </a:cubicBezTo>
                  <a:cubicBezTo>
                    <a:pt x="251" y="21"/>
                    <a:pt x="251" y="21"/>
                    <a:pt x="251" y="21"/>
                  </a:cubicBezTo>
                  <a:cubicBezTo>
                    <a:pt x="292" y="145"/>
                    <a:pt x="292" y="145"/>
                    <a:pt x="292" y="145"/>
                  </a:cubicBezTo>
                  <a:cubicBezTo>
                    <a:pt x="313" y="208"/>
                    <a:pt x="313" y="208"/>
                    <a:pt x="313" y="208"/>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sḷïḓé"/>
            <p:cNvSpPr/>
            <p:nvPr/>
          </p:nvSpPr>
          <p:spPr bwMode="auto">
            <a:xfrm>
              <a:off x="7326313" y="2273300"/>
              <a:ext cx="203200" cy="303213"/>
            </a:xfrm>
            <a:custGeom>
              <a:avLst/>
              <a:gdLst>
                <a:gd name="T0" fmla="*/ 59 w 154"/>
                <a:gd name="T1" fmla="*/ 230 h 230"/>
                <a:gd name="T2" fmla="*/ 154 w 154"/>
                <a:gd name="T3" fmla="*/ 230 h 230"/>
                <a:gd name="T4" fmla="*/ 152 w 154"/>
                <a:gd name="T5" fmla="*/ 197 h 230"/>
                <a:gd name="T6" fmla="*/ 138 w 154"/>
                <a:gd name="T7" fmla="*/ 132 h 230"/>
                <a:gd name="T8" fmla="*/ 132 w 154"/>
                <a:gd name="T9" fmla="*/ 75 h 230"/>
                <a:gd name="T10" fmla="*/ 132 w 154"/>
                <a:gd name="T11" fmla="*/ 67 h 230"/>
                <a:gd name="T12" fmla="*/ 137 w 154"/>
                <a:gd name="T13" fmla="*/ 49 h 230"/>
                <a:gd name="T14" fmla="*/ 145 w 154"/>
                <a:gd name="T15" fmla="*/ 39 h 230"/>
                <a:gd name="T16" fmla="*/ 147 w 154"/>
                <a:gd name="T17" fmla="*/ 36 h 230"/>
                <a:gd name="T18" fmla="*/ 147 w 154"/>
                <a:gd name="T19" fmla="*/ 36 h 230"/>
                <a:gd name="T20" fmla="*/ 148 w 154"/>
                <a:gd name="T21" fmla="*/ 34 h 230"/>
                <a:gd name="T22" fmla="*/ 149 w 154"/>
                <a:gd name="T23" fmla="*/ 30 h 230"/>
                <a:gd name="T24" fmla="*/ 131 w 154"/>
                <a:gd name="T25" fmla="*/ 6 h 230"/>
                <a:gd name="T26" fmla="*/ 88 w 154"/>
                <a:gd name="T27" fmla="*/ 4 h 230"/>
                <a:gd name="T28" fmla="*/ 49 w 154"/>
                <a:gd name="T29" fmla="*/ 21 h 230"/>
                <a:gd name="T30" fmla="*/ 36 w 154"/>
                <a:gd name="T31" fmla="*/ 27 h 230"/>
                <a:gd name="T32" fmla="*/ 23 w 154"/>
                <a:gd name="T33" fmla="*/ 38 h 230"/>
                <a:gd name="T34" fmla="*/ 4 w 154"/>
                <a:gd name="T35" fmla="*/ 77 h 230"/>
                <a:gd name="T36" fmla="*/ 1 w 154"/>
                <a:gd name="T37" fmla="*/ 110 h 230"/>
                <a:gd name="T38" fmla="*/ 1 w 154"/>
                <a:gd name="T39" fmla="*/ 112 h 230"/>
                <a:gd name="T40" fmla="*/ 28 w 154"/>
                <a:gd name="T41" fmla="*/ 161 h 230"/>
                <a:gd name="T42" fmla="*/ 33 w 154"/>
                <a:gd name="T43" fmla="*/ 226 h 230"/>
                <a:gd name="T44" fmla="*/ 32 w 154"/>
                <a:gd name="T45" fmla="*/ 230 h 230"/>
                <a:gd name="T46" fmla="*/ 59 w 154"/>
                <a:gd name="T47"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230">
                  <a:moveTo>
                    <a:pt x="59" y="230"/>
                  </a:moveTo>
                  <a:cubicBezTo>
                    <a:pt x="154" y="230"/>
                    <a:pt x="154" y="230"/>
                    <a:pt x="154" y="230"/>
                  </a:cubicBezTo>
                  <a:cubicBezTo>
                    <a:pt x="154" y="219"/>
                    <a:pt x="153" y="208"/>
                    <a:pt x="152" y="197"/>
                  </a:cubicBezTo>
                  <a:cubicBezTo>
                    <a:pt x="149" y="175"/>
                    <a:pt x="142" y="154"/>
                    <a:pt x="138" y="132"/>
                  </a:cubicBezTo>
                  <a:cubicBezTo>
                    <a:pt x="134" y="113"/>
                    <a:pt x="132" y="94"/>
                    <a:pt x="132" y="75"/>
                  </a:cubicBezTo>
                  <a:cubicBezTo>
                    <a:pt x="132" y="72"/>
                    <a:pt x="132" y="69"/>
                    <a:pt x="132" y="67"/>
                  </a:cubicBezTo>
                  <a:cubicBezTo>
                    <a:pt x="132" y="60"/>
                    <a:pt x="134" y="54"/>
                    <a:pt x="137" y="49"/>
                  </a:cubicBezTo>
                  <a:cubicBezTo>
                    <a:pt x="140" y="46"/>
                    <a:pt x="143" y="43"/>
                    <a:pt x="145" y="39"/>
                  </a:cubicBezTo>
                  <a:cubicBezTo>
                    <a:pt x="146" y="38"/>
                    <a:pt x="147" y="37"/>
                    <a:pt x="147" y="36"/>
                  </a:cubicBezTo>
                  <a:cubicBezTo>
                    <a:pt x="147" y="36"/>
                    <a:pt x="147" y="36"/>
                    <a:pt x="147" y="36"/>
                  </a:cubicBezTo>
                  <a:cubicBezTo>
                    <a:pt x="148" y="35"/>
                    <a:pt x="148" y="35"/>
                    <a:pt x="148" y="34"/>
                  </a:cubicBezTo>
                  <a:cubicBezTo>
                    <a:pt x="149" y="33"/>
                    <a:pt x="149" y="31"/>
                    <a:pt x="149" y="30"/>
                  </a:cubicBezTo>
                  <a:cubicBezTo>
                    <a:pt x="149" y="20"/>
                    <a:pt x="141" y="10"/>
                    <a:pt x="131" y="6"/>
                  </a:cubicBezTo>
                  <a:cubicBezTo>
                    <a:pt x="117" y="1"/>
                    <a:pt x="102" y="0"/>
                    <a:pt x="88" y="4"/>
                  </a:cubicBezTo>
                  <a:cubicBezTo>
                    <a:pt x="75" y="8"/>
                    <a:pt x="61" y="14"/>
                    <a:pt x="49" y="21"/>
                  </a:cubicBezTo>
                  <a:cubicBezTo>
                    <a:pt x="44" y="23"/>
                    <a:pt x="40" y="25"/>
                    <a:pt x="36" y="27"/>
                  </a:cubicBezTo>
                  <a:cubicBezTo>
                    <a:pt x="31" y="30"/>
                    <a:pt x="27" y="34"/>
                    <a:pt x="23" y="38"/>
                  </a:cubicBezTo>
                  <a:cubicBezTo>
                    <a:pt x="12" y="48"/>
                    <a:pt x="8" y="63"/>
                    <a:pt x="4" y="77"/>
                  </a:cubicBezTo>
                  <a:cubicBezTo>
                    <a:pt x="1" y="88"/>
                    <a:pt x="0" y="99"/>
                    <a:pt x="1" y="110"/>
                  </a:cubicBezTo>
                  <a:cubicBezTo>
                    <a:pt x="1" y="112"/>
                    <a:pt x="1" y="112"/>
                    <a:pt x="1" y="112"/>
                  </a:cubicBezTo>
                  <a:cubicBezTo>
                    <a:pt x="5" y="130"/>
                    <a:pt x="20" y="144"/>
                    <a:pt x="28" y="161"/>
                  </a:cubicBezTo>
                  <a:cubicBezTo>
                    <a:pt x="37" y="181"/>
                    <a:pt x="37" y="205"/>
                    <a:pt x="33" y="226"/>
                  </a:cubicBezTo>
                  <a:cubicBezTo>
                    <a:pt x="33" y="227"/>
                    <a:pt x="33" y="229"/>
                    <a:pt x="32" y="230"/>
                  </a:cubicBezTo>
                  <a:cubicBezTo>
                    <a:pt x="59" y="230"/>
                    <a:pt x="59" y="230"/>
                    <a:pt x="59" y="230"/>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ḻíde"/>
            <p:cNvSpPr/>
            <p:nvPr/>
          </p:nvSpPr>
          <p:spPr bwMode="auto">
            <a:xfrm>
              <a:off x="7673976" y="2243138"/>
              <a:ext cx="249238" cy="333375"/>
            </a:xfrm>
            <a:custGeom>
              <a:avLst/>
              <a:gdLst>
                <a:gd name="T0" fmla="*/ 182 w 188"/>
                <a:gd name="T1" fmla="*/ 133 h 253"/>
                <a:gd name="T2" fmla="*/ 156 w 188"/>
                <a:gd name="T3" fmla="*/ 253 h 253"/>
                <a:gd name="T4" fmla="*/ 21 w 188"/>
                <a:gd name="T5" fmla="*/ 253 h 253"/>
                <a:gd name="T6" fmla="*/ 10 w 188"/>
                <a:gd name="T7" fmla="*/ 224 h 253"/>
                <a:gd name="T8" fmla="*/ 3 w 188"/>
                <a:gd name="T9" fmla="*/ 201 h 253"/>
                <a:gd name="T10" fmla="*/ 0 w 188"/>
                <a:gd name="T11" fmla="*/ 175 h 253"/>
                <a:gd name="T12" fmla="*/ 0 w 188"/>
                <a:gd name="T13" fmla="*/ 168 h 253"/>
                <a:gd name="T14" fmla="*/ 0 w 188"/>
                <a:gd name="T15" fmla="*/ 168 h 253"/>
                <a:gd name="T16" fmla="*/ 8 w 188"/>
                <a:gd name="T17" fmla="*/ 135 h 253"/>
                <a:gd name="T18" fmla="*/ 15 w 188"/>
                <a:gd name="T19" fmla="*/ 121 h 253"/>
                <a:gd name="T20" fmla="*/ 36 w 188"/>
                <a:gd name="T21" fmla="*/ 88 h 253"/>
                <a:gd name="T22" fmla="*/ 47 w 188"/>
                <a:gd name="T23" fmla="*/ 66 h 253"/>
                <a:gd name="T24" fmla="*/ 47 w 188"/>
                <a:gd name="T25" fmla="*/ 66 h 253"/>
                <a:gd name="T26" fmla="*/ 53 w 188"/>
                <a:gd name="T27" fmla="*/ 36 h 253"/>
                <a:gd name="T28" fmla="*/ 55 w 188"/>
                <a:gd name="T29" fmla="*/ 2 h 253"/>
                <a:gd name="T30" fmla="*/ 142 w 188"/>
                <a:gd name="T31" fmla="*/ 46 h 253"/>
                <a:gd name="T32" fmla="*/ 163 w 188"/>
                <a:gd name="T33" fmla="*/ 64 h 253"/>
                <a:gd name="T34" fmla="*/ 187 w 188"/>
                <a:gd name="T35" fmla="*/ 97 h 253"/>
                <a:gd name="T36" fmla="*/ 188 w 188"/>
                <a:gd name="T37" fmla="*/ 103 h 253"/>
                <a:gd name="T38" fmla="*/ 182 w 188"/>
                <a:gd name="T39" fmla="*/ 13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253">
                  <a:moveTo>
                    <a:pt x="182" y="133"/>
                  </a:moveTo>
                  <a:cubicBezTo>
                    <a:pt x="170" y="172"/>
                    <a:pt x="162" y="212"/>
                    <a:pt x="156" y="253"/>
                  </a:cubicBezTo>
                  <a:cubicBezTo>
                    <a:pt x="21" y="253"/>
                    <a:pt x="21" y="253"/>
                    <a:pt x="21" y="253"/>
                  </a:cubicBezTo>
                  <a:cubicBezTo>
                    <a:pt x="17" y="243"/>
                    <a:pt x="14" y="233"/>
                    <a:pt x="10" y="224"/>
                  </a:cubicBezTo>
                  <a:cubicBezTo>
                    <a:pt x="8" y="216"/>
                    <a:pt x="5" y="209"/>
                    <a:pt x="3" y="201"/>
                  </a:cubicBezTo>
                  <a:cubicBezTo>
                    <a:pt x="1" y="193"/>
                    <a:pt x="0" y="184"/>
                    <a:pt x="0" y="175"/>
                  </a:cubicBezTo>
                  <a:cubicBezTo>
                    <a:pt x="0" y="172"/>
                    <a:pt x="0" y="170"/>
                    <a:pt x="0" y="168"/>
                  </a:cubicBezTo>
                  <a:cubicBezTo>
                    <a:pt x="0" y="168"/>
                    <a:pt x="0" y="168"/>
                    <a:pt x="0" y="168"/>
                  </a:cubicBezTo>
                  <a:cubicBezTo>
                    <a:pt x="1" y="157"/>
                    <a:pt x="4" y="145"/>
                    <a:pt x="8" y="135"/>
                  </a:cubicBezTo>
                  <a:cubicBezTo>
                    <a:pt x="10" y="130"/>
                    <a:pt x="13" y="125"/>
                    <a:pt x="15" y="121"/>
                  </a:cubicBezTo>
                  <a:cubicBezTo>
                    <a:pt x="21" y="109"/>
                    <a:pt x="29" y="99"/>
                    <a:pt x="36" y="88"/>
                  </a:cubicBezTo>
                  <a:cubicBezTo>
                    <a:pt x="40" y="81"/>
                    <a:pt x="44" y="74"/>
                    <a:pt x="47" y="66"/>
                  </a:cubicBezTo>
                  <a:cubicBezTo>
                    <a:pt x="47" y="66"/>
                    <a:pt x="47" y="66"/>
                    <a:pt x="47" y="66"/>
                  </a:cubicBezTo>
                  <a:cubicBezTo>
                    <a:pt x="51" y="57"/>
                    <a:pt x="53" y="47"/>
                    <a:pt x="53" y="36"/>
                  </a:cubicBezTo>
                  <a:cubicBezTo>
                    <a:pt x="53" y="23"/>
                    <a:pt x="30" y="0"/>
                    <a:pt x="55" y="2"/>
                  </a:cubicBezTo>
                  <a:cubicBezTo>
                    <a:pt x="88" y="5"/>
                    <a:pt x="116" y="24"/>
                    <a:pt x="142" y="46"/>
                  </a:cubicBezTo>
                  <a:cubicBezTo>
                    <a:pt x="149" y="52"/>
                    <a:pt x="156" y="58"/>
                    <a:pt x="163" y="64"/>
                  </a:cubicBezTo>
                  <a:cubicBezTo>
                    <a:pt x="173" y="73"/>
                    <a:pt x="184" y="83"/>
                    <a:pt x="187" y="97"/>
                  </a:cubicBezTo>
                  <a:cubicBezTo>
                    <a:pt x="187" y="99"/>
                    <a:pt x="188" y="101"/>
                    <a:pt x="188" y="103"/>
                  </a:cubicBezTo>
                  <a:cubicBezTo>
                    <a:pt x="187" y="113"/>
                    <a:pt x="186" y="123"/>
                    <a:pt x="182" y="133"/>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ṩḻîḓé"/>
            <p:cNvSpPr/>
            <p:nvPr/>
          </p:nvSpPr>
          <p:spPr bwMode="auto">
            <a:xfrm>
              <a:off x="7496176" y="2314575"/>
              <a:ext cx="179388" cy="158750"/>
            </a:xfrm>
            <a:custGeom>
              <a:avLst/>
              <a:gdLst>
                <a:gd name="T0" fmla="*/ 113 w 135"/>
                <a:gd name="T1" fmla="*/ 42 h 120"/>
                <a:gd name="T2" fmla="*/ 98 w 135"/>
                <a:gd name="T3" fmla="*/ 17 h 120"/>
                <a:gd name="T4" fmla="*/ 75 w 135"/>
                <a:gd name="T5" fmla="*/ 5 h 120"/>
                <a:gd name="T6" fmla="*/ 40 w 135"/>
                <a:gd name="T7" fmla="*/ 0 h 120"/>
                <a:gd name="T8" fmla="*/ 4 w 135"/>
                <a:gd name="T9" fmla="*/ 16 h 120"/>
                <a:gd name="T10" fmla="*/ 8 w 135"/>
                <a:gd name="T11" fmla="*/ 48 h 120"/>
                <a:gd name="T12" fmla="*/ 18 w 135"/>
                <a:gd name="T13" fmla="*/ 61 h 120"/>
                <a:gd name="T14" fmla="*/ 38 w 135"/>
                <a:gd name="T15" fmla="*/ 66 h 120"/>
                <a:gd name="T16" fmla="*/ 69 w 135"/>
                <a:gd name="T17" fmla="*/ 80 h 120"/>
                <a:gd name="T18" fmla="*/ 93 w 135"/>
                <a:gd name="T19" fmla="*/ 95 h 120"/>
                <a:gd name="T20" fmla="*/ 135 w 135"/>
                <a:gd name="T21" fmla="*/ 120 h 120"/>
                <a:gd name="T22" fmla="*/ 133 w 135"/>
                <a:gd name="T23" fmla="*/ 86 h 120"/>
                <a:gd name="T24" fmla="*/ 113 w 135"/>
                <a:gd name="T25" fmla="*/ 4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20">
                  <a:moveTo>
                    <a:pt x="113" y="42"/>
                  </a:moveTo>
                  <a:cubicBezTo>
                    <a:pt x="110" y="33"/>
                    <a:pt x="105" y="24"/>
                    <a:pt x="98" y="17"/>
                  </a:cubicBezTo>
                  <a:cubicBezTo>
                    <a:pt x="91" y="11"/>
                    <a:pt x="83" y="7"/>
                    <a:pt x="75" y="5"/>
                  </a:cubicBezTo>
                  <a:cubicBezTo>
                    <a:pt x="63" y="2"/>
                    <a:pt x="52" y="0"/>
                    <a:pt x="40" y="0"/>
                  </a:cubicBezTo>
                  <a:cubicBezTo>
                    <a:pt x="26" y="0"/>
                    <a:pt x="10" y="4"/>
                    <a:pt x="4" y="16"/>
                  </a:cubicBezTo>
                  <a:cubicBezTo>
                    <a:pt x="0" y="26"/>
                    <a:pt x="3" y="38"/>
                    <a:pt x="8" y="48"/>
                  </a:cubicBezTo>
                  <a:cubicBezTo>
                    <a:pt x="10" y="53"/>
                    <a:pt x="13" y="58"/>
                    <a:pt x="18" y="61"/>
                  </a:cubicBezTo>
                  <a:cubicBezTo>
                    <a:pt x="24" y="65"/>
                    <a:pt x="31" y="65"/>
                    <a:pt x="38" y="66"/>
                  </a:cubicBezTo>
                  <a:cubicBezTo>
                    <a:pt x="49" y="69"/>
                    <a:pt x="60" y="74"/>
                    <a:pt x="69" y="80"/>
                  </a:cubicBezTo>
                  <a:cubicBezTo>
                    <a:pt x="93" y="95"/>
                    <a:pt x="93" y="95"/>
                    <a:pt x="93" y="95"/>
                  </a:cubicBezTo>
                  <a:cubicBezTo>
                    <a:pt x="135" y="120"/>
                    <a:pt x="135" y="120"/>
                    <a:pt x="135" y="120"/>
                  </a:cubicBezTo>
                  <a:cubicBezTo>
                    <a:pt x="134" y="120"/>
                    <a:pt x="134" y="91"/>
                    <a:pt x="133" y="86"/>
                  </a:cubicBezTo>
                  <a:cubicBezTo>
                    <a:pt x="129" y="71"/>
                    <a:pt x="120" y="56"/>
                    <a:pt x="113" y="42"/>
                  </a:cubicBezTo>
                  <a:close/>
                </a:path>
              </a:pathLst>
            </a:custGeom>
            <a:solidFill>
              <a:srgbClr val="FFB9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îšļídê"/>
            <p:cNvSpPr/>
            <p:nvPr/>
          </p:nvSpPr>
          <p:spPr bwMode="auto">
            <a:xfrm>
              <a:off x="7432676" y="1981200"/>
              <a:ext cx="307975" cy="279400"/>
            </a:xfrm>
            <a:custGeom>
              <a:avLst/>
              <a:gdLst>
                <a:gd name="T0" fmla="*/ 229 w 232"/>
                <a:gd name="T1" fmla="*/ 100 h 211"/>
                <a:gd name="T2" fmla="*/ 218 w 232"/>
                <a:gd name="T3" fmla="*/ 86 h 211"/>
                <a:gd name="T4" fmla="*/ 216 w 232"/>
                <a:gd name="T5" fmla="*/ 67 h 211"/>
                <a:gd name="T6" fmla="*/ 183 w 232"/>
                <a:gd name="T7" fmla="*/ 43 h 211"/>
                <a:gd name="T8" fmla="*/ 174 w 232"/>
                <a:gd name="T9" fmla="*/ 31 h 211"/>
                <a:gd name="T10" fmla="*/ 157 w 232"/>
                <a:gd name="T11" fmla="*/ 13 h 211"/>
                <a:gd name="T12" fmla="*/ 130 w 232"/>
                <a:gd name="T13" fmla="*/ 2 h 211"/>
                <a:gd name="T14" fmla="*/ 72 w 232"/>
                <a:gd name="T15" fmla="*/ 27 h 211"/>
                <a:gd name="T16" fmla="*/ 45 w 232"/>
                <a:gd name="T17" fmla="*/ 32 h 211"/>
                <a:gd name="T18" fmla="*/ 25 w 232"/>
                <a:gd name="T19" fmla="*/ 50 h 211"/>
                <a:gd name="T20" fmla="*/ 25 w 232"/>
                <a:gd name="T21" fmla="*/ 63 h 211"/>
                <a:gd name="T22" fmla="*/ 11 w 232"/>
                <a:gd name="T23" fmla="*/ 85 h 211"/>
                <a:gd name="T24" fmla="*/ 11 w 232"/>
                <a:gd name="T25" fmla="*/ 139 h 211"/>
                <a:gd name="T26" fmla="*/ 17 w 232"/>
                <a:gd name="T27" fmla="*/ 149 h 211"/>
                <a:gd name="T28" fmla="*/ 24 w 232"/>
                <a:gd name="T29" fmla="*/ 172 h 211"/>
                <a:gd name="T30" fmla="*/ 63 w 232"/>
                <a:gd name="T31" fmla="*/ 211 h 211"/>
                <a:gd name="T32" fmla="*/ 61 w 232"/>
                <a:gd name="T33" fmla="*/ 194 h 211"/>
                <a:gd name="T34" fmla="*/ 62 w 232"/>
                <a:gd name="T35" fmla="*/ 189 h 211"/>
                <a:gd name="T36" fmla="*/ 72 w 232"/>
                <a:gd name="T37" fmla="*/ 182 h 211"/>
                <a:gd name="T38" fmla="*/ 82 w 232"/>
                <a:gd name="T39" fmla="*/ 160 h 211"/>
                <a:gd name="T40" fmla="*/ 82 w 232"/>
                <a:gd name="T41" fmla="*/ 135 h 211"/>
                <a:gd name="T42" fmla="*/ 86 w 232"/>
                <a:gd name="T43" fmla="*/ 125 h 211"/>
                <a:gd name="T44" fmla="*/ 95 w 232"/>
                <a:gd name="T45" fmla="*/ 122 h 211"/>
                <a:gd name="T46" fmla="*/ 140 w 232"/>
                <a:gd name="T47" fmla="*/ 114 h 211"/>
                <a:gd name="T48" fmla="*/ 153 w 232"/>
                <a:gd name="T49" fmla="*/ 107 h 211"/>
                <a:gd name="T50" fmla="*/ 183 w 232"/>
                <a:gd name="T51" fmla="*/ 122 h 211"/>
                <a:gd name="T52" fmla="*/ 199 w 232"/>
                <a:gd name="T53" fmla="*/ 153 h 211"/>
                <a:gd name="T54" fmla="*/ 227 w 232"/>
                <a:gd name="T55" fmla="*/ 171 h 211"/>
                <a:gd name="T56" fmla="*/ 230 w 232"/>
                <a:gd name="T57" fmla="*/ 170 h 211"/>
                <a:gd name="T58" fmla="*/ 231 w 232"/>
                <a:gd name="T59" fmla="*/ 167 h 211"/>
                <a:gd name="T60" fmla="*/ 231 w 232"/>
                <a:gd name="T61" fmla="*/ 122 h 211"/>
                <a:gd name="T62" fmla="*/ 229 w 232"/>
                <a:gd name="T63" fmla="*/ 10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2" h="211">
                  <a:moveTo>
                    <a:pt x="229" y="100"/>
                  </a:moveTo>
                  <a:cubicBezTo>
                    <a:pt x="227" y="94"/>
                    <a:pt x="224" y="89"/>
                    <a:pt x="218" y="86"/>
                  </a:cubicBezTo>
                  <a:cubicBezTo>
                    <a:pt x="219" y="79"/>
                    <a:pt x="218" y="73"/>
                    <a:pt x="216" y="67"/>
                  </a:cubicBezTo>
                  <a:cubicBezTo>
                    <a:pt x="210" y="49"/>
                    <a:pt x="196" y="50"/>
                    <a:pt x="183" y="43"/>
                  </a:cubicBezTo>
                  <a:cubicBezTo>
                    <a:pt x="177" y="39"/>
                    <a:pt x="177" y="36"/>
                    <a:pt x="174" y="31"/>
                  </a:cubicBezTo>
                  <a:cubicBezTo>
                    <a:pt x="170" y="23"/>
                    <a:pt x="165" y="17"/>
                    <a:pt x="157" y="13"/>
                  </a:cubicBezTo>
                  <a:cubicBezTo>
                    <a:pt x="149" y="8"/>
                    <a:pt x="140" y="2"/>
                    <a:pt x="130" y="2"/>
                  </a:cubicBezTo>
                  <a:cubicBezTo>
                    <a:pt x="109" y="0"/>
                    <a:pt x="92" y="20"/>
                    <a:pt x="72" y="27"/>
                  </a:cubicBezTo>
                  <a:cubicBezTo>
                    <a:pt x="63" y="29"/>
                    <a:pt x="54" y="29"/>
                    <a:pt x="45" y="32"/>
                  </a:cubicBezTo>
                  <a:cubicBezTo>
                    <a:pt x="36" y="35"/>
                    <a:pt x="27" y="41"/>
                    <a:pt x="25" y="50"/>
                  </a:cubicBezTo>
                  <a:cubicBezTo>
                    <a:pt x="25" y="55"/>
                    <a:pt x="26" y="59"/>
                    <a:pt x="25" y="63"/>
                  </a:cubicBezTo>
                  <a:cubicBezTo>
                    <a:pt x="24" y="72"/>
                    <a:pt x="16" y="78"/>
                    <a:pt x="11" y="85"/>
                  </a:cubicBezTo>
                  <a:cubicBezTo>
                    <a:pt x="0" y="100"/>
                    <a:pt x="2" y="122"/>
                    <a:pt x="11" y="139"/>
                  </a:cubicBezTo>
                  <a:cubicBezTo>
                    <a:pt x="12" y="142"/>
                    <a:pt x="14" y="146"/>
                    <a:pt x="17" y="149"/>
                  </a:cubicBezTo>
                  <a:cubicBezTo>
                    <a:pt x="18" y="157"/>
                    <a:pt x="20" y="165"/>
                    <a:pt x="24" y="172"/>
                  </a:cubicBezTo>
                  <a:cubicBezTo>
                    <a:pt x="32" y="188"/>
                    <a:pt x="48" y="201"/>
                    <a:pt x="63" y="211"/>
                  </a:cubicBezTo>
                  <a:cubicBezTo>
                    <a:pt x="62" y="206"/>
                    <a:pt x="61" y="200"/>
                    <a:pt x="61" y="194"/>
                  </a:cubicBezTo>
                  <a:cubicBezTo>
                    <a:pt x="61" y="193"/>
                    <a:pt x="61" y="191"/>
                    <a:pt x="62" y="189"/>
                  </a:cubicBezTo>
                  <a:cubicBezTo>
                    <a:pt x="64" y="185"/>
                    <a:pt x="68" y="184"/>
                    <a:pt x="72" y="182"/>
                  </a:cubicBezTo>
                  <a:cubicBezTo>
                    <a:pt x="79" y="178"/>
                    <a:pt x="82" y="169"/>
                    <a:pt x="82" y="160"/>
                  </a:cubicBezTo>
                  <a:cubicBezTo>
                    <a:pt x="83" y="152"/>
                    <a:pt x="81" y="143"/>
                    <a:pt x="82" y="135"/>
                  </a:cubicBezTo>
                  <a:cubicBezTo>
                    <a:pt x="82" y="131"/>
                    <a:pt x="83" y="127"/>
                    <a:pt x="86" y="125"/>
                  </a:cubicBezTo>
                  <a:cubicBezTo>
                    <a:pt x="89" y="123"/>
                    <a:pt x="92" y="122"/>
                    <a:pt x="95" y="122"/>
                  </a:cubicBezTo>
                  <a:cubicBezTo>
                    <a:pt x="110" y="122"/>
                    <a:pt x="126" y="122"/>
                    <a:pt x="140" y="114"/>
                  </a:cubicBezTo>
                  <a:cubicBezTo>
                    <a:pt x="144" y="112"/>
                    <a:pt x="148" y="109"/>
                    <a:pt x="153" y="107"/>
                  </a:cubicBezTo>
                  <a:cubicBezTo>
                    <a:pt x="165" y="105"/>
                    <a:pt x="176" y="112"/>
                    <a:pt x="183" y="122"/>
                  </a:cubicBezTo>
                  <a:cubicBezTo>
                    <a:pt x="189" y="132"/>
                    <a:pt x="193" y="143"/>
                    <a:pt x="199" y="153"/>
                  </a:cubicBezTo>
                  <a:cubicBezTo>
                    <a:pt x="205" y="164"/>
                    <a:pt x="215" y="172"/>
                    <a:pt x="227" y="171"/>
                  </a:cubicBezTo>
                  <a:cubicBezTo>
                    <a:pt x="228" y="171"/>
                    <a:pt x="229" y="171"/>
                    <a:pt x="230" y="170"/>
                  </a:cubicBezTo>
                  <a:cubicBezTo>
                    <a:pt x="231" y="169"/>
                    <a:pt x="231" y="168"/>
                    <a:pt x="231" y="167"/>
                  </a:cubicBezTo>
                  <a:cubicBezTo>
                    <a:pt x="231" y="122"/>
                    <a:pt x="231" y="122"/>
                    <a:pt x="231" y="122"/>
                  </a:cubicBezTo>
                  <a:cubicBezTo>
                    <a:pt x="232" y="115"/>
                    <a:pt x="231" y="107"/>
                    <a:pt x="229" y="100"/>
                  </a:cubicBezTo>
                  <a:close/>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şḷîďè"/>
            <p:cNvSpPr/>
            <p:nvPr/>
          </p:nvSpPr>
          <p:spPr bwMode="auto">
            <a:xfrm>
              <a:off x="7289801" y="2360613"/>
              <a:ext cx="107950" cy="215900"/>
            </a:xfrm>
            <a:custGeom>
              <a:avLst/>
              <a:gdLst>
                <a:gd name="T0" fmla="*/ 78 w 82"/>
                <a:gd name="T1" fmla="*/ 111 h 164"/>
                <a:gd name="T2" fmla="*/ 82 w 82"/>
                <a:gd name="T3" fmla="*/ 164 h 164"/>
                <a:gd name="T4" fmla="*/ 0 w 82"/>
                <a:gd name="T5" fmla="*/ 164 h 164"/>
                <a:gd name="T6" fmla="*/ 0 w 82"/>
                <a:gd name="T7" fmla="*/ 94 h 164"/>
                <a:gd name="T8" fmla="*/ 1 w 82"/>
                <a:gd name="T9" fmla="*/ 89 h 164"/>
                <a:gd name="T10" fmla="*/ 27 w 82"/>
                <a:gd name="T11" fmla="*/ 46 h 164"/>
                <a:gd name="T12" fmla="*/ 28 w 82"/>
                <a:gd name="T13" fmla="*/ 44 h 164"/>
                <a:gd name="T14" fmla="*/ 38 w 82"/>
                <a:gd name="T15" fmla="*/ 26 h 164"/>
                <a:gd name="T16" fmla="*/ 44 w 82"/>
                <a:gd name="T17" fmla="*/ 6 h 164"/>
                <a:gd name="T18" fmla="*/ 63 w 82"/>
                <a:gd name="T19" fmla="*/ 30 h 164"/>
                <a:gd name="T20" fmla="*/ 75 w 82"/>
                <a:gd name="T21" fmla="*/ 88 h 164"/>
                <a:gd name="T22" fmla="*/ 78 w 82"/>
                <a:gd name="T23" fmla="*/ 11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164">
                  <a:moveTo>
                    <a:pt x="78" y="111"/>
                  </a:moveTo>
                  <a:cubicBezTo>
                    <a:pt x="80" y="128"/>
                    <a:pt x="82" y="146"/>
                    <a:pt x="82" y="164"/>
                  </a:cubicBezTo>
                  <a:cubicBezTo>
                    <a:pt x="0" y="164"/>
                    <a:pt x="0" y="164"/>
                    <a:pt x="0" y="164"/>
                  </a:cubicBezTo>
                  <a:cubicBezTo>
                    <a:pt x="0" y="94"/>
                    <a:pt x="0" y="94"/>
                    <a:pt x="0" y="94"/>
                  </a:cubicBezTo>
                  <a:cubicBezTo>
                    <a:pt x="0" y="93"/>
                    <a:pt x="1" y="91"/>
                    <a:pt x="1" y="89"/>
                  </a:cubicBezTo>
                  <a:cubicBezTo>
                    <a:pt x="6" y="74"/>
                    <a:pt x="17" y="60"/>
                    <a:pt x="27" y="46"/>
                  </a:cubicBezTo>
                  <a:cubicBezTo>
                    <a:pt x="27" y="46"/>
                    <a:pt x="27" y="45"/>
                    <a:pt x="28" y="44"/>
                  </a:cubicBezTo>
                  <a:cubicBezTo>
                    <a:pt x="32" y="39"/>
                    <a:pt x="35" y="32"/>
                    <a:pt x="38" y="26"/>
                  </a:cubicBezTo>
                  <a:cubicBezTo>
                    <a:pt x="40" y="23"/>
                    <a:pt x="42" y="7"/>
                    <a:pt x="44" y="6"/>
                  </a:cubicBezTo>
                  <a:cubicBezTo>
                    <a:pt x="54" y="0"/>
                    <a:pt x="62" y="25"/>
                    <a:pt x="63" y="30"/>
                  </a:cubicBezTo>
                  <a:cubicBezTo>
                    <a:pt x="68" y="49"/>
                    <a:pt x="72" y="69"/>
                    <a:pt x="75" y="88"/>
                  </a:cubicBezTo>
                  <a:cubicBezTo>
                    <a:pt x="76" y="96"/>
                    <a:pt x="77" y="103"/>
                    <a:pt x="78" y="111"/>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ş1ide"/>
            <p:cNvSpPr/>
            <p:nvPr/>
          </p:nvSpPr>
          <p:spPr bwMode="auto">
            <a:xfrm>
              <a:off x="7621588" y="2322513"/>
              <a:ext cx="323850" cy="254000"/>
            </a:xfrm>
            <a:custGeom>
              <a:avLst/>
              <a:gdLst>
                <a:gd name="T0" fmla="*/ 244 w 245"/>
                <a:gd name="T1" fmla="*/ 193 h 193"/>
                <a:gd name="T2" fmla="*/ 55 w 245"/>
                <a:gd name="T3" fmla="*/ 193 h 193"/>
                <a:gd name="T4" fmla="*/ 51 w 245"/>
                <a:gd name="T5" fmla="*/ 181 h 193"/>
                <a:gd name="T6" fmla="*/ 5 w 245"/>
                <a:gd name="T7" fmla="*/ 107 h 193"/>
                <a:gd name="T8" fmla="*/ 0 w 245"/>
                <a:gd name="T9" fmla="*/ 96 h 193"/>
                <a:gd name="T10" fmla="*/ 1 w 245"/>
                <a:gd name="T11" fmla="*/ 91 h 193"/>
                <a:gd name="T12" fmla="*/ 17 w 245"/>
                <a:gd name="T13" fmla="*/ 80 h 193"/>
                <a:gd name="T14" fmla="*/ 35 w 245"/>
                <a:gd name="T15" fmla="*/ 69 h 193"/>
                <a:gd name="T16" fmla="*/ 45 w 245"/>
                <a:gd name="T17" fmla="*/ 54 h 193"/>
                <a:gd name="T18" fmla="*/ 46 w 245"/>
                <a:gd name="T19" fmla="*/ 49 h 193"/>
                <a:gd name="T20" fmla="*/ 49 w 245"/>
                <a:gd name="T21" fmla="*/ 52 h 193"/>
                <a:gd name="T22" fmla="*/ 55 w 245"/>
                <a:gd name="T23" fmla="*/ 61 h 193"/>
                <a:gd name="T24" fmla="*/ 128 w 245"/>
                <a:gd name="T25" fmla="*/ 130 h 193"/>
                <a:gd name="T26" fmla="*/ 152 w 245"/>
                <a:gd name="T27" fmla="*/ 140 h 193"/>
                <a:gd name="T28" fmla="*/ 157 w 245"/>
                <a:gd name="T29" fmla="*/ 140 h 193"/>
                <a:gd name="T30" fmla="*/ 159 w 245"/>
                <a:gd name="T31" fmla="*/ 136 h 193"/>
                <a:gd name="T32" fmla="*/ 164 w 245"/>
                <a:gd name="T33" fmla="*/ 104 h 193"/>
                <a:gd name="T34" fmla="*/ 184 w 245"/>
                <a:gd name="T35" fmla="*/ 47 h 193"/>
                <a:gd name="T36" fmla="*/ 218 w 245"/>
                <a:gd name="T37" fmla="*/ 23 h 193"/>
                <a:gd name="T38" fmla="*/ 228 w 245"/>
                <a:gd name="T39" fmla="*/ 43 h 193"/>
                <a:gd name="T40" fmla="*/ 234 w 245"/>
                <a:gd name="T41" fmla="*/ 56 h 193"/>
                <a:gd name="T42" fmla="*/ 244 w 245"/>
                <a:gd name="T43" fmla="*/ 100 h 193"/>
                <a:gd name="T44" fmla="*/ 244 w 245"/>
                <a:gd name="T4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5" h="193">
                  <a:moveTo>
                    <a:pt x="244" y="193"/>
                  </a:moveTo>
                  <a:cubicBezTo>
                    <a:pt x="55" y="193"/>
                    <a:pt x="55" y="193"/>
                    <a:pt x="55" y="193"/>
                  </a:cubicBezTo>
                  <a:cubicBezTo>
                    <a:pt x="54" y="189"/>
                    <a:pt x="52" y="185"/>
                    <a:pt x="51" y="181"/>
                  </a:cubicBezTo>
                  <a:cubicBezTo>
                    <a:pt x="39" y="155"/>
                    <a:pt x="23" y="130"/>
                    <a:pt x="5" y="107"/>
                  </a:cubicBezTo>
                  <a:cubicBezTo>
                    <a:pt x="2" y="104"/>
                    <a:pt x="0" y="100"/>
                    <a:pt x="0" y="96"/>
                  </a:cubicBezTo>
                  <a:cubicBezTo>
                    <a:pt x="0" y="94"/>
                    <a:pt x="0" y="92"/>
                    <a:pt x="1" y="91"/>
                  </a:cubicBezTo>
                  <a:cubicBezTo>
                    <a:pt x="4" y="85"/>
                    <a:pt x="11" y="82"/>
                    <a:pt x="17" y="80"/>
                  </a:cubicBezTo>
                  <a:cubicBezTo>
                    <a:pt x="24" y="77"/>
                    <a:pt x="30" y="73"/>
                    <a:pt x="35" y="69"/>
                  </a:cubicBezTo>
                  <a:cubicBezTo>
                    <a:pt x="39" y="65"/>
                    <a:pt x="43" y="60"/>
                    <a:pt x="45" y="54"/>
                  </a:cubicBezTo>
                  <a:cubicBezTo>
                    <a:pt x="45" y="52"/>
                    <a:pt x="46" y="51"/>
                    <a:pt x="46" y="49"/>
                  </a:cubicBezTo>
                  <a:cubicBezTo>
                    <a:pt x="47" y="50"/>
                    <a:pt x="48" y="51"/>
                    <a:pt x="49" y="52"/>
                  </a:cubicBezTo>
                  <a:cubicBezTo>
                    <a:pt x="51" y="55"/>
                    <a:pt x="53" y="58"/>
                    <a:pt x="55" y="61"/>
                  </a:cubicBezTo>
                  <a:cubicBezTo>
                    <a:pt x="76" y="88"/>
                    <a:pt x="99" y="114"/>
                    <a:pt x="128" y="130"/>
                  </a:cubicBezTo>
                  <a:cubicBezTo>
                    <a:pt x="136" y="134"/>
                    <a:pt x="144" y="138"/>
                    <a:pt x="152" y="140"/>
                  </a:cubicBezTo>
                  <a:cubicBezTo>
                    <a:pt x="154" y="141"/>
                    <a:pt x="155" y="141"/>
                    <a:pt x="157" y="140"/>
                  </a:cubicBezTo>
                  <a:cubicBezTo>
                    <a:pt x="158" y="139"/>
                    <a:pt x="159" y="138"/>
                    <a:pt x="159" y="136"/>
                  </a:cubicBezTo>
                  <a:cubicBezTo>
                    <a:pt x="162" y="126"/>
                    <a:pt x="163" y="114"/>
                    <a:pt x="164" y="104"/>
                  </a:cubicBezTo>
                  <a:cubicBezTo>
                    <a:pt x="168" y="84"/>
                    <a:pt x="175" y="64"/>
                    <a:pt x="184" y="47"/>
                  </a:cubicBezTo>
                  <a:cubicBezTo>
                    <a:pt x="190" y="37"/>
                    <a:pt x="207" y="0"/>
                    <a:pt x="218" y="23"/>
                  </a:cubicBezTo>
                  <a:cubicBezTo>
                    <a:pt x="221" y="30"/>
                    <a:pt x="224" y="37"/>
                    <a:pt x="228" y="43"/>
                  </a:cubicBezTo>
                  <a:cubicBezTo>
                    <a:pt x="230" y="47"/>
                    <a:pt x="232" y="52"/>
                    <a:pt x="234" y="56"/>
                  </a:cubicBezTo>
                  <a:cubicBezTo>
                    <a:pt x="241" y="69"/>
                    <a:pt x="245" y="85"/>
                    <a:pt x="244" y="100"/>
                  </a:cubicBezTo>
                  <a:cubicBezTo>
                    <a:pt x="244" y="131"/>
                    <a:pt x="244" y="162"/>
                    <a:pt x="244" y="193"/>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şľîḑé"/>
            <p:cNvSpPr/>
            <p:nvPr/>
          </p:nvSpPr>
          <p:spPr bwMode="auto">
            <a:xfrm>
              <a:off x="7392988" y="2476500"/>
              <a:ext cx="31750" cy="100013"/>
            </a:xfrm>
            <a:custGeom>
              <a:avLst/>
              <a:gdLst>
                <a:gd name="T0" fmla="*/ 2 w 24"/>
                <a:gd name="T1" fmla="*/ 0 h 76"/>
                <a:gd name="T2" fmla="*/ 0 w 24"/>
                <a:gd name="T3" fmla="*/ 23 h 76"/>
                <a:gd name="T4" fmla="*/ 0 w 24"/>
                <a:gd name="T5" fmla="*/ 23 h 76"/>
                <a:gd name="T6" fmla="*/ 0 w 24"/>
                <a:gd name="T7" fmla="*/ 23 h 76"/>
                <a:gd name="T8" fmla="*/ 4 w 24"/>
                <a:gd name="T9" fmla="*/ 76 h 76"/>
                <a:gd name="T10" fmla="*/ 8 w 24"/>
                <a:gd name="T11" fmla="*/ 76 h 76"/>
                <a:gd name="T12" fmla="*/ 24 w 24"/>
                <a:gd name="T13" fmla="*/ 76 h 76"/>
                <a:gd name="T14" fmla="*/ 15 w 24"/>
                <a:gd name="T15" fmla="*/ 45 h 76"/>
                <a:gd name="T16" fmla="*/ 2 w 24"/>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6">
                  <a:moveTo>
                    <a:pt x="2" y="0"/>
                  </a:moveTo>
                  <a:cubicBezTo>
                    <a:pt x="2" y="8"/>
                    <a:pt x="1" y="15"/>
                    <a:pt x="0" y="23"/>
                  </a:cubicBezTo>
                  <a:cubicBezTo>
                    <a:pt x="0" y="23"/>
                    <a:pt x="0" y="23"/>
                    <a:pt x="0" y="23"/>
                  </a:cubicBezTo>
                  <a:cubicBezTo>
                    <a:pt x="0" y="23"/>
                    <a:pt x="0" y="23"/>
                    <a:pt x="0" y="23"/>
                  </a:cubicBezTo>
                  <a:cubicBezTo>
                    <a:pt x="2" y="40"/>
                    <a:pt x="4" y="58"/>
                    <a:pt x="4" y="76"/>
                  </a:cubicBezTo>
                  <a:cubicBezTo>
                    <a:pt x="8" y="76"/>
                    <a:pt x="8" y="76"/>
                    <a:pt x="8" y="76"/>
                  </a:cubicBezTo>
                  <a:cubicBezTo>
                    <a:pt x="24" y="76"/>
                    <a:pt x="24" y="76"/>
                    <a:pt x="24" y="76"/>
                  </a:cubicBezTo>
                  <a:cubicBezTo>
                    <a:pt x="15" y="45"/>
                    <a:pt x="15" y="45"/>
                    <a:pt x="15" y="45"/>
                  </a:cubicBezTo>
                  <a:cubicBezTo>
                    <a:pt x="2" y="0"/>
                    <a:pt x="2" y="0"/>
                    <a:pt x="2" y="0"/>
                  </a:cubicBezTo>
                </a:path>
              </a:pathLst>
            </a:custGeom>
            <a:solidFill>
              <a:srgbClr val="2A29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Sļîḍé"/>
            <p:cNvSpPr/>
            <p:nvPr/>
          </p:nvSpPr>
          <p:spPr bwMode="auto">
            <a:xfrm>
              <a:off x="7370763" y="2506663"/>
              <a:ext cx="26988" cy="69850"/>
            </a:xfrm>
            <a:custGeom>
              <a:avLst/>
              <a:gdLst>
                <a:gd name="T0" fmla="*/ 17 w 21"/>
                <a:gd name="T1" fmla="*/ 0 h 53"/>
                <a:gd name="T2" fmla="*/ 4 w 21"/>
                <a:gd name="T3" fmla="*/ 44 h 53"/>
                <a:gd name="T4" fmla="*/ 0 w 21"/>
                <a:gd name="T5" fmla="*/ 53 h 53"/>
                <a:gd name="T6" fmla="*/ 21 w 21"/>
                <a:gd name="T7" fmla="*/ 53 h 53"/>
                <a:gd name="T8" fmla="*/ 17 w 21"/>
                <a:gd name="T9" fmla="*/ 0 h 53"/>
                <a:gd name="T10" fmla="*/ 17 w 21"/>
                <a:gd name="T11" fmla="*/ 0 h 53"/>
              </a:gdLst>
              <a:ahLst/>
              <a:cxnLst>
                <a:cxn ang="0">
                  <a:pos x="T0" y="T1"/>
                </a:cxn>
                <a:cxn ang="0">
                  <a:pos x="T2" y="T3"/>
                </a:cxn>
                <a:cxn ang="0">
                  <a:pos x="T4" y="T5"/>
                </a:cxn>
                <a:cxn ang="0">
                  <a:pos x="T6" y="T7"/>
                </a:cxn>
                <a:cxn ang="0">
                  <a:pos x="T8" y="T9"/>
                </a:cxn>
                <a:cxn ang="0">
                  <a:pos x="T10" y="T11"/>
                </a:cxn>
              </a:cxnLst>
              <a:rect l="0" t="0" r="r" b="b"/>
              <a:pathLst>
                <a:path w="21" h="53">
                  <a:moveTo>
                    <a:pt x="17" y="0"/>
                  </a:moveTo>
                  <a:cubicBezTo>
                    <a:pt x="15" y="15"/>
                    <a:pt x="11" y="30"/>
                    <a:pt x="4" y="44"/>
                  </a:cubicBezTo>
                  <a:cubicBezTo>
                    <a:pt x="3" y="47"/>
                    <a:pt x="2" y="50"/>
                    <a:pt x="0" y="53"/>
                  </a:cubicBezTo>
                  <a:cubicBezTo>
                    <a:pt x="21" y="53"/>
                    <a:pt x="21" y="53"/>
                    <a:pt x="21" y="53"/>
                  </a:cubicBezTo>
                  <a:cubicBezTo>
                    <a:pt x="21" y="35"/>
                    <a:pt x="19" y="17"/>
                    <a:pt x="17" y="0"/>
                  </a:cubicBezTo>
                  <a:cubicBezTo>
                    <a:pt x="17" y="0"/>
                    <a:pt x="17" y="0"/>
                    <a:pt x="17" y="0"/>
                  </a:cubicBezTo>
                </a:path>
              </a:pathLst>
            </a:custGeom>
            <a:solidFill>
              <a:srgbClr val="2A29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ṣlîḑè"/>
            <p:cNvSpPr/>
            <p:nvPr/>
          </p:nvSpPr>
          <p:spPr bwMode="auto">
            <a:xfrm>
              <a:off x="7824788" y="2451100"/>
              <a:ext cx="33338" cy="104775"/>
            </a:xfrm>
            <a:custGeom>
              <a:avLst/>
              <a:gdLst>
                <a:gd name="T0" fmla="*/ 15 w 25"/>
                <a:gd name="T1" fmla="*/ 5 h 79"/>
                <a:gd name="T2" fmla="*/ 0 w 25"/>
                <a:gd name="T3" fmla="*/ 74 h 79"/>
                <a:gd name="T4" fmla="*/ 17 w 25"/>
                <a:gd name="T5" fmla="*/ 79 h 79"/>
                <a:gd name="T6" fmla="*/ 22 w 25"/>
                <a:gd name="T7" fmla="*/ 79 h 79"/>
                <a:gd name="T8" fmla="*/ 23 w 25"/>
                <a:gd name="T9" fmla="*/ 79 h 79"/>
                <a:gd name="T10" fmla="*/ 24 w 25"/>
                <a:gd name="T11" fmla="*/ 76 h 79"/>
                <a:gd name="T12" fmla="*/ 17 w 25"/>
                <a:gd name="T13" fmla="*/ 19 h 79"/>
                <a:gd name="T14" fmla="*/ 15 w 25"/>
                <a:gd name="T15" fmla="*/ 5 h 79"/>
                <a:gd name="T16" fmla="*/ 16 w 25"/>
                <a:gd name="T17" fmla="*/ 0 h 79"/>
                <a:gd name="T18" fmla="*/ 15 w 25"/>
                <a:gd name="T19" fmla="*/ 5 h 79"/>
                <a:gd name="T20" fmla="*/ 16 w 2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79">
                  <a:moveTo>
                    <a:pt x="15" y="5"/>
                  </a:moveTo>
                  <a:cubicBezTo>
                    <a:pt x="0" y="74"/>
                    <a:pt x="0" y="74"/>
                    <a:pt x="0" y="74"/>
                  </a:cubicBezTo>
                  <a:cubicBezTo>
                    <a:pt x="4" y="78"/>
                    <a:pt x="10" y="79"/>
                    <a:pt x="17" y="79"/>
                  </a:cubicBezTo>
                  <a:cubicBezTo>
                    <a:pt x="18" y="79"/>
                    <a:pt x="20" y="79"/>
                    <a:pt x="22" y="79"/>
                  </a:cubicBezTo>
                  <a:cubicBezTo>
                    <a:pt x="23" y="79"/>
                    <a:pt x="23" y="79"/>
                    <a:pt x="23" y="79"/>
                  </a:cubicBezTo>
                  <a:cubicBezTo>
                    <a:pt x="24" y="78"/>
                    <a:pt x="24" y="77"/>
                    <a:pt x="24" y="76"/>
                  </a:cubicBezTo>
                  <a:cubicBezTo>
                    <a:pt x="25" y="57"/>
                    <a:pt x="22" y="38"/>
                    <a:pt x="17" y="19"/>
                  </a:cubicBezTo>
                  <a:cubicBezTo>
                    <a:pt x="16" y="15"/>
                    <a:pt x="14" y="10"/>
                    <a:pt x="15" y="5"/>
                  </a:cubicBezTo>
                  <a:moveTo>
                    <a:pt x="16" y="0"/>
                  </a:moveTo>
                  <a:cubicBezTo>
                    <a:pt x="15" y="2"/>
                    <a:pt x="15" y="3"/>
                    <a:pt x="15" y="5"/>
                  </a:cubicBezTo>
                  <a:cubicBezTo>
                    <a:pt x="16" y="0"/>
                    <a:pt x="16" y="0"/>
                    <a:pt x="16" y="0"/>
                  </a:cubicBezTo>
                </a:path>
              </a:pathLst>
            </a:custGeom>
            <a:solidFill>
              <a:srgbClr val="2A29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sḻïḓê"/>
            <p:cNvSpPr/>
            <p:nvPr/>
          </p:nvSpPr>
          <p:spPr bwMode="auto">
            <a:xfrm>
              <a:off x="3265488" y="1728788"/>
              <a:ext cx="2236788" cy="1514475"/>
            </a:xfrm>
            <a:custGeom>
              <a:avLst/>
              <a:gdLst>
                <a:gd name="T0" fmla="*/ 90 w 1409"/>
                <a:gd name="T1" fmla="*/ 541 h 954"/>
                <a:gd name="T2" fmla="*/ 90 w 1409"/>
                <a:gd name="T3" fmla="*/ 87 h 954"/>
                <a:gd name="T4" fmla="*/ 507 w 1409"/>
                <a:gd name="T5" fmla="*/ 87 h 954"/>
                <a:gd name="T6" fmla="*/ 507 w 1409"/>
                <a:gd name="T7" fmla="*/ 541 h 954"/>
                <a:gd name="T8" fmla="*/ 90 w 1409"/>
                <a:gd name="T9" fmla="*/ 541 h 954"/>
                <a:gd name="T10" fmla="*/ 1409 w 1409"/>
                <a:gd name="T11" fmla="*/ 0 h 954"/>
                <a:gd name="T12" fmla="*/ 0 w 1409"/>
                <a:gd name="T13" fmla="*/ 0 h 954"/>
                <a:gd name="T14" fmla="*/ 0 w 1409"/>
                <a:gd name="T15" fmla="*/ 954 h 954"/>
                <a:gd name="T16" fmla="*/ 903 w 1409"/>
                <a:gd name="T17" fmla="*/ 954 h 954"/>
                <a:gd name="T18" fmla="*/ 903 w 1409"/>
                <a:gd name="T19" fmla="*/ 679 h 954"/>
                <a:gd name="T20" fmla="*/ 670 w 1409"/>
                <a:gd name="T21" fmla="*/ 679 h 954"/>
                <a:gd name="T22" fmla="*/ 670 w 1409"/>
                <a:gd name="T23" fmla="*/ 651 h 954"/>
                <a:gd name="T24" fmla="*/ 903 w 1409"/>
                <a:gd name="T25" fmla="*/ 651 h 954"/>
                <a:gd name="T26" fmla="*/ 903 w 1409"/>
                <a:gd name="T27" fmla="*/ 351 h 954"/>
                <a:gd name="T28" fmla="*/ 1409 w 1409"/>
                <a:gd name="T29" fmla="*/ 351 h 954"/>
                <a:gd name="T30" fmla="*/ 1409 w 1409"/>
                <a:gd name="T31"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9" h="954">
                  <a:moveTo>
                    <a:pt x="90" y="541"/>
                  </a:moveTo>
                  <a:lnTo>
                    <a:pt x="90" y="87"/>
                  </a:lnTo>
                  <a:lnTo>
                    <a:pt x="507" y="87"/>
                  </a:lnTo>
                  <a:lnTo>
                    <a:pt x="507" y="541"/>
                  </a:lnTo>
                  <a:lnTo>
                    <a:pt x="90" y="541"/>
                  </a:lnTo>
                  <a:close/>
                  <a:moveTo>
                    <a:pt x="1409" y="0"/>
                  </a:moveTo>
                  <a:lnTo>
                    <a:pt x="0" y="0"/>
                  </a:lnTo>
                  <a:lnTo>
                    <a:pt x="0" y="954"/>
                  </a:lnTo>
                  <a:lnTo>
                    <a:pt x="903" y="954"/>
                  </a:lnTo>
                  <a:lnTo>
                    <a:pt x="903" y="679"/>
                  </a:lnTo>
                  <a:lnTo>
                    <a:pt x="670" y="679"/>
                  </a:lnTo>
                  <a:lnTo>
                    <a:pt x="670" y="651"/>
                  </a:lnTo>
                  <a:lnTo>
                    <a:pt x="903" y="651"/>
                  </a:lnTo>
                  <a:lnTo>
                    <a:pt x="903" y="351"/>
                  </a:lnTo>
                  <a:lnTo>
                    <a:pt x="1409" y="351"/>
                  </a:lnTo>
                  <a:lnTo>
                    <a:pt x="1409" y="0"/>
                  </a:lnTo>
                  <a:close/>
                </a:path>
              </a:pathLst>
            </a:custGeom>
            <a:solidFill>
              <a:srgbClr val="C5C4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ïslîḍe"/>
            <p:cNvSpPr/>
            <p:nvPr/>
          </p:nvSpPr>
          <p:spPr bwMode="auto">
            <a:xfrm>
              <a:off x="3265488" y="1728788"/>
              <a:ext cx="2236788" cy="1514475"/>
            </a:xfrm>
            <a:custGeom>
              <a:avLst/>
              <a:gdLst>
                <a:gd name="T0" fmla="*/ 90 w 1409"/>
                <a:gd name="T1" fmla="*/ 541 h 954"/>
                <a:gd name="T2" fmla="*/ 90 w 1409"/>
                <a:gd name="T3" fmla="*/ 87 h 954"/>
                <a:gd name="T4" fmla="*/ 507 w 1409"/>
                <a:gd name="T5" fmla="*/ 87 h 954"/>
                <a:gd name="T6" fmla="*/ 507 w 1409"/>
                <a:gd name="T7" fmla="*/ 541 h 954"/>
                <a:gd name="T8" fmla="*/ 90 w 1409"/>
                <a:gd name="T9" fmla="*/ 541 h 954"/>
                <a:gd name="T10" fmla="*/ 1409 w 1409"/>
                <a:gd name="T11" fmla="*/ 0 h 954"/>
                <a:gd name="T12" fmla="*/ 0 w 1409"/>
                <a:gd name="T13" fmla="*/ 0 h 954"/>
                <a:gd name="T14" fmla="*/ 0 w 1409"/>
                <a:gd name="T15" fmla="*/ 954 h 954"/>
                <a:gd name="T16" fmla="*/ 903 w 1409"/>
                <a:gd name="T17" fmla="*/ 954 h 954"/>
                <a:gd name="T18" fmla="*/ 903 w 1409"/>
                <a:gd name="T19" fmla="*/ 679 h 954"/>
                <a:gd name="T20" fmla="*/ 670 w 1409"/>
                <a:gd name="T21" fmla="*/ 679 h 954"/>
                <a:gd name="T22" fmla="*/ 670 w 1409"/>
                <a:gd name="T23" fmla="*/ 651 h 954"/>
                <a:gd name="T24" fmla="*/ 903 w 1409"/>
                <a:gd name="T25" fmla="*/ 651 h 954"/>
                <a:gd name="T26" fmla="*/ 903 w 1409"/>
                <a:gd name="T27" fmla="*/ 351 h 954"/>
                <a:gd name="T28" fmla="*/ 1409 w 1409"/>
                <a:gd name="T29" fmla="*/ 351 h 954"/>
                <a:gd name="T30" fmla="*/ 1409 w 1409"/>
                <a:gd name="T31"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9" h="954">
                  <a:moveTo>
                    <a:pt x="90" y="541"/>
                  </a:moveTo>
                  <a:lnTo>
                    <a:pt x="90" y="87"/>
                  </a:lnTo>
                  <a:lnTo>
                    <a:pt x="507" y="87"/>
                  </a:lnTo>
                  <a:lnTo>
                    <a:pt x="507" y="541"/>
                  </a:lnTo>
                  <a:lnTo>
                    <a:pt x="90" y="541"/>
                  </a:lnTo>
                  <a:moveTo>
                    <a:pt x="1409" y="0"/>
                  </a:moveTo>
                  <a:lnTo>
                    <a:pt x="0" y="0"/>
                  </a:lnTo>
                  <a:lnTo>
                    <a:pt x="0" y="954"/>
                  </a:lnTo>
                  <a:lnTo>
                    <a:pt x="903" y="954"/>
                  </a:lnTo>
                  <a:lnTo>
                    <a:pt x="903" y="679"/>
                  </a:lnTo>
                  <a:lnTo>
                    <a:pt x="670" y="679"/>
                  </a:lnTo>
                  <a:lnTo>
                    <a:pt x="670" y="651"/>
                  </a:lnTo>
                  <a:lnTo>
                    <a:pt x="903" y="651"/>
                  </a:lnTo>
                  <a:lnTo>
                    <a:pt x="903" y="351"/>
                  </a:lnTo>
                  <a:lnTo>
                    <a:pt x="1409" y="351"/>
                  </a:lnTo>
                  <a:lnTo>
                    <a:pt x="14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ľïḓé"/>
            <p:cNvSpPr/>
            <p:nvPr/>
          </p:nvSpPr>
          <p:spPr bwMode="auto">
            <a:xfrm>
              <a:off x="3408363" y="1866900"/>
              <a:ext cx="661988" cy="7207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4" name="íšľïḍe"/>
            <p:cNvSpPr/>
            <p:nvPr/>
          </p:nvSpPr>
          <p:spPr bwMode="auto">
            <a:xfrm>
              <a:off x="3408363" y="1866900"/>
              <a:ext cx="6619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5" name="íṣļiḓè"/>
            <p:cNvSpPr/>
            <p:nvPr/>
          </p:nvSpPr>
          <p:spPr bwMode="auto">
            <a:xfrm>
              <a:off x="4478338" y="1866900"/>
              <a:ext cx="638175"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6" name="i$lîďe"/>
            <p:cNvSpPr/>
            <p:nvPr/>
          </p:nvSpPr>
          <p:spPr bwMode="auto">
            <a:xfrm>
              <a:off x="3416301" y="2698750"/>
              <a:ext cx="225425"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7" name="íslîḓè"/>
            <p:cNvSpPr/>
            <p:nvPr/>
          </p:nvSpPr>
          <p:spPr bwMode="auto">
            <a:xfrm>
              <a:off x="3416301" y="2778125"/>
              <a:ext cx="64611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8" name="íṥļíḓe"/>
            <p:cNvSpPr/>
            <p:nvPr/>
          </p:nvSpPr>
          <p:spPr bwMode="auto">
            <a:xfrm>
              <a:off x="4329113" y="2025650"/>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9" name="isḻîḍé"/>
            <p:cNvSpPr/>
            <p:nvPr/>
          </p:nvSpPr>
          <p:spPr bwMode="auto">
            <a:xfrm>
              <a:off x="4329113" y="2147888"/>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0" name="iśḷïḍe"/>
            <p:cNvSpPr/>
            <p:nvPr/>
          </p:nvSpPr>
          <p:spPr bwMode="auto">
            <a:xfrm>
              <a:off x="4329113" y="2271713"/>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1" name="iŝľïḍe"/>
            <p:cNvSpPr/>
            <p:nvPr/>
          </p:nvSpPr>
          <p:spPr bwMode="auto">
            <a:xfrm>
              <a:off x="4329113" y="2393950"/>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2" name="ï$ľíḑé"/>
            <p:cNvSpPr/>
            <p:nvPr/>
          </p:nvSpPr>
          <p:spPr bwMode="auto">
            <a:xfrm>
              <a:off x="4329113" y="2517775"/>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3" name="íṥ1ïḓê"/>
            <p:cNvSpPr/>
            <p:nvPr/>
          </p:nvSpPr>
          <p:spPr bwMode="auto">
            <a:xfrm>
              <a:off x="4329113" y="2640013"/>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4" name="íSḻîďé"/>
            <p:cNvSpPr/>
            <p:nvPr/>
          </p:nvSpPr>
          <p:spPr bwMode="auto">
            <a:xfrm>
              <a:off x="4329113" y="2762250"/>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5" name="íṥḷîḑé"/>
            <p:cNvSpPr/>
            <p:nvPr/>
          </p:nvSpPr>
          <p:spPr bwMode="auto">
            <a:xfrm>
              <a:off x="4329113" y="2762250"/>
              <a:ext cx="91916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6" name="íṡḷiḑe"/>
            <p:cNvSpPr/>
            <p:nvPr/>
          </p:nvSpPr>
          <p:spPr bwMode="auto">
            <a:xfrm>
              <a:off x="3898901" y="2341563"/>
              <a:ext cx="152400" cy="250825"/>
            </a:xfrm>
            <a:custGeom>
              <a:avLst/>
              <a:gdLst>
                <a:gd name="T0" fmla="*/ 116 w 116"/>
                <a:gd name="T1" fmla="*/ 189 h 189"/>
                <a:gd name="T2" fmla="*/ 51 w 116"/>
                <a:gd name="T3" fmla="*/ 189 h 189"/>
                <a:gd name="T4" fmla="*/ 38 w 116"/>
                <a:gd name="T5" fmla="*/ 149 h 189"/>
                <a:gd name="T6" fmla="*/ 17 w 116"/>
                <a:gd name="T7" fmla="*/ 105 h 189"/>
                <a:gd name="T8" fmla="*/ 8 w 116"/>
                <a:gd name="T9" fmla="*/ 93 h 189"/>
                <a:gd name="T10" fmla="*/ 2 w 116"/>
                <a:gd name="T11" fmla="*/ 58 h 189"/>
                <a:gd name="T12" fmla="*/ 4 w 116"/>
                <a:gd name="T13" fmla="*/ 48 h 189"/>
                <a:gd name="T14" fmla="*/ 15 w 116"/>
                <a:gd name="T15" fmla="*/ 10 h 189"/>
                <a:gd name="T16" fmla="*/ 27 w 116"/>
                <a:gd name="T17" fmla="*/ 1 h 189"/>
                <a:gd name="T18" fmla="*/ 39 w 116"/>
                <a:gd name="T19" fmla="*/ 2 h 189"/>
                <a:gd name="T20" fmla="*/ 42 w 116"/>
                <a:gd name="T21" fmla="*/ 3 h 189"/>
                <a:gd name="T22" fmla="*/ 56 w 116"/>
                <a:gd name="T23" fmla="*/ 24 h 189"/>
                <a:gd name="T24" fmla="*/ 96 w 116"/>
                <a:gd name="T25" fmla="*/ 134 h 189"/>
                <a:gd name="T26" fmla="*/ 104 w 116"/>
                <a:gd name="T27" fmla="*/ 155 h 189"/>
                <a:gd name="T28" fmla="*/ 115 w 116"/>
                <a:gd name="T29" fmla="*/ 186 h 189"/>
                <a:gd name="T30" fmla="*/ 116 w 116"/>
                <a:gd name="T3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89">
                  <a:moveTo>
                    <a:pt x="116" y="189"/>
                  </a:moveTo>
                  <a:cubicBezTo>
                    <a:pt x="51" y="189"/>
                    <a:pt x="51" y="189"/>
                    <a:pt x="51" y="189"/>
                  </a:cubicBezTo>
                  <a:cubicBezTo>
                    <a:pt x="46" y="176"/>
                    <a:pt x="42" y="162"/>
                    <a:pt x="38" y="149"/>
                  </a:cubicBezTo>
                  <a:cubicBezTo>
                    <a:pt x="35" y="132"/>
                    <a:pt x="28" y="117"/>
                    <a:pt x="17" y="105"/>
                  </a:cubicBezTo>
                  <a:cubicBezTo>
                    <a:pt x="13" y="102"/>
                    <a:pt x="10" y="97"/>
                    <a:pt x="8" y="93"/>
                  </a:cubicBezTo>
                  <a:cubicBezTo>
                    <a:pt x="2" y="82"/>
                    <a:pt x="0" y="70"/>
                    <a:pt x="2" y="58"/>
                  </a:cubicBezTo>
                  <a:cubicBezTo>
                    <a:pt x="2" y="54"/>
                    <a:pt x="3" y="51"/>
                    <a:pt x="4" y="48"/>
                  </a:cubicBezTo>
                  <a:cubicBezTo>
                    <a:pt x="6" y="35"/>
                    <a:pt x="11" y="23"/>
                    <a:pt x="15" y="10"/>
                  </a:cubicBezTo>
                  <a:cubicBezTo>
                    <a:pt x="17" y="5"/>
                    <a:pt x="21" y="1"/>
                    <a:pt x="27" y="1"/>
                  </a:cubicBezTo>
                  <a:cubicBezTo>
                    <a:pt x="31" y="0"/>
                    <a:pt x="35" y="0"/>
                    <a:pt x="39" y="2"/>
                  </a:cubicBezTo>
                  <a:cubicBezTo>
                    <a:pt x="40" y="2"/>
                    <a:pt x="41" y="3"/>
                    <a:pt x="42" y="3"/>
                  </a:cubicBezTo>
                  <a:cubicBezTo>
                    <a:pt x="49" y="8"/>
                    <a:pt x="53" y="16"/>
                    <a:pt x="56" y="24"/>
                  </a:cubicBezTo>
                  <a:cubicBezTo>
                    <a:pt x="69" y="61"/>
                    <a:pt x="83" y="97"/>
                    <a:pt x="96" y="134"/>
                  </a:cubicBezTo>
                  <a:cubicBezTo>
                    <a:pt x="99" y="141"/>
                    <a:pt x="102" y="148"/>
                    <a:pt x="104" y="155"/>
                  </a:cubicBezTo>
                  <a:cubicBezTo>
                    <a:pt x="108" y="165"/>
                    <a:pt x="112" y="176"/>
                    <a:pt x="115" y="186"/>
                  </a:cubicBezTo>
                  <a:cubicBezTo>
                    <a:pt x="116" y="187"/>
                    <a:pt x="116" y="188"/>
                    <a:pt x="116" y="189"/>
                  </a:cubicBezTo>
                  <a:close/>
                </a:path>
              </a:pathLst>
            </a:custGeom>
            <a:solidFill>
              <a:srgbClr val="D0CD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ṡ1îḑé"/>
            <p:cNvSpPr/>
            <p:nvPr/>
          </p:nvSpPr>
          <p:spPr bwMode="auto">
            <a:xfrm>
              <a:off x="3533776" y="1941513"/>
              <a:ext cx="422275" cy="515938"/>
            </a:xfrm>
            <a:custGeom>
              <a:avLst/>
              <a:gdLst>
                <a:gd name="T0" fmla="*/ 121 w 318"/>
                <a:gd name="T1" fmla="*/ 12 h 389"/>
                <a:gd name="T2" fmla="*/ 87 w 318"/>
                <a:gd name="T3" fmla="*/ 47 h 389"/>
                <a:gd name="T4" fmla="*/ 85 w 318"/>
                <a:gd name="T5" fmla="*/ 71 h 389"/>
                <a:gd name="T6" fmla="*/ 54 w 318"/>
                <a:gd name="T7" fmla="*/ 115 h 389"/>
                <a:gd name="T8" fmla="*/ 27 w 318"/>
                <a:gd name="T9" fmla="*/ 162 h 389"/>
                <a:gd name="T10" fmla="*/ 38 w 318"/>
                <a:gd name="T11" fmla="*/ 220 h 389"/>
                <a:gd name="T12" fmla="*/ 4 w 318"/>
                <a:gd name="T13" fmla="*/ 281 h 389"/>
                <a:gd name="T14" fmla="*/ 13 w 318"/>
                <a:gd name="T15" fmla="*/ 326 h 389"/>
                <a:gd name="T16" fmla="*/ 84 w 318"/>
                <a:gd name="T17" fmla="*/ 377 h 389"/>
                <a:gd name="T18" fmla="*/ 172 w 318"/>
                <a:gd name="T19" fmla="*/ 389 h 389"/>
                <a:gd name="T20" fmla="*/ 274 w 318"/>
                <a:gd name="T21" fmla="*/ 362 h 389"/>
                <a:gd name="T22" fmla="*/ 301 w 318"/>
                <a:gd name="T23" fmla="*/ 309 h 389"/>
                <a:gd name="T24" fmla="*/ 300 w 318"/>
                <a:gd name="T25" fmla="*/ 226 h 389"/>
                <a:gd name="T26" fmla="*/ 316 w 318"/>
                <a:gd name="T27" fmla="*/ 176 h 389"/>
                <a:gd name="T28" fmla="*/ 289 w 318"/>
                <a:gd name="T29" fmla="*/ 134 h 389"/>
                <a:gd name="T30" fmla="*/ 268 w 318"/>
                <a:gd name="T31" fmla="*/ 91 h 389"/>
                <a:gd name="T32" fmla="*/ 249 w 318"/>
                <a:gd name="T33" fmla="*/ 40 h 389"/>
                <a:gd name="T34" fmla="*/ 233 w 318"/>
                <a:gd name="T35" fmla="*/ 13 h 389"/>
                <a:gd name="T36" fmla="*/ 173 w 318"/>
                <a:gd name="T37" fmla="*/ 5 h 389"/>
                <a:gd name="T38" fmla="*/ 121 w 318"/>
                <a:gd name="T39" fmla="*/ 12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389">
                  <a:moveTo>
                    <a:pt x="121" y="12"/>
                  </a:moveTo>
                  <a:cubicBezTo>
                    <a:pt x="104" y="18"/>
                    <a:pt x="90" y="30"/>
                    <a:pt x="87" y="47"/>
                  </a:cubicBezTo>
                  <a:cubicBezTo>
                    <a:pt x="85" y="55"/>
                    <a:pt x="86" y="63"/>
                    <a:pt x="85" y="71"/>
                  </a:cubicBezTo>
                  <a:cubicBezTo>
                    <a:pt x="82" y="89"/>
                    <a:pt x="67" y="103"/>
                    <a:pt x="54" y="115"/>
                  </a:cubicBezTo>
                  <a:cubicBezTo>
                    <a:pt x="41" y="128"/>
                    <a:pt x="28" y="143"/>
                    <a:pt x="27" y="162"/>
                  </a:cubicBezTo>
                  <a:cubicBezTo>
                    <a:pt x="26" y="182"/>
                    <a:pt x="40" y="200"/>
                    <a:pt x="38" y="220"/>
                  </a:cubicBezTo>
                  <a:cubicBezTo>
                    <a:pt x="35" y="243"/>
                    <a:pt x="10" y="258"/>
                    <a:pt x="4" y="281"/>
                  </a:cubicBezTo>
                  <a:cubicBezTo>
                    <a:pt x="0" y="296"/>
                    <a:pt x="5" y="312"/>
                    <a:pt x="13" y="326"/>
                  </a:cubicBezTo>
                  <a:cubicBezTo>
                    <a:pt x="29" y="351"/>
                    <a:pt x="55" y="368"/>
                    <a:pt x="84" y="377"/>
                  </a:cubicBezTo>
                  <a:cubicBezTo>
                    <a:pt x="112" y="386"/>
                    <a:pt x="142" y="388"/>
                    <a:pt x="172" y="389"/>
                  </a:cubicBezTo>
                  <a:cubicBezTo>
                    <a:pt x="208" y="389"/>
                    <a:pt x="247" y="386"/>
                    <a:pt x="274" y="362"/>
                  </a:cubicBezTo>
                  <a:cubicBezTo>
                    <a:pt x="290" y="348"/>
                    <a:pt x="299" y="329"/>
                    <a:pt x="301" y="309"/>
                  </a:cubicBezTo>
                  <a:cubicBezTo>
                    <a:pt x="304" y="281"/>
                    <a:pt x="292" y="252"/>
                    <a:pt x="300" y="226"/>
                  </a:cubicBezTo>
                  <a:cubicBezTo>
                    <a:pt x="305" y="209"/>
                    <a:pt x="318" y="194"/>
                    <a:pt x="316" y="176"/>
                  </a:cubicBezTo>
                  <a:cubicBezTo>
                    <a:pt x="314" y="160"/>
                    <a:pt x="299" y="147"/>
                    <a:pt x="289" y="134"/>
                  </a:cubicBezTo>
                  <a:cubicBezTo>
                    <a:pt x="280" y="121"/>
                    <a:pt x="274" y="106"/>
                    <a:pt x="268" y="91"/>
                  </a:cubicBezTo>
                  <a:cubicBezTo>
                    <a:pt x="249" y="40"/>
                    <a:pt x="249" y="40"/>
                    <a:pt x="249" y="40"/>
                  </a:cubicBezTo>
                  <a:cubicBezTo>
                    <a:pt x="245" y="30"/>
                    <a:pt x="241" y="19"/>
                    <a:pt x="233" y="13"/>
                  </a:cubicBezTo>
                  <a:cubicBezTo>
                    <a:pt x="217" y="0"/>
                    <a:pt x="191" y="3"/>
                    <a:pt x="173" y="5"/>
                  </a:cubicBezTo>
                  <a:cubicBezTo>
                    <a:pt x="156" y="8"/>
                    <a:pt x="137" y="7"/>
                    <a:pt x="121" y="12"/>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šļídê"/>
            <p:cNvSpPr/>
            <p:nvPr/>
          </p:nvSpPr>
          <p:spPr bwMode="auto">
            <a:xfrm>
              <a:off x="3700463" y="2155825"/>
              <a:ext cx="141288" cy="165100"/>
            </a:xfrm>
            <a:custGeom>
              <a:avLst/>
              <a:gdLst>
                <a:gd name="T0" fmla="*/ 10 w 106"/>
                <a:gd name="T1" fmla="*/ 19 h 125"/>
                <a:gd name="T2" fmla="*/ 6 w 106"/>
                <a:gd name="T3" fmla="*/ 82 h 125"/>
                <a:gd name="T4" fmla="*/ 29 w 106"/>
                <a:gd name="T5" fmla="*/ 125 h 125"/>
                <a:gd name="T6" fmla="*/ 80 w 106"/>
                <a:gd name="T7" fmla="*/ 123 h 125"/>
                <a:gd name="T8" fmla="*/ 106 w 106"/>
                <a:gd name="T9" fmla="*/ 103 h 125"/>
                <a:gd name="T10" fmla="*/ 83 w 106"/>
                <a:gd name="T11" fmla="*/ 72 h 125"/>
                <a:gd name="T12" fmla="*/ 82 w 106"/>
                <a:gd name="T13" fmla="*/ 12 h 125"/>
                <a:gd name="T14" fmla="*/ 10 w 106"/>
                <a:gd name="T15" fmla="*/ 19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25">
                  <a:moveTo>
                    <a:pt x="10" y="19"/>
                  </a:moveTo>
                  <a:cubicBezTo>
                    <a:pt x="10" y="19"/>
                    <a:pt x="11" y="76"/>
                    <a:pt x="6" y="82"/>
                  </a:cubicBezTo>
                  <a:cubicBezTo>
                    <a:pt x="0" y="87"/>
                    <a:pt x="29" y="125"/>
                    <a:pt x="29" y="125"/>
                  </a:cubicBezTo>
                  <a:cubicBezTo>
                    <a:pt x="80" y="123"/>
                    <a:pt x="80" y="123"/>
                    <a:pt x="80" y="123"/>
                  </a:cubicBezTo>
                  <a:cubicBezTo>
                    <a:pt x="106" y="103"/>
                    <a:pt x="106" y="103"/>
                    <a:pt x="106" y="103"/>
                  </a:cubicBezTo>
                  <a:cubicBezTo>
                    <a:pt x="83" y="72"/>
                    <a:pt x="83" y="72"/>
                    <a:pt x="83" y="72"/>
                  </a:cubicBezTo>
                  <a:cubicBezTo>
                    <a:pt x="83" y="72"/>
                    <a:pt x="74" y="23"/>
                    <a:pt x="82" y="12"/>
                  </a:cubicBezTo>
                  <a:cubicBezTo>
                    <a:pt x="89" y="0"/>
                    <a:pt x="10" y="19"/>
                    <a:pt x="10" y="19"/>
                  </a:cubicBezTo>
                </a:path>
              </a:pathLst>
            </a:custGeom>
            <a:solidFill>
              <a:srgbClr val="A0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îsļïḍè"/>
            <p:cNvSpPr/>
            <p:nvPr/>
          </p:nvSpPr>
          <p:spPr bwMode="auto">
            <a:xfrm>
              <a:off x="3708401" y="2165350"/>
              <a:ext cx="133350" cy="155575"/>
            </a:xfrm>
            <a:custGeom>
              <a:avLst/>
              <a:gdLst>
                <a:gd name="T0" fmla="*/ 70 w 101"/>
                <a:gd name="T1" fmla="*/ 0 h 117"/>
                <a:gd name="T2" fmla="*/ 5 w 101"/>
                <a:gd name="T3" fmla="*/ 11 h 117"/>
                <a:gd name="T4" fmla="*/ 5 w 101"/>
                <a:gd name="T5" fmla="*/ 32 h 117"/>
                <a:gd name="T6" fmla="*/ 1 w 101"/>
                <a:gd name="T7" fmla="*/ 74 h 117"/>
                <a:gd name="T8" fmla="*/ 0 w 101"/>
                <a:gd name="T9" fmla="*/ 76 h 117"/>
                <a:gd name="T10" fmla="*/ 24 w 101"/>
                <a:gd name="T11" fmla="*/ 117 h 117"/>
                <a:gd name="T12" fmla="*/ 75 w 101"/>
                <a:gd name="T13" fmla="*/ 115 h 117"/>
                <a:gd name="T14" fmla="*/ 101 w 101"/>
                <a:gd name="T15" fmla="*/ 95 h 117"/>
                <a:gd name="T16" fmla="*/ 78 w 101"/>
                <a:gd name="T17" fmla="*/ 64 h 117"/>
                <a:gd name="T18" fmla="*/ 74 w 101"/>
                <a:gd name="T19" fmla="*/ 21 h 117"/>
                <a:gd name="T20" fmla="*/ 77 w 101"/>
                <a:gd name="T21" fmla="*/ 4 h 117"/>
                <a:gd name="T22" fmla="*/ 77 w 101"/>
                <a:gd name="T23" fmla="*/ 2 h 117"/>
                <a:gd name="T24" fmla="*/ 70 w 101"/>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17">
                  <a:moveTo>
                    <a:pt x="70" y="0"/>
                  </a:moveTo>
                  <a:cubicBezTo>
                    <a:pt x="52" y="0"/>
                    <a:pt x="5" y="11"/>
                    <a:pt x="5" y="11"/>
                  </a:cubicBezTo>
                  <a:cubicBezTo>
                    <a:pt x="5" y="11"/>
                    <a:pt x="5" y="20"/>
                    <a:pt x="5" y="32"/>
                  </a:cubicBezTo>
                  <a:cubicBezTo>
                    <a:pt x="5" y="49"/>
                    <a:pt x="4" y="70"/>
                    <a:pt x="1" y="74"/>
                  </a:cubicBezTo>
                  <a:cubicBezTo>
                    <a:pt x="0" y="74"/>
                    <a:pt x="0" y="75"/>
                    <a:pt x="0" y="76"/>
                  </a:cubicBezTo>
                  <a:cubicBezTo>
                    <a:pt x="0" y="86"/>
                    <a:pt x="24" y="117"/>
                    <a:pt x="24" y="117"/>
                  </a:cubicBezTo>
                  <a:cubicBezTo>
                    <a:pt x="75" y="115"/>
                    <a:pt x="75" y="115"/>
                    <a:pt x="75" y="115"/>
                  </a:cubicBezTo>
                  <a:cubicBezTo>
                    <a:pt x="101" y="95"/>
                    <a:pt x="101" y="95"/>
                    <a:pt x="101" y="95"/>
                  </a:cubicBezTo>
                  <a:cubicBezTo>
                    <a:pt x="78" y="64"/>
                    <a:pt x="78" y="64"/>
                    <a:pt x="78" y="64"/>
                  </a:cubicBezTo>
                  <a:cubicBezTo>
                    <a:pt x="78" y="64"/>
                    <a:pt x="74" y="39"/>
                    <a:pt x="74" y="21"/>
                  </a:cubicBezTo>
                  <a:cubicBezTo>
                    <a:pt x="74" y="13"/>
                    <a:pt x="74" y="7"/>
                    <a:pt x="77" y="4"/>
                  </a:cubicBezTo>
                  <a:cubicBezTo>
                    <a:pt x="77" y="3"/>
                    <a:pt x="77" y="3"/>
                    <a:pt x="77" y="2"/>
                  </a:cubicBezTo>
                  <a:cubicBezTo>
                    <a:pt x="77" y="1"/>
                    <a:pt x="74" y="0"/>
                    <a:pt x="70" y="0"/>
                  </a:cubicBezTo>
                </a:path>
              </a:pathLst>
            </a:custGeom>
            <a:solidFill>
              <a:srgbClr val="90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ḻïḑê"/>
            <p:cNvSpPr/>
            <p:nvPr/>
          </p:nvSpPr>
          <p:spPr bwMode="auto">
            <a:xfrm>
              <a:off x="3665538" y="2028825"/>
              <a:ext cx="179388" cy="180975"/>
            </a:xfrm>
            <a:prstGeom prst="ellipse">
              <a:avLst/>
            </a:prstGeom>
            <a:solidFill>
              <a:srgbClr val="A0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í$ļïde"/>
            <p:cNvSpPr/>
            <p:nvPr/>
          </p:nvSpPr>
          <p:spPr bwMode="auto">
            <a:xfrm>
              <a:off x="3503613" y="2236788"/>
              <a:ext cx="461963" cy="355600"/>
            </a:xfrm>
            <a:custGeom>
              <a:avLst/>
              <a:gdLst>
                <a:gd name="T0" fmla="*/ 225 w 349"/>
                <a:gd name="T1" fmla="*/ 268 h 268"/>
                <a:gd name="T2" fmla="*/ 280 w 349"/>
                <a:gd name="T3" fmla="*/ 268 h 268"/>
                <a:gd name="T4" fmla="*/ 286 w 349"/>
                <a:gd name="T5" fmla="*/ 257 h 268"/>
                <a:gd name="T6" fmla="*/ 286 w 349"/>
                <a:gd name="T7" fmla="*/ 257 h 268"/>
                <a:gd name="T8" fmla="*/ 296 w 349"/>
                <a:gd name="T9" fmla="*/ 247 h 268"/>
                <a:gd name="T10" fmla="*/ 304 w 349"/>
                <a:gd name="T11" fmla="*/ 242 h 268"/>
                <a:gd name="T12" fmla="*/ 308 w 349"/>
                <a:gd name="T13" fmla="*/ 234 h 268"/>
                <a:gd name="T14" fmla="*/ 315 w 349"/>
                <a:gd name="T15" fmla="*/ 197 h 268"/>
                <a:gd name="T16" fmla="*/ 315 w 349"/>
                <a:gd name="T17" fmla="*/ 184 h 268"/>
                <a:gd name="T18" fmla="*/ 316 w 349"/>
                <a:gd name="T19" fmla="*/ 175 h 268"/>
                <a:gd name="T20" fmla="*/ 324 w 349"/>
                <a:gd name="T21" fmla="*/ 156 h 268"/>
                <a:gd name="T22" fmla="*/ 347 w 349"/>
                <a:gd name="T23" fmla="*/ 115 h 268"/>
                <a:gd name="T24" fmla="*/ 348 w 349"/>
                <a:gd name="T25" fmla="*/ 103 h 268"/>
                <a:gd name="T26" fmla="*/ 343 w 349"/>
                <a:gd name="T27" fmla="*/ 88 h 268"/>
                <a:gd name="T28" fmla="*/ 340 w 349"/>
                <a:gd name="T29" fmla="*/ 82 h 268"/>
                <a:gd name="T30" fmla="*/ 324 w 349"/>
                <a:gd name="T31" fmla="*/ 62 h 268"/>
                <a:gd name="T32" fmla="*/ 278 w 349"/>
                <a:gd name="T33" fmla="*/ 31 h 268"/>
                <a:gd name="T34" fmla="*/ 272 w 349"/>
                <a:gd name="T35" fmla="*/ 28 h 268"/>
                <a:gd name="T36" fmla="*/ 266 w 349"/>
                <a:gd name="T37" fmla="*/ 21 h 268"/>
                <a:gd name="T38" fmla="*/ 242 w 349"/>
                <a:gd name="T39" fmla="*/ 3 h 268"/>
                <a:gd name="T40" fmla="*/ 231 w 349"/>
                <a:gd name="T41" fmla="*/ 2 h 268"/>
                <a:gd name="T42" fmla="*/ 229 w 349"/>
                <a:gd name="T43" fmla="*/ 2 h 268"/>
                <a:gd name="T44" fmla="*/ 217 w 349"/>
                <a:gd name="T45" fmla="*/ 9 h 268"/>
                <a:gd name="T46" fmla="*/ 185 w 349"/>
                <a:gd name="T47" fmla="*/ 14 h 268"/>
                <a:gd name="T48" fmla="*/ 181 w 349"/>
                <a:gd name="T49" fmla="*/ 13 h 268"/>
                <a:gd name="T50" fmla="*/ 178 w 349"/>
                <a:gd name="T51" fmla="*/ 11 h 268"/>
                <a:gd name="T52" fmla="*/ 158 w 349"/>
                <a:gd name="T53" fmla="*/ 7 h 268"/>
                <a:gd name="T54" fmla="*/ 150 w 349"/>
                <a:gd name="T55" fmla="*/ 13 h 268"/>
                <a:gd name="T56" fmla="*/ 144 w 349"/>
                <a:gd name="T57" fmla="*/ 21 h 268"/>
                <a:gd name="T58" fmla="*/ 121 w 349"/>
                <a:gd name="T59" fmla="*/ 27 h 268"/>
                <a:gd name="T60" fmla="*/ 70 w 349"/>
                <a:gd name="T61" fmla="*/ 32 h 268"/>
                <a:gd name="T62" fmla="*/ 30 w 349"/>
                <a:gd name="T63" fmla="*/ 51 h 268"/>
                <a:gd name="T64" fmla="*/ 30 w 349"/>
                <a:gd name="T65" fmla="*/ 51 h 268"/>
                <a:gd name="T66" fmla="*/ 25 w 349"/>
                <a:gd name="T67" fmla="*/ 56 h 268"/>
                <a:gd name="T68" fmla="*/ 17 w 349"/>
                <a:gd name="T69" fmla="*/ 67 h 268"/>
                <a:gd name="T70" fmla="*/ 13 w 349"/>
                <a:gd name="T71" fmla="*/ 85 h 268"/>
                <a:gd name="T72" fmla="*/ 4 w 349"/>
                <a:gd name="T73" fmla="*/ 104 h 268"/>
                <a:gd name="T74" fmla="*/ 0 w 349"/>
                <a:gd name="T75" fmla="*/ 120 h 268"/>
                <a:gd name="T76" fmla="*/ 0 w 349"/>
                <a:gd name="T77" fmla="*/ 120 h 268"/>
                <a:gd name="T78" fmla="*/ 31 w 349"/>
                <a:gd name="T79" fmla="*/ 152 h 268"/>
                <a:gd name="T80" fmla="*/ 47 w 349"/>
                <a:gd name="T81" fmla="*/ 169 h 268"/>
                <a:gd name="T82" fmla="*/ 49 w 349"/>
                <a:gd name="T83" fmla="*/ 174 h 268"/>
                <a:gd name="T84" fmla="*/ 51 w 349"/>
                <a:gd name="T85" fmla="*/ 191 h 268"/>
                <a:gd name="T86" fmla="*/ 84 w 349"/>
                <a:gd name="T87" fmla="*/ 267 h 268"/>
                <a:gd name="T88" fmla="*/ 85 w 349"/>
                <a:gd name="T89" fmla="*/ 268 h 268"/>
                <a:gd name="T90" fmla="*/ 225 w 349"/>
                <a:gd name="T91"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9" h="268">
                  <a:moveTo>
                    <a:pt x="225" y="268"/>
                  </a:moveTo>
                  <a:cubicBezTo>
                    <a:pt x="280" y="268"/>
                    <a:pt x="280" y="268"/>
                    <a:pt x="280" y="268"/>
                  </a:cubicBezTo>
                  <a:cubicBezTo>
                    <a:pt x="282" y="265"/>
                    <a:pt x="284" y="261"/>
                    <a:pt x="286" y="257"/>
                  </a:cubicBezTo>
                  <a:cubicBezTo>
                    <a:pt x="286" y="257"/>
                    <a:pt x="286" y="257"/>
                    <a:pt x="286" y="257"/>
                  </a:cubicBezTo>
                  <a:cubicBezTo>
                    <a:pt x="289" y="253"/>
                    <a:pt x="292" y="249"/>
                    <a:pt x="296" y="247"/>
                  </a:cubicBezTo>
                  <a:cubicBezTo>
                    <a:pt x="299" y="245"/>
                    <a:pt x="301" y="244"/>
                    <a:pt x="304" y="242"/>
                  </a:cubicBezTo>
                  <a:cubicBezTo>
                    <a:pt x="306" y="240"/>
                    <a:pt x="308" y="237"/>
                    <a:pt x="308" y="234"/>
                  </a:cubicBezTo>
                  <a:cubicBezTo>
                    <a:pt x="312" y="222"/>
                    <a:pt x="314" y="209"/>
                    <a:pt x="315" y="197"/>
                  </a:cubicBezTo>
                  <a:cubicBezTo>
                    <a:pt x="315" y="193"/>
                    <a:pt x="315" y="189"/>
                    <a:pt x="315" y="184"/>
                  </a:cubicBezTo>
                  <a:cubicBezTo>
                    <a:pt x="315" y="181"/>
                    <a:pt x="315" y="178"/>
                    <a:pt x="316" y="175"/>
                  </a:cubicBezTo>
                  <a:cubicBezTo>
                    <a:pt x="318" y="168"/>
                    <a:pt x="321" y="162"/>
                    <a:pt x="324" y="156"/>
                  </a:cubicBezTo>
                  <a:cubicBezTo>
                    <a:pt x="332" y="142"/>
                    <a:pt x="339" y="129"/>
                    <a:pt x="347" y="115"/>
                  </a:cubicBezTo>
                  <a:cubicBezTo>
                    <a:pt x="348" y="111"/>
                    <a:pt x="349" y="107"/>
                    <a:pt x="348" y="103"/>
                  </a:cubicBezTo>
                  <a:cubicBezTo>
                    <a:pt x="348" y="98"/>
                    <a:pt x="346" y="92"/>
                    <a:pt x="343" y="88"/>
                  </a:cubicBezTo>
                  <a:cubicBezTo>
                    <a:pt x="342" y="86"/>
                    <a:pt x="341" y="84"/>
                    <a:pt x="340" y="82"/>
                  </a:cubicBezTo>
                  <a:cubicBezTo>
                    <a:pt x="335" y="75"/>
                    <a:pt x="330" y="68"/>
                    <a:pt x="324" y="62"/>
                  </a:cubicBezTo>
                  <a:cubicBezTo>
                    <a:pt x="311" y="48"/>
                    <a:pt x="296" y="38"/>
                    <a:pt x="278" y="31"/>
                  </a:cubicBezTo>
                  <a:cubicBezTo>
                    <a:pt x="276" y="30"/>
                    <a:pt x="274" y="29"/>
                    <a:pt x="272" y="28"/>
                  </a:cubicBezTo>
                  <a:cubicBezTo>
                    <a:pt x="270" y="26"/>
                    <a:pt x="268" y="24"/>
                    <a:pt x="266" y="21"/>
                  </a:cubicBezTo>
                  <a:cubicBezTo>
                    <a:pt x="260" y="12"/>
                    <a:pt x="253" y="2"/>
                    <a:pt x="242" y="3"/>
                  </a:cubicBezTo>
                  <a:cubicBezTo>
                    <a:pt x="239" y="1"/>
                    <a:pt x="235" y="0"/>
                    <a:pt x="231" y="2"/>
                  </a:cubicBezTo>
                  <a:cubicBezTo>
                    <a:pt x="230" y="2"/>
                    <a:pt x="230" y="2"/>
                    <a:pt x="229" y="2"/>
                  </a:cubicBezTo>
                  <a:cubicBezTo>
                    <a:pt x="225" y="4"/>
                    <a:pt x="221" y="6"/>
                    <a:pt x="217" y="9"/>
                  </a:cubicBezTo>
                  <a:cubicBezTo>
                    <a:pt x="207" y="14"/>
                    <a:pt x="196" y="16"/>
                    <a:pt x="185" y="14"/>
                  </a:cubicBezTo>
                  <a:cubicBezTo>
                    <a:pt x="184" y="14"/>
                    <a:pt x="182" y="14"/>
                    <a:pt x="181" y="13"/>
                  </a:cubicBezTo>
                  <a:cubicBezTo>
                    <a:pt x="180" y="13"/>
                    <a:pt x="179" y="12"/>
                    <a:pt x="178" y="11"/>
                  </a:cubicBezTo>
                  <a:cubicBezTo>
                    <a:pt x="172" y="6"/>
                    <a:pt x="165" y="5"/>
                    <a:pt x="158" y="7"/>
                  </a:cubicBezTo>
                  <a:cubicBezTo>
                    <a:pt x="155" y="9"/>
                    <a:pt x="152" y="11"/>
                    <a:pt x="150" y="13"/>
                  </a:cubicBezTo>
                  <a:cubicBezTo>
                    <a:pt x="148" y="16"/>
                    <a:pt x="147" y="19"/>
                    <a:pt x="144" y="21"/>
                  </a:cubicBezTo>
                  <a:cubicBezTo>
                    <a:pt x="139" y="27"/>
                    <a:pt x="129" y="27"/>
                    <a:pt x="121" y="27"/>
                  </a:cubicBezTo>
                  <a:cubicBezTo>
                    <a:pt x="104" y="27"/>
                    <a:pt x="87" y="28"/>
                    <a:pt x="70" y="32"/>
                  </a:cubicBezTo>
                  <a:cubicBezTo>
                    <a:pt x="55" y="35"/>
                    <a:pt x="41" y="42"/>
                    <a:pt x="30" y="51"/>
                  </a:cubicBezTo>
                  <a:cubicBezTo>
                    <a:pt x="30" y="51"/>
                    <a:pt x="30" y="51"/>
                    <a:pt x="30" y="51"/>
                  </a:cubicBezTo>
                  <a:cubicBezTo>
                    <a:pt x="28" y="53"/>
                    <a:pt x="27" y="54"/>
                    <a:pt x="25" y="56"/>
                  </a:cubicBezTo>
                  <a:cubicBezTo>
                    <a:pt x="22" y="59"/>
                    <a:pt x="19" y="63"/>
                    <a:pt x="17" y="67"/>
                  </a:cubicBezTo>
                  <a:cubicBezTo>
                    <a:pt x="15" y="73"/>
                    <a:pt x="15" y="79"/>
                    <a:pt x="13" y="85"/>
                  </a:cubicBezTo>
                  <a:cubicBezTo>
                    <a:pt x="11" y="92"/>
                    <a:pt x="6" y="98"/>
                    <a:pt x="4" y="104"/>
                  </a:cubicBezTo>
                  <a:cubicBezTo>
                    <a:pt x="2" y="109"/>
                    <a:pt x="2" y="115"/>
                    <a:pt x="0" y="120"/>
                  </a:cubicBezTo>
                  <a:cubicBezTo>
                    <a:pt x="0" y="120"/>
                    <a:pt x="0" y="120"/>
                    <a:pt x="0" y="120"/>
                  </a:cubicBezTo>
                  <a:cubicBezTo>
                    <a:pt x="11" y="129"/>
                    <a:pt x="20" y="142"/>
                    <a:pt x="31" y="152"/>
                  </a:cubicBezTo>
                  <a:cubicBezTo>
                    <a:pt x="38" y="156"/>
                    <a:pt x="43" y="162"/>
                    <a:pt x="47" y="169"/>
                  </a:cubicBezTo>
                  <a:cubicBezTo>
                    <a:pt x="48" y="171"/>
                    <a:pt x="49" y="172"/>
                    <a:pt x="49" y="174"/>
                  </a:cubicBezTo>
                  <a:cubicBezTo>
                    <a:pt x="50" y="180"/>
                    <a:pt x="51" y="186"/>
                    <a:pt x="51" y="191"/>
                  </a:cubicBezTo>
                  <a:cubicBezTo>
                    <a:pt x="52" y="219"/>
                    <a:pt x="67" y="245"/>
                    <a:pt x="84" y="267"/>
                  </a:cubicBezTo>
                  <a:cubicBezTo>
                    <a:pt x="85" y="268"/>
                    <a:pt x="85" y="268"/>
                    <a:pt x="85" y="268"/>
                  </a:cubicBezTo>
                  <a:lnTo>
                    <a:pt x="225" y="268"/>
                  </a:lnTo>
                  <a:close/>
                </a:path>
              </a:pathLst>
            </a:custGeom>
            <a:solidFill>
              <a:srgbClr val="D0CD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ś1idè"/>
            <p:cNvSpPr/>
            <p:nvPr/>
          </p:nvSpPr>
          <p:spPr bwMode="auto">
            <a:xfrm>
              <a:off x="3438526" y="2374900"/>
              <a:ext cx="134938" cy="217488"/>
            </a:xfrm>
            <a:custGeom>
              <a:avLst/>
              <a:gdLst>
                <a:gd name="T0" fmla="*/ 96 w 101"/>
                <a:gd name="T1" fmla="*/ 65 h 164"/>
                <a:gd name="T2" fmla="*/ 88 w 101"/>
                <a:gd name="T3" fmla="*/ 119 h 164"/>
                <a:gd name="T4" fmla="*/ 83 w 101"/>
                <a:gd name="T5" fmla="*/ 147 h 164"/>
                <a:gd name="T6" fmla="*/ 78 w 101"/>
                <a:gd name="T7" fmla="*/ 164 h 164"/>
                <a:gd name="T8" fmla="*/ 0 w 101"/>
                <a:gd name="T9" fmla="*/ 164 h 164"/>
                <a:gd name="T10" fmla="*/ 1 w 101"/>
                <a:gd name="T11" fmla="*/ 155 h 164"/>
                <a:gd name="T12" fmla="*/ 10 w 101"/>
                <a:gd name="T13" fmla="*/ 121 h 164"/>
                <a:gd name="T14" fmla="*/ 38 w 101"/>
                <a:gd name="T15" fmla="*/ 48 h 164"/>
                <a:gd name="T16" fmla="*/ 49 w 101"/>
                <a:gd name="T17" fmla="*/ 16 h 164"/>
                <a:gd name="T18" fmla="*/ 52 w 101"/>
                <a:gd name="T19" fmla="*/ 10 h 164"/>
                <a:gd name="T20" fmla="*/ 78 w 101"/>
                <a:gd name="T21" fmla="*/ 6 h 164"/>
                <a:gd name="T22" fmla="*/ 85 w 101"/>
                <a:gd name="T23" fmla="*/ 8 h 164"/>
                <a:gd name="T24" fmla="*/ 92 w 101"/>
                <a:gd name="T25" fmla="*/ 14 h 164"/>
                <a:gd name="T26" fmla="*/ 97 w 101"/>
                <a:gd name="T27" fmla="*/ 60 h 164"/>
                <a:gd name="T28" fmla="*/ 96 w 101"/>
                <a:gd name="T29"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64">
                  <a:moveTo>
                    <a:pt x="96" y="65"/>
                  </a:moveTo>
                  <a:cubicBezTo>
                    <a:pt x="94" y="83"/>
                    <a:pt x="91" y="101"/>
                    <a:pt x="88" y="119"/>
                  </a:cubicBezTo>
                  <a:cubicBezTo>
                    <a:pt x="87" y="128"/>
                    <a:pt x="85" y="138"/>
                    <a:pt x="83" y="147"/>
                  </a:cubicBezTo>
                  <a:cubicBezTo>
                    <a:pt x="81" y="153"/>
                    <a:pt x="79" y="159"/>
                    <a:pt x="78" y="164"/>
                  </a:cubicBezTo>
                  <a:cubicBezTo>
                    <a:pt x="0" y="164"/>
                    <a:pt x="0" y="164"/>
                    <a:pt x="0" y="164"/>
                  </a:cubicBezTo>
                  <a:cubicBezTo>
                    <a:pt x="0" y="161"/>
                    <a:pt x="0" y="158"/>
                    <a:pt x="1" y="155"/>
                  </a:cubicBezTo>
                  <a:cubicBezTo>
                    <a:pt x="3" y="143"/>
                    <a:pt x="6" y="132"/>
                    <a:pt x="10" y="121"/>
                  </a:cubicBezTo>
                  <a:cubicBezTo>
                    <a:pt x="20" y="97"/>
                    <a:pt x="29" y="72"/>
                    <a:pt x="38" y="48"/>
                  </a:cubicBezTo>
                  <a:cubicBezTo>
                    <a:pt x="42" y="37"/>
                    <a:pt x="45" y="26"/>
                    <a:pt x="49" y="16"/>
                  </a:cubicBezTo>
                  <a:cubicBezTo>
                    <a:pt x="50" y="14"/>
                    <a:pt x="51" y="12"/>
                    <a:pt x="52" y="10"/>
                  </a:cubicBezTo>
                  <a:cubicBezTo>
                    <a:pt x="56" y="0"/>
                    <a:pt x="69" y="4"/>
                    <a:pt x="78" y="6"/>
                  </a:cubicBezTo>
                  <a:cubicBezTo>
                    <a:pt x="80" y="6"/>
                    <a:pt x="83" y="7"/>
                    <a:pt x="85" y="8"/>
                  </a:cubicBezTo>
                  <a:cubicBezTo>
                    <a:pt x="88" y="9"/>
                    <a:pt x="90" y="12"/>
                    <a:pt x="92" y="14"/>
                  </a:cubicBezTo>
                  <a:cubicBezTo>
                    <a:pt x="101" y="27"/>
                    <a:pt x="99" y="45"/>
                    <a:pt x="97" y="60"/>
                  </a:cubicBezTo>
                  <a:cubicBezTo>
                    <a:pt x="97" y="62"/>
                    <a:pt x="96" y="64"/>
                    <a:pt x="96" y="65"/>
                  </a:cubicBezTo>
                  <a:close/>
                </a:path>
              </a:pathLst>
            </a:custGeom>
            <a:solidFill>
              <a:srgbClr val="D0CD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ïšľíḓe"/>
            <p:cNvSpPr/>
            <p:nvPr/>
          </p:nvSpPr>
          <p:spPr bwMode="auto">
            <a:xfrm>
              <a:off x="3802063" y="2576513"/>
              <a:ext cx="85725" cy="15875"/>
            </a:xfrm>
            <a:custGeom>
              <a:avLst/>
              <a:gdLst>
                <a:gd name="T0" fmla="*/ 61 w 65"/>
                <a:gd name="T1" fmla="*/ 0 h 11"/>
                <a:gd name="T2" fmla="*/ 65 w 65"/>
                <a:gd name="T3" fmla="*/ 11 h 11"/>
                <a:gd name="T4" fmla="*/ 0 w 65"/>
                <a:gd name="T5" fmla="*/ 11 h 11"/>
                <a:gd name="T6" fmla="*/ 61 w 65"/>
                <a:gd name="T7" fmla="*/ 0 h 11"/>
              </a:gdLst>
              <a:ahLst/>
              <a:cxnLst>
                <a:cxn ang="0">
                  <a:pos x="T0" y="T1"/>
                </a:cxn>
                <a:cxn ang="0">
                  <a:pos x="T2" y="T3"/>
                </a:cxn>
                <a:cxn ang="0">
                  <a:pos x="T4" y="T5"/>
                </a:cxn>
                <a:cxn ang="0">
                  <a:pos x="T6" y="T7"/>
                </a:cxn>
              </a:cxnLst>
              <a:rect l="0" t="0" r="r" b="b"/>
              <a:pathLst>
                <a:path w="65" h="11">
                  <a:moveTo>
                    <a:pt x="61" y="0"/>
                  </a:moveTo>
                  <a:cubicBezTo>
                    <a:pt x="61" y="1"/>
                    <a:pt x="63" y="5"/>
                    <a:pt x="65" y="11"/>
                  </a:cubicBezTo>
                  <a:cubicBezTo>
                    <a:pt x="0" y="11"/>
                    <a:pt x="0" y="11"/>
                    <a:pt x="0" y="11"/>
                  </a:cubicBezTo>
                  <a:cubicBezTo>
                    <a:pt x="32" y="6"/>
                    <a:pt x="61" y="0"/>
                    <a:pt x="61" y="0"/>
                  </a:cubicBezTo>
                  <a:close/>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Sľïďé"/>
            <p:cNvSpPr/>
            <p:nvPr/>
          </p:nvSpPr>
          <p:spPr bwMode="auto">
            <a:xfrm>
              <a:off x="3665538" y="2012950"/>
              <a:ext cx="195263" cy="106363"/>
            </a:xfrm>
            <a:prstGeom prst="ellipse">
              <a:avLst/>
            </a:pr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ïṡḻídê"/>
            <p:cNvSpPr/>
            <p:nvPr/>
          </p:nvSpPr>
          <p:spPr bwMode="auto">
            <a:xfrm>
              <a:off x="4699001" y="2286000"/>
              <a:ext cx="2235200" cy="1512888"/>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6" name="iSḻiḋè"/>
            <p:cNvSpPr/>
            <p:nvPr/>
          </p:nvSpPr>
          <p:spPr bwMode="auto">
            <a:xfrm>
              <a:off x="4699001" y="2286000"/>
              <a:ext cx="22352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7" name="ïşḻíḑê"/>
            <p:cNvSpPr/>
            <p:nvPr/>
          </p:nvSpPr>
          <p:spPr bwMode="auto">
            <a:xfrm>
              <a:off x="6348413" y="3640138"/>
              <a:ext cx="522288" cy="55563"/>
            </a:xfrm>
            <a:custGeom>
              <a:avLst/>
              <a:gdLst>
                <a:gd name="T0" fmla="*/ 224 w 395"/>
                <a:gd name="T1" fmla="*/ 0 h 42"/>
                <a:gd name="T2" fmla="*/ 210 w 395"/>
                <a:gd name="T3" fmla="*/ 14 h 42"/>
                <a:gd name="T4" fmla="*/ 195 w 395"/>
                <a:gd name="T5" fmla="*/ 20 h 42"/>
                <a:gd name="T6" fmla="*/ 180 w 395"/>
                <a:gd name="T7" fmla="*/ 14 h 42"/>
                <a:gd name="T8" fmla="*/ 167 w 395"/>
                <a:gd name="T9" fmla="*/ 0 h 42"/>
                <a:gd name="T10" fmla="*/ 0 w 395"/>
                <a:gd name="T11" fmla="*/ 21 h 42"/>
                <a:gd name="T12" fmla="*/ 197 w 395"/>
                <a:gd name="T13" fmla="*/ 42 h 42"/>
                <a:gd name="T14" fmla="*/ 395 w 395"/>
                <a:gd name="T15" fmla="*/ 21 h 42"/>
                <a:gd name="T16" fmla="*/ 224 w 395"/>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42">
                  <a:moveTo>
                    <a:pt x="224" y="0"/>
                  </a:moveTo>
                  <a:cubicBezTo>
                    <a:pt x="210" y="14"/>
                    <a:pt x="210" y="14"/>
                    <a:pt x="210" y="14"/>
                  </a:cubicBezTo>
                  <a:cubicBezTo>
                    <a:pt x="206" y="18"/>
                    <a:pt x="200" y="20"/>
                    <a:pt x="195" y="20"/>
                  </a:cubicBezTo>
                  <a:cubicBezTo>
                    <a:pt x="190" y="20"/>
                    <a:pt x="184" y="18"/>
                    <a:pt x="180" y="14"/>
                  </a:cubicBezTo>
                  <a:cubicBezTo>
                    <a:pt x="167" y="0"/>
                    <a:pt x="167" y="0"/>
                    <a:pt x="167" y="0"/>
                  </a:cubicBezTo>
                  <a:cubicBezTo>
                    <a:pt x="72" y="2"/>
                    <a:pt x="0" y="10"/>
                    <a:pt x="0" y="21"/>
                  </a:cubicBezTo>
                  <a:cubicBezTo>
                    <a:pt x="0" y="32"/>
                    <a:pt x="88" y="42"/>
                    <a:pt x="197" y="42"/>
                  </a:cubicBezTo>
                  <a:cubicBezTo>
                    <a:pt x="306" y="42"/>
                    <a:pt x="395" y="32"/>
                    <a:pt x="395" y="21"/>
                  </a:cubicBezTo>
                  <a:cubicBezTo>
                    <a:pt x="395" y="10"/>
                    <a:pt x="320" y="1"/>
                    <a:pt x="224"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ṥ1ídé"/>
            <p:cNvSpPr/>
            <p:nvPr/>
          </p:nvSpPr>
          <p:spPr bwMode="auto">
            <a:xfrm>
              <a:off x="4841876" y="2425700"/>
              <a:ext cx="661988" cy="7207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9" name="iŝḻïďé"/>
            <p:cNvSpPr/>
            <p:nvPr/>
          </p:nvSpPr>
          <p:spPr bwMode="auto">
            <a:xfrm>
              <a:off x="4841876" y="2425700"/>
              <a:ext cx="6619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0" name="íṩliḓé"/>
            <p:cNvSpPr/>
            <p:nvPr/>
          </p:nvSpPr>
          <p:spPr bwMode="auto">
            <a:xfrm>
              <a:off x="4989513" y="2520950"/>
              <a:ext cx="277813" cy="236538"/>
            </a:xfrm>
            <a:custGeom>
              <a:avLst/>
              <a:gdLst>
                <a:gd name="T0" fmla="*/ 49 w 210"/>
                <a:gd name="T1" fmla="*/ 177 h 178"/>
                <a:gd name="T2" fmla="*/ 57 w 210"/>
                <a:gd name="T3" fmla="*/ 173 h 178"/>
                <a:gd name="T4" fmla="*/ 54 w 210"/>
                <a:gd name="T5" fmla="*/ 136 h 178"/>
                <a:gd name="T6" fmla="*/ 70 w 210"/>
                <a:gd name="T7" fmla="*/ 109 h 178"/>
                <a:gd name="T8" fmla="*/ 70 w 210"/>
                <a:gd name="T9" fmla="*/ 80 h 178"/>
                <a:gd name="T10" fmla="*/ 91 w 210"/>
                <a:gd name="T11" fmla="*/ 72 h 178"/>
                <a:gd name="T12" fmla="*/ 114 w 210"/>
                <a:gd name="T13" fmla="*/ 77 h 178"/>
                <a:gd name="T14" fmla="*/ 145 w 210"/>
                <a:gd name="T15" fmla="*/ 71 h 178"/>
                <a:gd name="T16" fmla="*/ 174 w 210"/>
                <a:gd name="T17" fmla="*/ 78 h 178"/>
                <a:gd name="T18" fmla="*/ 176 w 210"/>
                <a:gd name="T19" fmla="*/ 118 h 178"/>
                <a:gd name="T20" fmla="*/ 187 w 210"/>
                <a:gd name="T21" fmla="*/ 148 h 178"/>
                <a:gd name="T22" fmla="*/ 178 w 210"/>
                <a:gd name="T23" fmla="*/ 152 h 178"/>
                <a:gd name="T24" fmla="*/ 177 w 210"/>
                <a:gd name="T25" fmla="*/ 152 h 178"/>
                <a:gd name="T26" fmla="*/ 183 w 210"/>
                <a:gd name="T27" fmla="*/ 145 h 178"/>
                <a:gd name="T28" fmla="*/ 189 w 210"/>
                <a:gd name="T29" fmla="*/ 138 h 178"/>
                <a:gd name="T30" fmla="*/ 205 w 210"/>
                <a:gd name="T31" fmla="*/ 129 h 178"/>
                <a:gd name="T32" fmla="*/ 202 w 210"/>
                <a:gd name="T33" fmla="*/ 79 h 178"/>
                <a:gd name="T34" fmla="*/ 193 w 210"/>
                <a:gd name="T35" fmla="*/ 58 h 178"/>
                <a:gd name="T36" fmla="*/ 191 w 210"/>
                <a:gd name="T37" fmla="*/ 28 h 178"/>
                <a:gd name="T38" fmla="*/ 159 w 210"/>
                <a:gd name="T39" fmla="*/ 8 h 178"/>
                <a:gd name="T40" fmla="*/ 140 w 210"/>
                <a:gd name="T41" fmla="*/ 7 h 178"/>
                <a:gd name="T42" fmla="*/ 118 w 210"/>
                <a:gd name="T43" fmla="*/ 7 h 178"/>
                <a:gd name="T44" fmla="*/ 83 w 210"/>
                <a:gd name="T45" fmla="*/ 0 h 178"/>
                <a:gd name="T46" fmla="*/ 46 w 210"/>
                <a:gd name="T47" fmla="*/ 21 h 178"/>
                <a:gd name="T48" fmla="*/ 16 w 210"/>
                <a:gd name="T49" fmla="*/ 53 h 178"/>
                <a:gd name="T50" fmla="*/ 6 w 210"/>
                <a:gd name="T51" fmla="*/ 61 h 178"/>
                <a:gd name="T52" fmla="*/ 1 w 210"/>
                <a:gd name="T53" fmla="*/ 87 h 178"/>
                <a:gd name="T54" fmla="*/ 8 w 210"/>
                <a:gd name="T55" fmla="*/ 114 h 178"/>
                <a:gd name="T56" fmla="*/ 9 w 210"/>
                <a:gd name="T57" fmla="*/ 140 h 178"/>
                <a:gd name="T58" fmla="*/ 17 w 210"/>
                <a:gd name="T59" fmla="*/ 164 h 178"/>
                <a:gd name="T60" fmla="*/ 35 w 210"/>
                <a:gd name="T61" fmla="*/ 173 h 178"/>
                <a:gd name="T62" fmla="*/ 38 w 210"/>
                <a:gd name="T63" fmla="*/ 173 h 178"/>
                <a:gd name="T64" fmla="*/ 42 w 210"/>
                <a:gd name="T65" fmla="*/ 172 h 178"/>
                <a:gd name="T66" fmla="*/ 49 w 210"/>
                <a:gd name="T67"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0" h="178">
                  <a:moveTo>
                    <a:pt x="49" y="177"/>
                  </a:moveTo>
                  <a:cubicBezTo>
                    <a:pt x="52" y="178"/>
                    <a:pt x="56" y="176"/>
                    <a:pt x="57" y="173"/>
                  </a:cubicBezTo>
                  <a:cubicBezTo>
                    <a:pt x="64" y="162"/>
                    <a:pt x="52" y="148"/>
                    <a:pt x="54" y="136"/>
                  </a:cubicBezTo>
                  <a:cubicBezTo>
                    <a:pt x="57" y="126"/>
                    <a:pt x="68" y="120"/>
                    <a:pt x="70" y="109"/>
                  </a:cubicBezTo>
                  <a:cubicBezTo>
                    <a:pt x="73" y="100"/>
                    <a:pt x="66" y="89"/>
                    <a:pt x="70" y="80"/>
                  </a:cubicBezTo>
                  <a:cubicBezTo>
                    <a:pt x="74" y="73"/>
                    <a:pt x="83" y="71"/>
                    <a:pt x="91" y="72"/>
                  </a:cubicBezTo>
                  <a:cubicBezTo>
                    <a:pt x="99" y="73"/>
                    <a:pt x="106" y="77"/>
                    <a:pt x="114" y="77"/>
                  </a:cubicBezTo>
                  <a:cubicBezTo>
                    <a:pt x="125" y="78"/>
                    <a:pt x="135" y="73"/>
                    <a:pt x="145" y="71"/>
                  </a:cubicBezTo>
                  <a:cubicBezTo>
                    <a:pt x="155" y="69"/>
                    <a:pt x="168" y="70"/>
                    <a:pt x="174" y="78"/>
                  </a:cubicBezTo>
                  <a:cubicBezTo>
                    <a:pt x="181" y="89"/>
                    <a:pt x="174" y="105"/>
                    <a:pt x="176" y="118"/>
                  </a:cubicBezTo>
                  <a:cubicBezTo>
                    <a:pt x="178" y="128"/>
                    <a:pt x="187" y="137"/>
                    <a:pt x="187" y="148"/>
                  </a:cubicBezTo>
                  <a:cubicBezTo>
                    <a:pt x="187" y="152"/>
                    <a:pt x="177" y="148"/>
                    <a:pt x="178" y="152"/>
                  </a:cubicBezTo>
                  <a:cubicBezTo>
                    <a:pt x="178" y="156"/>
                    <a:pt x="174" y="153"/>
                    <a:pt x="177" y="152"/>
                  </a:cubicBezTo>
                  <a:cubicBezTo>
                    <a:pt x="181" y="151"/>
                    <a:pt x="183" y="149"/>
                    <a:pt x="183" y="145"/>
                  </a:cubicBezTo>
                  <a:cubicBezTo>
                    <a:pt x="184" y="142"/>
                    <a:pt x="190" y="141"/>
                    <a:pt x="189" y="138"/>
                  </a:cubicBezTo>
                  <a:cubicBezTo>
                    <a:pt x="189" y="131"/>
                    <a:pt x="203" y="136"/>
                    <a:pt x="205" y="129"/>
                  </a:cubicBezTo>
                  <a:cubicBezTo>
                    <a:pt x="210" y="112"/>
                    <a:pt x="209" y="94"/>
                    <a:pt x="202" y="79"/>
                  </a:cubicBezTo>
                  <a:cubicBezTo>
                    <a:pt x="198" y="72"/>
                    <a:pt x="196" y="65"/>
                    <a:pt x="193" y="58"/>
                  </a:cubicBezTo>
                  <a:cubicBezTo>
                    <a:pt x="191" y="48"/>
                    <a:pt x="195" y="38"/>
                    <a:pt x="191" y="28"/>
                  </a:cubicBezTo>
                  <a:cubicBezTo>
                    <a:pt x="187" y="15"/>
                    <a:pt x="172" y="9"/>
                    <a:pt x="159" y="8"/>
                  </a:cubicBezTo>
                  <a:cubicBezTo>
                    <a:pt x="153" y="7"/>
                    <a:pt x="147" y="7"/>
                    <a:pt x="140" y="7"/>
                  </a:cubicBezTo>
                  <a:cubicBezTo>
                    <a:pt x="133" y="8"/>
                    <a:pt x="126" y="8"/>
                    <a:pt x="118" y="7"/>
                  </a:cubicBezTo>
                  <a:cubicBezTo>
                    <a:pt x="106" y="5"/>
                    <a:pt x="95" y="0"/>
                    <a:pt x="83" y="0"/>
                  </a:cubicBezTo>
                  <a:cubicBezTo>
                    <a:pt x="68" y="1"/>
                    <a:pt x="56" y="11"/>
                    <a:pt x="46" y="21"/>
                  </a:cubicBezTo>
                  <a:cubicBezTo>
                    <a:pt x="36" y="32"/>
                    <a:pt x="27" y="44"/>
                    <a:pt x="16" y="53"/>
                  </a:cubicBezTo>
                  <a:cubicBezTo>
                    <a:pt x="12" y="55"/>
                    <a:pt x="9" y="58"/>
                    <a:pt x="6" y="61"/>
                  </a:cubicBezTo>
                  <a:cubicBezTo>
                    <a:pt x="0" y="68"/>
                    <a:pt x="0" y="78"/>
                    <a:pt x="1" y="87"/>
                  </a:cubicBezTo>
                  <a:cubicBezTo>
                    <a:pt x="3" y="96"/>
                    <a:pt x="6" y="105"/>
                    <a:pt x="8" y="114"/>
                  </a:cubicBezTo>
                  <a:cubicBezTo>
                    <a:pt x="9" y="122"/>
                    <a:pt x="9" y="131"/>
                    <a:pt x="9" y="140"/>
                  </a:cubicBezTo>
                  <a:cubicBezTo>
                    <a:pt x="9" y="148"/>
                    <a:pt x="12" y="157"/>
                    <a:pt x="17" y="164"/>
                  </a:cubicBezTo>
                  <a:cubicBezTo>
                    <a:pt x="21" y="170"/>
                    <a:pt x="28" y="173"/>
                    <a:pt x="35" y="173"/>
                  </a:cubicBezTo>
                  <a:cubicBezTo>
                    <a:pt x="36" y="173"/>
                    <a:pt x="37" y="173"/>
                    <a:pt x="38" y="173"/>
                  </a:cubicBezTo>
                  <a:cubicBezTo>
                    <a:pt x="39" y="172"/>
                    <a:pt x="40" y="172"/>
                    <a:pt x="42" y="172"/>
                  </a:cubicBezTo>
                  <a:cubicBezTo>
                    <a:pt x="45" y="173"/>
                    <a:pt x="46" y="176"/>
                    <a:pt x="49" y="177"/>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ṥliďe"/>
            <p:cNvSpPr/>
            <p:nvPr/>
          </p:nvSpPr>
          <p:spPr bwMode="auto">
            <a:xfrm>
              <a:off x="4908551" y="3030538"/>
              <a:ext cx="84138" cy="119063"/>
            </a:xfrm>
            <a:custGeom>
              <a:avLst/>
              <a:gdLst>
                <a:gd name="T0" fmla="*/ 0 w 63"/>
                <a:gd name="T1" fmla="*/ 90 h 90"/>
                <a:gd name="T2" fmla="*/ 4 w 63"/>
                <a:gd name="T3" fmla="*/ 37 h 90"/>
                <a:gd name="T4" fmla="*/ 18 w 63"/>
                <a:gd name="T5" fmla="*/ 0 h 90"/>
                <a:gd name="T6" fmla="*/ 63 w 63"/>
                <a:gd name="T7" fmla="*/ 90 h 90"/>
                <a:gd name="T8" fmla="*/ 0 w 63"/>
                <a:gd name="T9" fmla="*/ 90 h 90"/>
              </a:gdLst>
              <a:ahLst/>
              <a:cxnLst>
                <a:cxn ang="0">
                  <a:pos x="T0" y="T1"/>
                </a:cxn>
                <a:cxn ang="0">
                  <a:pos x="T2" y="T3"/>
                </a:cxn>
                <a:cxn ang="0">
                  <a:pos x="T4" y="T5"/>
                </a:cxn>
                <a:cxn ang="0">
                  <a:pos x="T6" y="T7"/>
                </a:cxn>
                <a:cxn ang="0">
                  <a:pos x="T8" y="T9"/>
                </a:cxn>
              </a:cxnLst>
              <a:rect l="0" t="0" r="r" b="b"/>
              <a:pathLst>
                <a:path w="63" h="90">
                  <a:moveTo>
                    <a:pt x="0" y="90"/>
                  </a:moveTo>
                  <a:cubicBezTo>
                    <a:pt x="2" y="60"/>
                    <a:pt x="4" y="37"/>
                    <a:pt x="4" y="37"/>
                  </a:cubicBezTo>
                  <a:cubicBezTo>
                    <a:pt x="18" y="0"/>
                    <a:pt x="18" y="0"/>
                    <a:pt x="18" y="0"/>
                  </a:cubicBezTo>
                  <a:cubicBezTo>
                    <a:pt x="63" y="90"/>
                    <a:pt x="63" y="90"/>
                    <a:pt x="63" y="90"/>
                  </a:cubicBezTo>
                  <a:cubicBezTo>
                    <a:pt x="0" y="90"/>
                    <a:pt x="0" y="90"/>
                    <a:pt x="0" y="9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ṣḷïḍê"/>
            <p:cNvSpPr/>
            <p:nvPr/>
          </p:nvSpPr>
          <p:spPr bwMode="auto">
            <a:xfrm>
              <a:off x="4908551" y="3079750"/>
              <a:ext cx="84138" cy="69850"/>
            </a:xfrm>
            <a:custGeom>
              <a:avLst/>
              <a:gdLst>
                <a:gd name="T0" fmla="*/ 4 w 63"/>
                <a:gd name="T1" fmla="*/ 0 h 53"/>
                <a:gd name="T2" fmla="*/ 4 w 63"/>
                <a:gd name="T3" fmla="*/ 0 h 53"/>
                <a:gd name="T4" fmla="*/ 0 w 63"/>
                <a:gd name="T5" fmla="*/ 53 h 53"/>
                <a:gd name="T6" fmla="*/ 63 w 63"/>
                <a:gd name="T7" fmla="*/ 53 h 53"/>
                <a:gd name="T8" fmla="*/ 28 w 63"/>
                <a:gd name="T9" fmla="*/ 53 h 53"/>
                <a:gd name="T10" fmla="*/ 6 w 63"/>
                <a:gd name="T11" fmla="*/ 13 h 53"/>
                <a:gd name="T12" fmla="*/ 4 w 6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63" h="53">
                  <a:moveTo>
                    <a:pt x="4" y="0"/>
                  </a:moveTo>
                  <a:cubicBezTo>
                    <a:pt x="4" y="0"/>
                    <a:pt x="4" y="0"/>
                    <a:pt x="4" y="0"/>
                  </a:cubicBezTo>
                  <a:cubicBezTo>
                    <a:pt x="4" y="0"/>
                    <a:pt x="2" y="23"/>
                    <a:pt x="0" y="53"/>
                  </a:cubicBezTo>
                  <a:cubicBezTo>
                    <a:pt x="63" y="53"/>
                    <a:pt x="63" y="53"/>
                    <a:pt x="63" y="53"/>
                  </a:cubicBezTo>
                  <a:cubicBezTo>
                    <a:pt x="28" y="53"/>
                    <a:pt x="28" y="53"/>
                    <a:pt x="28" y="53"/>
                  </a:cubicBezTo>
                  <a:cubicBezTo>
                    <a:pt x="19" y="40"/>
                    <a:pt x="12" y="27"/>
                    <a:pt x="6" y="13"/>
                  </a:cubicBezTo>
                  <a:cubicBezTo>
                    <a:pt x="5" y="9"/>
                    <a:pt x="4" y="5"/>
                    <a:pt x="4"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iṩľîďè"/>
            <p:cNvSpPr/>
            <p:nvPr/>
          </p:nvSpPr>
          <p:spPr bwMode="auto">
            <a:xfrm>
              <a:off x="5040313" y="2681288"/>
              <a:ext cx="211138" cy="274638"/>
            </a:xfrm>
            <a:custGeom>
              <a:avLst/>
              <a:gdLst>
                <a:gd name="T0" fmla="*/ 6 w 160"/>
                <a:gd name="T1" fmla="*/ 59 h 207"/>
                <a:gd name="T2" fmla="*/ 24 w 160"/>
                <a:gd name="T3" fmla="*/ 187 h 207"/>
                <a:gd name="T4" fmla="*/ 160 w 160"/>
                <a:gd name="T5" fmla="*/ 152 h 207"/>
                <a:gd name="T6" fmla="*/ 156 w 160"/>
                <a:gd name="T7" fmla="*/ 138 h 207"/>
                <a:gd name="T8" fmla="*/ 129 w 160"/>
                <a:gd name="T9" fmla="*/ 59 h 207"/>
                <a:gd name="T10" fmla="*/ 6 w 160"/>
                <a:gd name="T11" fmla="*/ 59 h 207"/>
              </a:gdLst>
              <a:ahLst/>
              <a:cxnLst>
                <a:cxn ang="0">
                  <a:pos x="T0" y="T1"/>
                </a:cxn>
                <a:cxn ang="0">
                  <a:pos x="T2" y="T3"/>
                </a:cxn>
                <a:cxn ang="0">
                  <a:pos x="T4" y="T5"/>
                </a:cxn>
                <a:cxn ang="0">
                  <a:pos x="T6" y="T7"/>
                </a:cxn>
                <a:cxn ang="0">
                  <a:pos x="T8" y="T9"/>
                </a:cxn>
                <a:cxn ang="0">
                  <a:pos x="T10" y="T11"/>
                </a:cxn>
              </a:cxnLst>
              <a:rect l="0" t="0" r="r" b="b"/>
              <a:pathLst>
                <a:path w="160" h="207">
                  <a:moveTo>
                    <a:pt x="6" y="59"/>
                  </a:moveTo>
                  <a:cubicBezTo>
                    <a:pt x="6" y="59"/>
                    <a:pt x="48" y="166"/>
                    <a:pt x="24" y="187"/>
                  </a:cubicBezTo>
                  <a:cubicBezTo>
                    <a:pt x="0" y="207"/>
                    <a:pt x="160" y="152"/>
                    <a:pt x="160" y="152"/>
                  </a:cubicBezTo>
                  <a:cubicBezTo>
                    <a:pt x="156" y="138"/>
                    <a:pt x="156" y="138"/>
                    <a:pt x="156" y="138"/>
                  </a:cubicBezTo>
                  <a:cubicBezTo>
                    <a:pt x="156" y="138"/>
                    <a:pt x="103" y="118"/>
                    <a:pt x="129" y="59"/>
                  </a:cubicBezTo>
                  <a:cubicBezTo>
                    <a:pt x="155" y="0"/>
                    <a:pt x="6" y="59"/>
                    <a:pt x="6" y="59"/>
                  </a:cubicBezTo>
                </a:path>
              </a:pathLst>
            </a:custGeom>
            <a:solidFill>
              <a:srgbClr val="A0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íŝlíḋè"/>
            <p:cNvSpPr/>
            <p:nvPr/>
          </p:nvSpPr>
          <p:spPr bwMode="auto">
            <a:xfrm>
              <a:off x="5048251" y="2725738"/>
              <a:ext cx="184150" cy="184150"/>
            </a:xfrm>
            <a:custGeom>
              <a:avLst/>
              <a:gdLst>
                <a:gd name="T0" fmla="*/ 103 w 139"/>
                <a:gd name="T1" fmla="*/ 0 h 140"/>
                <a:gd name="T2" fmla="*/ 12 w 139"/>
                <a:gd name="T3" fmla="*/ 21 h 140"/>
                <a:gd name="T4" fmla="*/ 7 w 139"/>
                <a:gd name="T5" fmla="*/ 23 h 140"/>
                <a:gd name="T6" fmla="*/ 0 w 139"/>
                <a:gd name="T7" fmla="*/ 26 h 140"/>
                <a:gd name="T8" fmla="*/ 25 w 139"/>
                <a:gd name="T9" fmla="*/ 129 h 140"/>
                <a:gd name="T10" fmla="*/ 25 w 139"/>
                <a:gd name="T11" fmla="*/ 137 h 140"/>
                <a:gd name="T12" fmla="*/ 25 w 139"/>
                <a:gd name="T13" fmla="*/ 137 h 140"/>
                <a:gd name="T14" fmla="*/ 25 w 139"/>
                <a:gd name="T15" fmla="*/ 137 h 140"/>
                <a:gd name="T16" fmla="*/ 36 w 139"/>
                <a:gd name="T17" fmla="*/ 140 h 140"/>
                <a:gd name="T18" fmla="*/ 37 w 139"/>
                <a:gd name="T19" fmla="*/ 140 h 140"/>
                <a:gd name="T20" fmla="*/ 139 w 139"/>
                <a:gd name="T21" fmla="*/ 99 h 140"/>
                <a:gd name="T22" fmla="*/ 116 w 139"/>
                <a:gd name="T23" fmla="*/ 56 h 140"/>
                <a:gd name="T24" fmla="*/ 123 w 139"/>
                <a:gd name="T25" fmla="*/ 26 h 140"/>
                <a:gd name="T26" fmla="*/ 126 w 139"/>
                <a:gd name="T27" fmla="*/ 14 h 140"/>
                <a:gd name="T28" fmla="*/ 103 w 139"/>
                <a:gd name="T2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140">
                  <a:moveTo>
                    <a:pt x="103" y="0"/>
                  </a:moveTo>
                  <a:cubicBezTo>
                    <a:pt x="75" y="0"/>
                    <a:pt x="32" y="14"/>
                    <a:pt x="12" y="21"/>
                  </a:cubicBezTo>
                  <a:cubicBezTo>
                    <a:pt x="10" y="22"/>
                    <a:pt x="8" y="23"/>
                    <a:pt x="7" y="23"/>
                  </a:cubicBezTo>
                  <a:cubicBezTo>
                    <a:pt x="3" y="25"/>
                    <a:pt x="0" y="26"/>
                    <a:pt x="0" y="26"/>
                  </a:cubicBezTo>
                  <a:cubicBezTo>
                    <a:pt x="0" y="26"/>
                    <a:pt x="25" y="91"/>
                    <a:pt x="25" y="129"/>
                  </a:cubicBezTo>
                  <a:cubicBezTo>
                    <a:pt x="25" y="132"/>
                    <a:pt x="25" y="135"/>
                    <a:pt x="25" y="137"/>
                  </a:cubicBezTo>
                  <a:cubicBezTo>
                    <a:pt x="25" y="137"/>
                    <a:pt x="25" y="137"/>
                    <a:pt x="25" y="137"/>
                  </a:cubicBezTo>
                  <a:cubicBezTo>
                    <a:pt x="25" y="137"/>
                    <a:pt x="25" y="137"/>
                    <a:pt x="25" y="137"/>
                  </a:cubicBezTo>
                  <a:cubicBezTo>
                    <a:pt x="28" y="139"/>
                    <a:pt x="32" y="140"/>
                    <a:pt x="36" y="140"/>
                  </a:cubicBezTo>
                  <a:cubicBezTo>
                    <a:pt x="36" y="140"/>
                    <a:pt x="37" y="140"/>
                    <a:pt x="37" y="140"/>
                  </a:cubicBezTo>
                  <a:cubicBezTo>
                    <a:pt x="52" y="140"/>
                    <a:pt x="118" y="109"/>
                    <a:pt x="139" y="99"/>
                  </a:cubicBezTo>
                  <a:cubicBezTo>
                    <a:pt x="130" y="92"/>
                    <a:pt x="116" y="79"/>
                    <a:pt x="116" y="56"/>
                  </a:cubicBezTo>
                  <a:cubicBezTo>
                    <a:pt x="116" y="47"/>
                    <a:pt x="118" y="37"/>
                    <a:pt x="123" y="26"/>
                  </a:cubicBezTo>
                  <a:cubicBezTo>
                    <a:pt x="125" y="21"/>
                    <a:pt x="126" y="17"/>
                    <a:pt x="126" y="14"/>
                  </a:cubicBezTo>
                  <a:cubicBezTo>
                    <a:pt x="126" y="3"/>
                    <a:pt x="116" y="0"/>
                    <a:pt x="103" y="0"/>
                  </a:cubicBezTo>
                </a:path>
              </a:pathLst>
            </a:custGeom>
            <a:solidFill>
              <a:srgbClr val="90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iṡ1íḓé"/>
            <p:cNvSpPr/>
            <p:nvPr/>
          </p:nvSpPr>
          <p:spPr bwMode="auto">
            <a:xfrm>
              <a:off x="5008563" y="2579688"/>
              <a:ext cx="238125" cy="236538"/>
            </a:xfrm>
            <a:prstGeom prst="ellipse">
              <a:avLst/>
            </a:prstGeom>
            <a:solidFill>
              <a:srgbClr val="A0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şliḋe"/>
            <p:cNvSpPr/>
            <p:nvPr/>
          </p:nvSpPr>
          <p:spPr bwMode="auto">
            <a:xfrm>
              <a:off x="4911726" y="2852738"/>
              <a:ext cx="504825" cy="296863"/>
            </a:xfrm>
            <a:custGeom>
              <a:avLst/>
              <a:gdLst>
                <a:gd name="T0" fmla="*/ 381 w 381"/>
                <a:gd name="T1" fmla="*/ 77 h 225"/>
                <a:gd name="T2" fmla="*/ 380 w 381"/>
                <a:gd name="T3" fmla="*/ 97 h 225"/>
                <a:gd name="T4" fmla="*/ 374 w 381"/>
                <a:gd name="T5" fmla="*/ 225 h 225"/>
                <a:gd name="T6" fmla="*/ 26 w 381"/>
                <a:gd name="T7" fmla="*/ 225 h 225"/>
                <a:gd name="T8" fmla="*/ 4 w 381"/>
                <a:gd name="T9" fmla="*/ 185 h 225"/>
                <a:gd name="T10" fmla="*/ 2 w 381"/>
                <a:gd name="T11" fmla="*/ 172 h 225"/>
                <a:gd name="T12" fmla="*/ 52 w 381"/>
                <a:gd name="T13" fmla="*/ 86 h 225"/>
                <a:gd name="T14" fmla="*/ 122 w 381"/>
                <a:gd name="T15" fmla="*/ 32 h 225"/>
                <a:gd name="T16" fmla="*/ 128 w 381"/>
                <a:gd name="T17" fmla="*/ 41 h 225"/>
                <a:gd name="T18" fmla="*/ 128 w 381"/>
                <a:gd name="T19" fmla="*/ 41 h 225"/>
                <a:gd name="T20" fmla="*/ 140 w 381"/>
                <a:gd name="T21" fmla="*/ 44 h 225"/>
                <a:gd name="T22" fmla="*/ 243 w 381"/>
                <a:gd name="T23" fmla="*/ 3 h 225"/>
                <a:gd name="T24" fmla="*/ 249 w 381"/>
                <a:gd name="T25" fmla="*/ 0 h 225"/>
                <a:gd name="T26" fmla="*/ 325 w 381"/>
                <a:gd name="T27" fmla="*/ 26 h 225"/>
                <a:gd name="T28" fmla="*/ 381 w 381"/>
                <a:gd name="T29" fmla="*/ 7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1" h="225">
                  <a:moveTo>
                    <a:pt x="381" y="77"/>
                  </a:moveTo>
                  <a:cubicBezTo>
                    <a:pt x="381" y="77"/>
                    <a:pt x="381" y="84"/>
                    <a:pt x="380" y="97"/>
                  </a:cubicBezTo>
                  <a:cubicBezTo>
                    <a:pt x="379" y="122"/>
                    <a:pt x="377" y="170"/>
                    <a:pt x="374" y="225"/>
                  </a:cubicBezTo>
                  <a:cubicBezTo>
                    <a:pt x="26" y="225"/>
                    <a:pt x="26" y="225"/>
                    <a:pt x="26" y="225"/>
                  </a:cubicBezTo>
                  <a:cubicBezTo>
                    <a:pt x="17" y="212"/>
                    <a:pt x="10" y="199"/>
                    <a:pt x="4" y="185"/>
                  </a:cubicBezTo>
                  <a:cubicBezTo>
                    <a:pt x="3" y="181"/>
                    <a:pt x="2" y="177"/>
                    <a:pt x="2" y="172"/>
                  </a:cubicBezTo>
                  <a:cubicBezTo>
                    <a:pt x="0" y="138"/>
                    <a:pt x="30" y="91"/>
                    <a:pt x="52" y="86"/>
                  </a:cubicBezTo>
                  <a:cubicBezTo>
                    <a:pt x="76" y="81"/>
                    <a:pt x="122" y="32"/>
                    <a:pt x="122" y="32"/>
                  </a:cubicBezTo>
                  <a:cubicBezTo>
                    <a:pt x="122" y="36"/>
                    <a:pt x="125" y="39"/>
                    <a:pt x="128" y="41"/>
                  </a:cubicBezTo>
                  <a:cubicBezTo>
                    <a:pt x="128" y="41"/>
                    <a:pt x="128" y="41"/>
                    <a:pt x="128" y="41"/>
                  </a:cubicBezTo>
                  <a:cubicBezTo>
                    <a:pt x="132" y="43"/>
                    <a:pt x="136" y="44"/>
                    <a:pt x="140" y="44"/>
                  </a:cubicBezTo>
                  <a:cubicBezTo>
                    <a:pt x="155" y="44"/>
                    <a:pt x="221" y="13"/>
                    <a:pt x="243" y="3"/>
                  </a:cubicBezTo>
                  <a:cubicBezTo>
                    <a:pt x="247" y="1"/>
                    <a:pt x="249" y="0"/>
                    <a:pt x="249" y="0"/>
                  </a:cubicBezTo>
                  <a:cubicBezTo>
                    <a:pt x="274" y="11"/>
                    <a:pt x="299" y="19"/>
                    <a:pt x="325" y="26"/>
                  </a:cubicBezTo>
                  <a:cubicBezTo>
                    <a:pt x="351" y="32"/>
                    <a:pt x="372" y="52"/>
                    <a:pt x="381" y="77"/>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ŝḷiďé"/>
            <p:cNvSpPr/>
            <p:nvPr/>
          </p:nvSpPr>
          <p:spPr bwMode="auto">
            <a:xfrm>
              <a:off x="4968876" y="2509838"/>
              <a:ext cx="279400" cy="234950"/>
            </a:xfrm>
            <a:custGeom>
              <a:avLst/>
              <a:gdLst>
                <a:gd name="T0" fmla="*/ 49 w 211"/>
                <a:gd name="T1" fmla="*/ 177 h 178"/>
                <a:gd name="T2" fmla="*/ 58 w 211"/>
                <a:gd name="T3" fmla="*/ 173 h 178"/>
                <a:gd name="T4" fmla="*/ 55 w 211"/>
                <a:gd name="T5" fmla="*/ 136 h 178"/>
                <a:gd name="T6" fmla="*/ 71 w 211"/>
                <a:gd name="T7" fmla="*/ 109 h 178"/>
                <a:gd name="T8" fmla="*/ 71 w 211"/>
                <a:gd name="T9" fmla="*/ 80 h 178"/>
                <a:gd name="T10" fmla="*/ 92 w 211"/>
                <a:gd name="T11" fmla="*/ 72 h 178"/>
                <a:gd name="T12" fmla="*/ 115 w 211"/>
                <a:gd name="T13" fmla="*/ 77 h 178"/>
                <a:gd name="T14" fmla="*/ 145 w 211"/>
                <a:gd name="T15" fmla="*/ 71 h 178"/>
                <a:gd name="T16" fmla="*/ 174 w 211"/>
                <a:gd name="T17" fmla="*/ 78 h 178"/>
                <a:gd name="T18" fmla="*/ 177 w 211"/>
                <a:gd name="T19" fmla="*/ 118 h 178"/>
                <a:gd name="T20" fmla="*/ 206 w 211"/>
                <a:gd name="T21" fmla="*/ 129 h 178"/>
                <a:gd name="T22" fmla="*/ 203 w 211"/>
                <a:gd name="T23" fmla="*/ 79 h 178"/>
                <a:gd name="T24" fmla="*/ 194 w 211"/>
                <a:gd name="T25" fmla="*/ 58 h 178"/>
                <a:gd name="T26" fmla="*/ 192 w 211"/>
                <a:gd name="T27" fmla="*/ 28 h 178"/>
                <a:gd name="T28" fmla="*/ 160 w 211"/>
                <a:gd name="T29" fmla="*/ 8 h 178"/>
                <a:gd name="T30" fmla="*/ 119 w 211"/>
                <a:gd name="T31" fmla="*/ 7 h 178"/>
                <a:gd name="T32" fmla="*/ 83 w 211"/>
                <a:gd name="T33" fmla="*/ 1 h 178"/>
                <a:gd name="T34" fmla="*/ 46 w 211"/>
                <a:gd name="T35" fmla="*/ 21 h 178"/>
                <a:gd name="T36" fmla="*/ 16 w 211"/>
                <a:gd name="T37" fmla="*/ 53 h 178"/>
                <a:gd name="T38" fmla="*/ 7 w 211"/>
                <a:gd name="T39" fmla="*/ 61 h 178"/>
                <a:gd name="T40" fmla="*/ 2 w 211"/>
                <a:gd name="T41" fmla="*/ 87 h 178"/>
                <a:gd name="T42" fmla="*/ 8 w 211"/>
                <a:gd name="T43" fmla="*/ 114 h 178"/>
                <a:gd name="T44" fmla="*/ 10 w 211"/>
                <a:gd name="T45" fmla="*/ 140 h 178"/>
                <a:gd name="T46" fmla="*/ 18 w 211"/>
                <a:gd name="T47" fmla="*/ 164 h 178"/>
                <a:gd name="T48" fmla="*/ 35 w 211"/>
                <a:gd name="T49" fmla="*/ 173 h 178"/>
                <a:gd name="T50" fmla="*/ 42 w 211"/>
                <a:gd name="T51" fmla="*/ 172 h 178"/>
                <a:gd name="T52" fmla="*/ 49 w 211"/>
                <a:gd name="T53"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78">
                  <a:moveTo>
                    <a:pt x="49" y="177"/>
                  </a:moveTo>
                  <a:cubicBezTo>
                    <a:pt x="53" y="178"/>
                    <a:pt x="56" y="176"/>
                    <a:pt x="58" y="173"/>
                  </a:cubicBezTo>
                  <a:cubicBezTo>
                    <a:pt x="65" y="162"/>
                    <a:pt x="52" y="148"/>
                    <a:pt x="55" y="136"/>
                  </a:cubicBezTo>
                  <a:cubicBezTo>
                    <a:pt x="57" y="126"/>
                    <a:pt x="69" y="120"/>
                    <a:pt x="71" y="109"/>
                  </a:cubicBezTo>
                  <a:cubicBezTo>
                    <a:pt x="73" y="100"/>
                    <a:pt x="66" y="89"/>
                    <a:pt x="71" y="80"/>
                  </a:cubicBezTo>
                  <a:cubicBezTo>
                    <a:pt x="75" y="73"/>
                    <a:pt x="84" y="71"/>
                    <a:pt x="92" y="72"/>
                  </a:cubicBezTo>
                  <a:cubicBezTo>
                    <a:pt x="100" y="73"/>
                    <a:pt x="107" y="77"/>
                    <a:pt x="115" y="77"/>
                  </a:cubicBezTo>
                  <a:cubicBezTo>
                    <a:pt x="125" y="78"/>
                    <a:pt x="135" y="73"/>
                    <a:pt x="145" y="71"/>
                  </a:cubicBezTo>
                  <a:cubicBezTo>
                    <a:pt x="156" y="69"/>
                    <a:pt x="168" y="70"/>
                    <a:pt x="174" y="78"/>
                  </a:cubicBezTo>
                  <a:cubicBezTo>
                    <a:pt x="182" y="89"/>
                    <a:pt x="174" y="105"/>
                    <a:pt x="177" y="118"/>
                  </a:cubicBezTo>
                  <a:cubicBezTo>
                    <a:pt x="179" y="128"/>
                    <a:pt x="203" y="136"/>
                    <a:pt x="206" y="129"/>
                  </a:cubicBezTo>
                  <a:cubicBezTo>
                    <a:pt x="211" y="112"/>
                    <a:pt x="210" y="94"/>
                    <a:pt x="203" y="79"/>
                  </a:cubicBezTo>
                  <a:cubicBezTo>
                    <a:pt x="199" y="72"/>
                    <a:pt x="196" y="65"/>
                    <a:pt x="194" y="58"/>
                  </a:cubicBezTo>
                  <a:cubicBezTo>
                    <a:pt x="192" y="48"/>
                    <a:pt x="195" y="38"/>
                    <a:pt x="192" y="28"/>
                  </a:cubicBezTo>
                  <a:cubicBezTo>
                    <a:pt x="188" y="15"/>
                    <a:pt x="173" y="9"/>
                    <a:pt x="160" y="8"/>
                  </a:cubicBezTo>
                  <a:cubicBezTo>
                    <a:pt x="146" y="6"/>
                    <a:pt x="132" y="9"/>
                    <a:pt x="119" y="7"/>
                  </a:cubicBezTo>
                  <a:cubicBezTo>
                    <a:pt x="107" y="5"/>
                    <a:pt x="95" y="0"/>
                    <a:pt x="83" y="1"/>
                  </a:cubicBezTo>
                  <a:cubicBezTo>
                    <a:pt x="69" y="1"/>
                    <a:pt x="56" y="11"/>
                    <a:pt x="46" y="21"/>
                  </a:cubicBezTo>
                  <a:cubicBezTo>
                    <a:pt x="36" y="32"/>
                    <a:pt x="28" y="44"/>
                    <a:pt x="16" y="53"/>
                  </a:cubicBezTo>
                  <a:cubicBezTo>
                    <a:pt x="13" y="55"/>
                    <a:pt x="9" y="58"/>
                    <a:pt x="7" y="61"/>
                  </a:cubicBezTo>
                  <a:cubicBezTo>
                    <a:pt x="1" y="68"/>
                    <a:pt x="0" y="78"/>
                    <a:pt x="2" y="87"/>
                  </a:cubicBezTo>
                  <a:cubicBezTo>
                    <a:pt x="3" y="96"/>
                    <a:pt x="7" y="105"/>
                    <a:pt x="8" y="114"/>
                  </a:cubicBezTo>
                  <a:cubicBezTo>
                    <a:pt x="10" y="123"/>
                    <a:pt x="9" y="131"/>
                    <a:pt x="10" y="140"/>
                  </a:cubicBezTo>
                  <a:cubicBezTo>
                    <a:pt x="10" y="148"/>
                    <a:pt x="13" y="157"/>
                    <a:pt x="18" y="164"/>
                  </a:cubicBezTo>
                  <a:cubicBezTo>
                    <a:pt x="22" y="170"/>
                    <a:pt x="28" y="173"/>
                    <a:pt x="35" y="173"/>
                  </a:cubicBezTo>
                  <a:cubicBezTo>
                    <a:pt x="38" y="174"/>
                    <a:pt x="40" y="171"/>
                    <a:pt x="42" y="172"/>
                  </a:cubicBezTo>
                  <a:cubicBezTo>
                    <a:pt x="45" y="173"/>
                    <a:pt x="47" y="176"/>
                    <a:pt x="49" y="177"/>
                  </a:cubicBezTo>
                  <a:close/>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ïSliḓé"/>
            <p:cNvSpPr/>
            <p:nvPr/>
          </p:nvSpPr>
          <p:spPr bwMode="auto">
            <a:xfrm>
              <a:off x="5407026" y="3146425"/>
              <a:ext cx="68263" cy="3175"/>
            </a:xfrm>
            <a:custGeom>
              <a:avLst/>
              <a:gdLst>
                <a:gd name="T0" fmla="*/ 51 w 52"/>
                <a:gd name="T1" fmla="*/ 0 h 3"/>
                <a:gd name="T2" fmla="*/ 0 w 52"/>
                <a:gd name="T3" fmla="*/ 0 h 3"/>
                <a:gd name="T4" fmla="*/ 0 w 52"/>
                <a:gd name="T5" fmla="*/ 3 h 3"/>
                <a:gd name="T6" fmla="*/ 52 w 52"/>
                <a:gd name="T7" fmla="*/ 3 h 3"/>
                <a:gd name="T8" fmla="*/ 51 w 52"/>
                <a:gd name="T9" fmla="*/ 0 h 3"/>
              </a:gdLst>
              <a:ahLst/>
              <a:cxnLst>
                <a:cxn ang="0">
                  <a:pos x="T0" y="T1"/>
                </a:cxn>
                <a:cxn ang="0">
                  <a:pos x="T2" y="T3"/>
                </a:cxn>
                <a:cxn ang="0">
                  <a:pos x="T4" y="T5"/>
                </a:cxn>
                <a:cxn ang="0">
                  <a:pos x="T6" y="T7"/>
                </a:cxn>
                <a:cxn ang="0">
                  <a:pos x="T8" y="T9"/>
                </a:cxn>
              </a:cxnLst>
              <a:rect l="0" t="0" r="r" b="b"/>
              <a:pathLst>
                <a:path w="52" h="3">
                  <a:moveTo>
                    <a:pt x="51" y="0"/>
                  </a:moveTo>
                  <a:cubicBezTo>
                    <a:pt x="0" y="0"/>
                    <a:pt x="0" y="0"/>
                    <a:pt x="0" y="0"/>
                  </a:cubicBezTo>
                  <a:cubicBezTo>
                    <a:pt x="0" y="1"/>
                    <a:pt x="0" y="2"/>
                    <a:pt x="0" y="3"/>
                  </a:cubicBezTo>
                  <a:cubicBezTo>
                    <a:pt x="52" y="3"/>
                    <a:pt x="52" y="3"/>
                    <a:pt x="52" y="3"/>
                  </a:cubicBezTo>
                  <a:cubicBezTo>
                    <a:pt x="51" y="2"/>
                    <a:pt x="51" y="1"/>
                    <a:pt x="51"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ṧľïḑe"/>
            <p:cNvSpPr/>
            <p:nvPr/>
          </p:nvSpPr>
          <p:spPr bwMode="auto">
            <a:xfrm>
              <a:off x="5407026" y="2981325"/>
              <a:ext cx="66675" cy="165100"/>
            </a:xfrm>
            <a:custGeom>
              <a:avLst/>
              <a:gdLst>
                <a:gd name="T0" fmla="*/ 6 w 51"/>
                <a:gd name="T1" fmla="*/ 0 h 125"/>
                <a:gd name="T2" fmla="*/ 6 w 51"/>
                <a:gd name="T3" fmla="*/ 0 h 125"/>
                <a:gd name="T4" fmla="*/ 0 w 51"/>
                <a:gd name="T5" fmla="*/ 125 h 125"/>
                <a:gd name="T6" fmla="*/ 51 w 51"/>
                <a:gd name="T7" fmla="*/ 125 h 125"/>
                <a:gd name="T8" fmla="*/ 6 w 51"/>
                <a:gd name="T9" fmla="*/ 0 h 125"/>
              </a:gdLst>
              <a:ahLst/>
              <a:cxnLst>
                <a:cxn ang="0">
                  <a:pos x="T0" y="T1"/>
                </a:cxn>
                <a:cxn ang="0">
                  <a:pos x="T2" y="T3"/>
                </a:cxn>
                <a:cxn ang="0">
                  <a:pos x="T4" y="T5"/>
                </a:cxn>
                <a:cxn ang="0">
                  <a:pos x="T6" y="T7"/>
                </a:cxn>
                <a:cxn ang="0">
                  <a:pos x="T8" y="T9"/>
                </a:cxn>
              </a:cxnLst>
              <a:rect l="0" t="0" r="r" b="b"/>
              <a:pathLst>
                <a:path w="51" h="125">
                  <a:moveTo>
                    <a:pt x="6" y="0"/>
                  </a:moveTo>
                  <a:cubicBezTo>
                    <a:pt x="6" y="0"/>
                    <a:pt x="6" y="0"/>
                    <a:pt x="6" y="0"/>
                  </a:cubicBezTo>
                  <a:cubicBezTo>
                    <a:pt x="5" y="25"/>
                    <a:pt x="3" y="71"/>
                    <a:pt x="0" y="125"/>
                  </a:cubicBezTo>
                  <a:cubicBezTo>
                    <a:pt x="51" y="125"/>
                    <a:pt x="51" y="125"/>
                    <a:pt x="51" y="125"/>
                  </a:cubicBezTo>
                  <a:cubicBezTo>
                    <a:pt x="35" y="74"/>
                    <a:pt x="16" y="26"/>
                    <a:pt x="6" y="0"/>
                  </a:cubicBezTo>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íŝlïdè"/>
            <p:cNvSpPr/>
            <p:nvPr/>
          </p:nvSpPr>
          <p:spPr bwMode="auto">
            <a:xfrm>
              <a:off x="5321301" y="2954338"/>
              <a:ext cx="93663" cy="195263"/>
            </a:xfrm>
            <a:custGeom>
              <a:avLst/>
              <a:gdLst>
                <a:gd name="T0" fmla="*/ 62 w 70"/>
                <a:gd name="T1" fmla="*/ 0 h 148"/>
                <a:gd name="T2" fmla="*/ 20 w 70"/>
                <a:gd name="T3" fmla="*/ 23 h 148"/>
                <a:gd name="T4" fmla="*/ 0 w 70"/>
                <a:gd name="T5" fmla="*/ 32 h 148"/>
                <a:gd name="T6" fmla="*/ 14 w 70"/>
                <a:gd name="T7" fmla="*/ 148 h 148"/>
                <a:gd name="T8" fmla="*/ 64 w 70"/>
                <a:gd name="T9" fmla="*/ 148 h 148"/>
                <a:gd name="T10" fmla="*/ 64 w 70"/>
                <a:gd name="T11" fmla="*/ 145 h 148"/>
                <a:gd name="T12" fmla="*/ 70 w 70"/>
                <a:gd name="T13" fmla="*/ 20 h 148"/>
                <a:gd name="T14" fmla="*/ 70 w 70"/>
                <a:gd name="T15" fmla="*/ 20 h 148"/>
                <a:gd name="T16" fmla="*/ 70 w 70"/>
                <a:gd name="T17" fmla="*/ 20 h 148"/>
                <a:gd name="T18" fmla="*/ 62 w 70"/>
                <a:gd name="T1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48">
                  <a:moveTo>
                    <a:pt x="62" y="0"/>
                  </a:moveTo>
                  <a:cubicBezTo>
                    <a:pt x="20" y="23"/>
                    <a:pt x="20" y="23"/>
                    <a:pt x="20" y="23"/>
                  </a:cubicBezTo>
                  <a:cubicBezTo>
                    <a:pt x="0" y="32"/>
                    <a:pt x="0" y="32"/>
                    <a:pt x="0" y="32"/>
                  </a:cubicBezTo>
                  <a:cubicBezTo>
                    <a:pt x="0" y="32"/>
                    <a:pt x="6" y="91"/>
                    <a:pt x="14" y="148"/>
                  </a:cubicBezTo>
                  <a:cubicBezTo>
                    <a:pt x="64" y="148"/>
                    <a:pt x="64" y="148"/>
                    <a:pt x="64" y="148"/>
                  </a:cubicBezTo>
                  <a:cubicBezTo>
                    <a:pt x="64" y="147"/>
                    <a:pt x="64" y="146"/>
                    <a:pt x="64" y="145"/>
                  </a:cubicBezTo>
                  <a:cubicBezTo>
                    <a:pt x="67" y="91"/>
                    <a:pt x="69" y="45"/>
                    <a:pt x="70" y="20"/>
                  </a:cubicBezTo>
                  <a:cubicBezTo>
                    <a:pt x="70" y="20"/>
                    <a:pt x="70" y="20"/>
                    <a:pt x="70" y="20"/>
                  </a:cubicBezTo>
                  <a:cubicBezTo>
                    <a:pt x="70" y="20"/>
                    <a:pt x="70" y="20"/>
                    <a:pt x="70" y="20"/>
                  </a:cubicBezTo>
                  <a:cubicBezTo>
                    <a:pt x="65" y="7"/>
                    <a:pt x="62" y="0"/>
                    <a:pt x="6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sḷiḓé"/>
            <p:cNvSpPr/>
            <p:nvPr/>
          </p:nvSpPr>
          <p:spPr bwMode="auto">
            <a:xfrm>
              <a:off x="5289551" y="2935288"/>
              <a:ext cx="198438" cy="214313"/>
            </a:xfrm>
            <a:custGeom>
              <a:avLst/>
              <a:gdLst>
                <a:gd name="T0" fmla="*/ 149 w 149"/>
                <a:gd name="T1" fmla="*/ 162 h 162"/>
                <a:gd name="T2" fmla="*/ 34 w 149"/>
                <a:gd name="T3" fmla="*/ 162 h 162"/>
                <a:gd name="T4" fmla="*/ 0 w 149"/>
                <a:gd name="T5" fmla="*/ 32 h 162"/>
                <a:gd name="T6" fmla="*/ 44 w 149"/>
                <a:gd name="T7" fmla="*/ 0 h 162"/>
                <a:gd name="T8" fmla="*/ 95 w 149"/>
                <a:gd name="T9" fmla="*/ 14 h 162"/>
                <a:gd name="T10" fmla="*/ 149 w 149"/>
                <a:gd name="T11" fmla="*/ 162 h 162"/>
              </a:gdLst>
              <a:ahLst/>
              <a:cxnLst>
                <a:cxn ang="0">
                  <a:pos x="T0" y="T1"/>
                </a:cxn>
                <a:cxn ang="0">
                  <a:pos x="T2" y="T3"/>
                </a:cxn>
                <a:cxn ang="0">
                  <a:pos x="T4" y="T5"/>
                </a:cxn>
                <a:cxn ang="0">
                  <a:pos x="T6" y="T7"/>
                </a:cxn>
                <a:cxn ang="0">
                  <a:pos x="T8" y="T9"/>
                </a:cxn>
                <a:cxn ang="0">
                  <a:pos x="T10" y="T11"/>
                </a:cxn>
              </a:cxnLst>
              <a:rect l="0" t="0" r="r" b="b"/>
              <a:pathLst>
                <a:path w="149" h="162">
                  <a:moveTo>
                    <a:pt x="149" y="162"/>
                  </a:moveTo>
                  <a:cubicBezTo>
                    <a:pt x="34" y="162"/>
                    <a:pt x="34" y="162"/>
                    <a:pt x="34" y="162"/>
                  </a:cubicBezTo>
                  <a:cubicBezTo>
                    <a:pt x="17" y="100"/>
                    <a:pt x="0" y="32"/>
                    <a:pt x="0" y="32"/>
                  </a:cubicBezTo>
                  <a:cubicBezTo>
                    <a:pt x="44" y="0"/>
                    <a:pt x="44" y="0"/>
                    <a:pt x="44" y="0"/>
                  </a:cubicBezTo>
                  <a:cubicBezTo>
                    <a:pt x="95" y="14"/>
                    <a:pt x="95" y="14"/>
                    <a:pt x="95" y="14"/>
                  </a:cubicBezTo>
                  <a:cubicBezTo>
                    <a:pt x="95" y="14"/>
                    <a:pt x="125" y="86"/>
                    <a:pt x="149" y="162"/>
                  </a:cubicBezTo>
                  <a:close/>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ş1íde"/>
            <p:cNvSpPr/>
            <p:nvPr/>
          </p:nvSpPr>
          <p:spPr bwMode="auto">
            <a:xfrm>
              <a:off x="5911851" y="2425700"/>
              <a:ext cx="638175" cy="41275"/>
            </a:xfrm>
            <a:prstGeom prst="rect">
              <a:avLst/>
            </a:prstGeom>
            <a:solidFill>
              <a:srgbClr val="6C6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13" name="ïṡḷïḑe"/>
            <p:cNvSpPr/>
            <p:nvPr/>
          </p:nvSpPr>
          <p:spPr bwMode="auto">
            <a:xfrm>
              <a:off x="4849813" y="3255963"/>
              <a:ext cx="223838" cy="42863"/>
            </a:xfrm>
            <a:prstGeom prst="rect">
              <a:avLst/>
            </a:prstGeom>
            <a:solidFill>
              <a:srgbClr val="6C6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14" name="iSḷíḋe"/>
            <p:cNvSpPr/>
            <p:nvPr/>
          </p:nvSpPr>
          <p:spPr bwMode="auto">
            <a:xfrm>
              <a:off x="4849813" y="3335338"/>
              <a:ext cx="646113" cy="42863"/>
            </a:xfrm>
            <a:prstGeom prst="rect">
              <a:avLst/>
            </a:prstGeom>
            <a:solidFill>
              <a:srgbClr val="6C6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15" name="iṡľiďé"/>
            <p:cNvSpPr/>
            <p:nvPr/>
          </p:nvSpPr>
          <p:spPr bwMode="auto">
            <a:xfrm>
              <a:off x="5761038" y="2582863"/>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16" name="îṣḷidé"/>
            <p:cNvSpPr/>
            <p:nvPr/>
          </p:nvSpPr>
          <p:spPr bwMode="auto">
            <a:xfrm>
              <a:off x="5761038" y="2705100"/>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17" name="îṧlîḍê"/>
            <p:cNvSpPr/>
            <p:nvPr/>
          </p:nvSpPr>
          <p:spPr bwMode="auto">
            <a:xfrm>
              <a:off x="5761038" y="2828925"/>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18" name="íṣḷíde"/>
            <p:cNvSpPr/>
            <p:nvPr/>
          </p:nvSpPr>
          <p:spPr bwMode="auto">
            <a:xfrm>
              <a:off x="5761038" y="2951163"/>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19" name="íṣ1iďe"/>
            <p:cNvSpPr/>
            <p:nvPr/>
          </p:nvSpPr>
          <p:spPr bwMode="auto">
            <a:xfrm>
              <a:off x="5761038" y="3074988"/>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0" name="ïṥḷïḓè"/>
            <p:cNvSpPr/>
            <p:nvPr/>
          </p:nvSpPr>
          <p:spPr bwMode="auto">
            <a:xfrm>
              <a:off x="5761038" y="3195638"/>
              <a:ext cx="919163" cy="444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1" name="iṩ1îḓè"/>
            <p:cNvSpPr/>
            <p:nvPr/>
          </p:nvSpPr>
          <p:spPr bwMode="auto">
            <a:xfrm>
              <a:off x="5761038" y="3319463"/>
              <a:ext cx="919163" cy="428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2" name="îṥlidê"/>
            <p:cNvSpPr/>
            <p:nvPr/>
          </p:nvSpPr>
          <p:spPr bwMode="auto">
            <a:xfrm>
              <a:off x="6430963" y="3308350"/>
              <a:ext cx="496888" cy="361950"/>
            </a:xfrm>
            <a:custGeom>
              <a:avLst/>
              <a:gdLst>
                <a:gd name="T0" fmla="*/ 322 w 375"/>
                <a:gd name="T1" fmla="*/ 13 h 273"/>
                <a:gd name="T2" fmla="*/ 132 w 375"/>
                <a:gd name="T3" fmla="*/ 203 h 273"/>
                <a:gd name="T4" fmla="*/ 52 w 375"/>
                <a:gd name="T5" fmla="*/ 123 h 273"/>
                <a:gd name="T6" fmla="*/ 14 w 375"/>
                <a:gd name="T7" fmla="*/ 123 h 273"/>
                <a:gd name="T8" fmla="*/ 11 w 375"/>
                <a:gd name="T9" fmla="*/ 119 h 273"/>
                <a:gd name="T10" fmla="*/ 14 w 375"/>
                <a:gd name="T11" fmla="*/ 161 h 273"/>
                <a:gd name="T12" fmla="*/ 117 w 375"/>
                <a:gd name="T13" fmla="*/ 265 h 273"/>
                <a:gd name="T14" fmla="*/ 147 w 375"/>
                <a:gd name="T15" fmla="*/ 265 h 273"/>
                <a:gd name="T16" fmla="*/ 361 w 375"/>
                <a:gd name="T17" fmla="*/ 51 h 273"/>
                <a:gd name="T18" fmla="*/ 365 w 375"/>
                <a:gd name="T19" fmla="*/ 10 h 273"/>
                <a:gd name="T20" fmla="*/ 322 w 375"/>
                <a:gd name="T21" fmla="*/ 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273">
                  <a:moveTo>
                    <a:pt x="322" y="13"/>
                  </a:moveTo>
                  <a:cubicBezTo>
                    <a:pt x="132" y="203"/>
                    <a:pt x="132" y="203"/>
                    <a:pt x="132" y="203"/>
                  </a:cubicBezTo>
                  <a:cubicBezTo>
                    <a:pt x="52" y="123"/>
                    <a:pt x="52" y="123"/>
                    <a:pt x="52" y="123"/>
                  </a:cubicBezTo>
                  <a:cubicBezTo>
                    <a:pt x="42" y="112"/>
                    <a:pt x="24" y="112"/>
                    <a:pt x="14" y="123"/>
                  </a:cubicBezTo>
                  <a:cubicBezTo>
                    <a:pt x="11" y="119"/>
                    <a:pt x="11" y="119"/>
                    <a:pt x="11" y="119"/>
                  </a:cubicBezTo>
                  <a:cubicBezTo>
                    <a:pt x="0" y="129"/>
                    <a:pt x="3" y="151"/>
                    <a:pt x="14" y="161"/>
                  </a:cubicBezTo>
                  <a:cubicBezTo>
                    <a:pt x="117" y="265"/>
                    <a:pt x="117" y="265"/>
                    <a:pt x="117" y="265"/>
                  </a:cubicBezTo>
                  <a:cubicBezTo>
                    <a:pt x="126" y="273"/>
                    <a:pt x="139" y="273"/>
                    <a:pt x="147" y="265"/>
                  </a:cubicBezTo>
                  <a:cubicBezTo>
                    <a:pt x="361" y="51"/>
                    <a:pt x="361" y="51"/>
                    <a:pt x="361" y="51"/>
                  </a:cubicBezTo>
                  <a:cubicBezTo>
                    <a:pt x="371" y="41"/>
                    <a:pt x="375" y="21"/>
                    <a:pt x="365" y="10"/>
                  </a:cubicBezTo>
                  <a:cubicBezTo>
                    <a:pt x="354" y="0"/>
                    <a:pt x="333" y="2"/>
                    <a:pt x="322" y="13"/>
                  </a:cubicBezTo>
                </a:path>
              </a:pathLst>
            </a:custGeom>
            <a:solidFill>
              <a:srgbClr val="57B8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ïṡļïdé"/>
            <p:cNvSpPr/>
            <p:nvPr/>
          </p:nvSpPr>
          <p:spPr bwMode="auto">
            <a:xfrm>
              <a:off x="6437313" y="3314700"/>
              <a:ext cx="485775" cy="352425"/>
            </a:xfrm>
            <a:custGeom>
              <a:avLst/>
              <a:gdLst>
                <a:gd name="T0" fmla="*/ 342 w 367"/>
                <a:gd name="T1" fmla="*/ 0 h 267"/>
                <a:gd name="T2" fmla="*/ 318 w 367"/>
                <a:gd name="T3" fmla="*/ 9 h 267"/>
                <a:gd name="T4" fmla="*/ 128 w 367"/>
                <a:gd name="T5" fmla="*/ 199 h 267"/>
                <a:gd name="T6" fmla="*/ 48 w 367"/>
                <a:gd name="T7" fmla="*/ 119 h 267"/>
                <a:gd name="T8" fmla="*/ 29 w 367"/>
                <a:gd name="T9" fmla="*/ 111 h 267"/>
                <a:gd name="T10" fmla="*/ 10 w 367"/>
                <a:gd name="T11" fmla="*/ 119 h 267"/>
                <a:gd name="T12" fmla="*/ 7 w 367"/>
                <a:gd name="T13" fmla="*/ 115 h 267"/>
                <a:gd name="T14" fmla="*/ 0 w 367"/>
                <a:gd name="T15" fmla="*/ 133 h 267"/>
                <a:gd name="T16" fmla="*/ 10 w 367"/>
                <a:gd name="T17" fmla="*/ 157 h 267"/>
                <a:gd name="T18" fmla="*/ 113 w 367"/>
                <a:gd name="T19" fmla="*/ 261 h 267"/>
                <a:gd name="T20" fmla="*/ 128 w 367"/>
                <a:gd name="T21" fmla="*/ 267 h 267"/>
                <a:gd name="T22" fmla="*/ 143 w 367"/>
                <a:gd name="T23" fmla="*/ 261 h 267"/>
                <a:gd name="T24" fmla="*/ 357 w 367"/>
                <a:gd name="T25" fmla="*/ 47 h 267"/>
                <a:gd name="T26" fmla="*/ 367 w 367"/>
                <a:gd name="T27" fmla="*/ 23 h 267"/>
                <a:gd name="T28" fmla="*/ 361 w 367"/>
                <a:gd name="T29" fmla="*/ 6 h 267"/>
                <a:gd name="T30" fmla="*/ 342 w 367"/>
                <a:gd name="T3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7" h="267">
                  <a:moveTo>
                    <a:pt x="342" y="0"/>
                  </a:moveTo>
                  <a:cubicBezTo>
                    <a:pt x="333" y="0"/>
                    <a:pt x="324" y="3"/>
                    <a:pt x="318" y="9"/>
                  </a:cubicBezTo>
                  <a:cubicBezTo>
                    <a:pt x="128" y="199"/>
                    <a:pt x="128" y="199"/>
                    <a:pt x="128" y="199"/>
                  </a:cubicBezTo>
                  <a:cubicBezTo>
                    <a:pt x="48" y="119"/>
                    <a:pt x="48" y="119"/>
                    <a:pt x="48" y="119"/>
                  </a:cubicBezTo>
                  <a:cubicBezTo>
                    <a:pt x="43" y="113"/>
                    <a:pt x="36" y="111"/>
                    <a:pt x="29" y="111"/>
                  </a:cubicBezTo>
                  <a:cubicBezTo>
                    <a:pt x="22" y="111"/>
                    <a:pt x="15" y="113"/>
                    <a:pt x="10" y="119"/>
                  </a:cubicBezTo>
                  <a:cubicBezTo>
                    <a:pt x="7" y="115"/>
                    <a:pt x="7" y="115"/>
                    <a:pt x="7" y="115"/>
                  </a:cubicBezTo>
                  <a:cubicBezTo>
                    <a:pt x="2" y="119"/>
                    <a:pt x="0" y="126"/>
                    <a:pt x="0" y="133"/>
                  </a:cubicBezTo>
                  <a:cubicBezTo>
                    <a:pt x="0" y="142"/>
                    <a:pt x="4" y="151"/>
                    <a:pt x="10" y="157"/>
                  </a:cubicBezTo>
                  <a:cubicBezTo>
                    <a:pt x="113" y="261"/>
                    <a:pt x="113" y="261"/>
                    <a:pt x="113" y="261"/>
                  </a:cubicBezTo>
                  <a:cubicBezTo>
                    <a:pt x="117" y="265"/>
                    <a:pt x="123" y="267"/>
                    <a:pt x="128" y="267"/>
                  </a:cubicBezTo>
                  <a:cubicBezTo>
                    <a:pt x="133" y="267"/>
                    <a:pt x="139" y="265"/>
                    <a:pt x="143" y="261"/>
                  </a:cubicBezTo>
                  <a:cubicBezTo>
                    <a:pt x="357" y="47"/>
                    <a:pt x="357" y="47"/>
                    <a:pt x="357" y="47"/>
                  </a:cubicBezTo>
                  <a:cubicBezTo>
                    <a:pt x="363" y="41"/>
                    <a:pt x="367" y="32"/>
                    <a:pt x="367" y="23"/>
                  </a:cubicBezTo>
                  <a:cubicBezTo>
                    <a:pt x="367" y="17"/>
                    <a:pt x="365" y="11"/>
                    <a:pt x="361" y="6"/>
                  </a:cubicBezTo>
                  <a:cubicBezTo>
                    <a:pt x="356" y="2"/>
                    <a:pt x="349" y="0"/>
                    <a:pt x="342" y="0"/>
                  </a:cubicBezTo>
                </a:path>
              </a:pathLst>
            </a:custGeom>
            <a:solidFill>
              <a:srgbClr val="4EA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şľiḓe"/>
            <p:cNvSpPr/>
            <p:nvPr/>
          </p:nvSpPr>
          <p:spPr bwMode="auto">
            <a:xfrm>
              <a:off x="6435726" y="3300413"/>
              <a:ext cx="487363" cy="358775"/>
            </a:xfrm>
            <a:custGeom>
              <a:avLst/>
              <a:gdLst>
                <a:gd name="T0" fmla="*/ 319 w 368"/>
                <a:gd name="T1" fmla="*/ 10 h 271"/>
                <a:gd name="T2" fmla="*/ 129 w 368"/>
                <a:gd name="T3" fmla="*/ 200 h 271"/>
                <a:gd name="T4" fmla="*/ 49 w 368"/>
                <a:gd name="T5" fmla="*/ 120 h 271"/>
                <a:gd name="T6" fmla="*/ 11 w 368"/>
                <a:gd name="T7" fmla="*/ 120 h 271"/>
                <a:gd name="T8" fmla="*/ 11 w 368"/>
                <a:gd name="T9" fmla="*/ 159 h 271"/>
                <a:gd name="T10" fmla="*/ 114 w 368"/>
                <a:gd name="T11" fmla="*/ 263 h 271"/>
                <a:gd name="T12" fmla="*/ 144 w 368"/>
                <a:gd name="T13" fmla="*/ 263 h 271"/>
                <a:gd name="T14" fmla="*/ 358 w 368"/>
                <a:gd name="T15" fmla="*/ 49 h 271"/>
                <a:gd name="T16" fmla="*/ 358 w 368"/>
                <a:gd name="T17" fmla="*/ 10 h 271"/>
                <a:gd name="T18" fmla="*/ 358 w 368"/>
                <a:gd name="T19" fmla="*/ 10 h 271"/>
                <a:gd name="T20" fmla="*/ 319 w 368"/>
                <a:gd name="T21" fmla="*/ 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71">
                  <a:moveTo>
                    <a:pt x="319" y="10"/>
                  </a:moveTo>
                  <a:cubicBezTo>
                    <a:pt x="129" y="200"/>
                    <a:pt x="129" y="200"/>
                    <a:pt x="129" y="200"/>
                  </a:cubicBezTo>
                  <a:cubicBezTo>
                    <a:pt x="49" y="120"/>
                    <a:pt x="49" y="120"/>
                    <a:pt x="49" y="120"/>
                  </a:cubicBezTo>
                  <a:cubicBezTo>
                    <a:pt x="39" y="110"/>
                    <a:pt x="21" y="110"/>
                    <a:pt x="11" y="120"/>
                  </a:cubicBezTo>
                  <a:cubicBezTo>
                    <a:pt x="0" y="131"/>
                    <a:pt x="0" y="148"/>
                    <a:pt x="11" y="159"/>
                  </a:cubicBezTo>
                  <a:cubicBezTo>
                    <a:pt x="114" y="263"/>
                    <a:pt x="114" y="263"/>
                    <a:pt x="114" y="263"/>
                  </a:cubicBezTo>
                  <a:cubicBezTo>
                    <a:pt x="123" y="271"/>
                    <a:pt x="136" y="271"/>
                    <a:pt x="144" y="263"/>
                  </a:cubicBezTo>
                  <a:cubicBezTo>
                    <a:pt x="358" y="49"/>
                    <a:pt x="358" y="49"/>
                    <a:pt x="358" y="49"/>
                  </a:cubicBezTo>
                  <a:cubicBezTo>
                    <a:pt x="368" y="38"/>
                    <a:pt x="368" y="21"/>
                    <a:pt x="358" y="10"/>
                  </a:cubicBezTo>
                  <a:cubicBezTo>
                    <a:pt x="358" y="10"/>
                    <a:pt x="358" y="10"/>
                    <a:pt x="358" y="10"/>
                  </a:cubicBezTo>
                  <a:cubicBezTo>
                    <a:pt x="347" y="0"/>
                    <a:pt x="330" y="0"/>
                    <a:pt x="319" y="10"/>
                  </a:cubicBezTo>
                  <a:close/>
                </a:path>
              </a:pathLst>
            </a:custGeom>
            <a:solidFill>
              <a:srgbClr val="57B8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ṥḷîḍé"/>
            <p:cNvSpPr/>
            <p:nvPr/>
          </p:nvSpPr>
          <p:spPr bwMode="auto">
            <a:xfrm>
              <a:off x="6956426" y="4743450"/>
              <a:ext cx="1751013" cy="127000"/>
            </a:xfrm>
            <a:custGeom>
              <a:avLst/>
              <a:gdLst>
                <a:gd name="T0" fmla="*/ 1 w 1323"/>
                <a:gd name="T1" fmla="*/ 0 h 97"/>
                <a:gd name="T2" fmla="*/ 0 w 1323"/>
                <a:gd name="T3" fmla="*/ 20 h 97"/>
                <a:gd name="T4" fmla="*/ 0 w 1323"/>
                <a:gd name="T5" fmla="*/ 23 h 97"/>
                <a:gd name="T6" fmla="*/ 5 w 1323"/>
                <a:gd name="T7" fmla="*/ 23 h 97"/>
                <a:gd name="T8" fmla="*/ 1 w 1323"/>
                <a:gd name="T9" fmla="*/ 0 h 97"/>
                <a:gd name="T10" fmla="*/ 1322 w 1323"/>
                <a:gd name="T11" fmla="*/ 0 h 97"/>
                <a:gd name="T12" fmla="*/ 1273 w 1323"/>
                <a:gd name="T13" fmla="*/ 92 h 97"/>
                <a:gd name="T14" fmla="*/ 1305 w 1323"/>
                <a:gd name="T15" fmla="*/ 97 h 97"/>
                <a:gd name="T16" fmla="*/ 1323 w 1323"/>
                <a:gd name="T17" fmla="*/ 20 h 97"/>
                <a:gd name="T18" fmla="*/ 1322 w 1323"/>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3" h="97">
                  <a:moveTo>
                    <a:pt x="1" y="0"/>
                  </a:moveTo>
                  <a:cubicBezTo>
                    <a:pt x="0" y="7"/>
                    <a:pt x="0" y="13"/>
                    <a:pt x="0" y="20"/>
                  </a:cubicBezTo>
                  <a:cubicBezTo>
                    <a:pt x="0" y="21"/>
                    <a:pt x="0" y="22"/>
                    <a:pt x="0" y="23"/>
                  </a:cubicBezTo>
                  <a:cubicBezTo>
                    <a:pt x="1" y="23"/>
                    <a:pt x="3" y="23"/>
                    <a:pt x="5" y="23"/>
                  </a:cubicBezTo>
                  <a:cubicBezTo>
                    <a:pt x="3" y="16"/>
                    <a:pt x="2" y="8"/>
                    <a:pt x="1" y="0"/>
                  </a:cubicBezTo>
                  <a:moveTo>
                    <a:pt x="1322" y="0"/>
                  </a:moveTo>
                  <a:cubicBezTo>
                    <a:pt x="1318" y="42"/>
                    <a:pt x="1301" y="71"/>
                    <a:pt x="1273" y="92"/>
                  </a:cubicBezTo>
                  <a:cubicBezTo>
                    <a:pt x="1284" y="94"/>
                    <a:pt x="1295" y="95"/>
                    <a:pt x="1305" y="97"/>
                  </a:cubicBezTo>
                  <a:cubicBezTo>
                    <a:pt x="1317" y="77"/>
                    <a:pt x="1323" y="52"/>
                    <a:pt x="1323" y="20"/>
                  </a:cubicBezTo>
                  <a:cubicBezTo>
                    <a:pt x="1323" y="13"/>
                    <a:pt x="1323" y="7"/>
                    <a:pt x="132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ïšḻïḑe"/>
            <p:cNvSpPr/>
            <p:nvPr/>
          </p:nvSpPr>
          <p:spPr bwMode="auto">
            <a:xfrm>
              <a:off x="6956426" y="4773613"/>
              <a:ext cx="1727200" cy="204788"/>
            </a:xfrm>
            <a:custGeom>
              <a:avLst/>
              <a:gdLst>
                <a:gd name="T0" fmla="*/ 0 w 1305"/>
                <a:gd name="T1" fmla="*/ 0 h 155"/>
                <a:gd name="T2" fmla="*/ 284 w 1305"/>
                <a:gd name="T3" fmla="*/ 155 h 155"/>
                <a:gd name="T4" fmla="*/ 659 w 1305"/>
                <a:gd name="T5" fmla="*/ 145 h 155"/>
                <a:gd name="T6" fmla="*/ 1036 w 1305"/>
                <a:gd name="T7" fmla="*/ 155 h 155"/>
                <a:gd name="T8" fmla="*/ 1305 w 1305"/>
                <a:gd name="T9" fmla="*/ 74 h 155"/>
                <a:gd name="T10" fmla="*/ 1273 w 1305"/>
                <a:gd name="T11" fmla="*/ 69 h 155"/>
                <a:gd name="T12" fmla="*/ 1036 w 1305"/>
                <a:gd name="T13" fmla="*/ 115 h 155"/>
                <a:gd name="T14" fmla="*/ 659 w 1305"/>
                <a:gd name="T15" fmla="*/ 105 h 155"/>
                <a:gd name="T16" fmla="*/ 284 w 1305"/>
                <a:gd name="T17" fmla="*/ 115 h 155"/>
                <a:gd name="T18" fmla="*/ 5 w 1305"/>
                <a:gd name="T19" fmla="*/ 0 h 155"/>
                <a:gd name="T20" fmla="*/ 0 w 1305"/>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5" h="155">
                  <a:moveTo>
                    <a:pt x="0" y="0"/>
                  </a:moveTo>
                  <a:cubicBezTo>
                    <a:pt x="2" y="130"/>
                    <a:pt x="113" y="155"/>
                    <a:pt x="284" y="155"/>
                  </a:cubicBezTo>
                  <a:cubicBezTo>
                    <a:pt x="390" y="155"/>
                    <a:pt x="520" y="145"/>
                    <a:pt x="659" y="145"/>
                  </a:cubicBezTo>
                  <a:cubicBezTo>
                    <a:pt x="799" y="145"/>
                    <a:pt x="929" y="155"/>
                    <a:pt x="1036" y="155"/>
                  </a:cubicBezTo>
                  <a:cubicBezTo>
                    <a:pt x="1168" y="155"/>
                    <a:pt x="1266" y="140"/>
                    <a:pt x="1305" y="74"/>
                  </a:cubicBezTo>
                  <a:cubicBezTo>
                    <a:pt x="1295" y="72"/>
                    <a:pt x="1284" y="71"/>
                    <a:pt x="1273" y="69"/>
                  </a:cubicBezTo>
                  <a:cubicBezTo>
                    <a:pt x="1224" y="106"/>
                    <a:pt x="1141" y="115"/>
                    <a:pt x="1036" y="115"/>
                  </a:cubicBezTo>
                  <a:cubicBezTo>
                    <a:pt x="929" y="115"/>
                    <a:pt x="799" y="105"/>
                    <a:pt x="659" y="105"/>
                  </a:cubicBezTo>
                  <a:cubicBezTo>
                    <a:pt x="520" y="105"/>
                    <a:pt x="390" y="115"/>
                    <a:pt x="284" y="115"/>
                  </a:cubicBezTo>
                  <a:cubicBezTo>
                    <a:pt x="133" y="115"/>
                    <a:pt x="27" y="95"/>
                    <a:pt x="5" y="0"/>
                  </a:cubicBezTo>
                  <a:cubicBezTo>
                    <a:pt x="3" y="0"/>
                    <a:pt x="1" y="0"/>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îšḻíḓè"/>
            <p:cNvSpPr/>
            <p:nvPr/>
          </p:nvSpPr>
          <p:spPr bwMode="auto">
            <a:xfrm>
              <a:off x="6956426" y="4371975"/>
              <a:ext cx="1751013" cy="627063"/>
            </a:xfrm>
            <a:custGeom>
              <a:avLst/>
              <a:gdLst>
                <a:gd name="T0" fmla="*/ 1323 w 1323"/>
                <a:gd name="T1" fmla="*/ 260 h 474"/>
                <a:gd name="T2" fmla="*/ 659 w 1323"/>
                <a:gd name="T3" fmla="*/ 408 h 474"/>
                <a:gd name="T4" fmla="*/ 0 w 1323"/>
                <a:gd name="T5" fmla="*/ 260 h 474"/>
                <a:gd name="T6" fmla="*/ 664 w 1323"/>
                <a:gd name="T7" fmla="*/ 0 h 474"/>
                <a:gd name="T8" fmla="*/ 1323 w 1323"/>
                <a:gd name="T9" fmla="*/ 260 h 474"/>
              </a:gdLst>
              <a:ahLst/>
              <a:cxnLst>
                <a:cxn ang="0">
                  <a:pos x="T0" y="T1"/>
                </a:cxn>
                <a:cxn ang="0">
                  <a:pos x="T2" y="T3"/>
                </a:cxn>
                <a:cxn ang="0">
                  <a:pos x="T4" y="T5"/>
                </a:cxn>
                <a:cxn ang="0">
                  <a:pos x="T6" y="T7"/>
                </a:cxn>
                <a:cxn ang="0">
                  <a:pos x="T8" y="T9"/>
                </a:cxn>
              </a:cxnLst>
              <a:rect l="0" t="0" r="r" b="b"/>
              <a:pathLst>
                <a:path w="1323" h="474">
                  <a:moveTo>
                    <a:pt x="1323" y="260"/>
                  </a:moveTo>
                  <a:cubicBezTo>
                    <a:pt x="1323" y="474"/>
                    <a:pt x="1025" y="408"/>
                    <a:pt x="659" y="408"/>
                  </a:cubicBezTo>
                  <a:cubicBezTo>
                    <a:pt x="294" y="408"/>
                    <a:pt x="0" y="474"/>
                    <a:pt x="0" y="260"/>
                  </a:cubicBezTo>
                  <a:cubicBezTo>
                    <a:pt x="0" y="46"/>
                    <a:pt x="298" y="0"/>
                    <a:pt x="664" y="0"/>
                  </a:cubicBezTo>
                  <a:cubicBezTo>
                    <a:pt x="1029" y="0"/>
                    <a:pt x="1323" y="46"/>
                    <a:pt x="1323" y="260"/>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ļíḋé"/>
            <p:cNvSpPr/>
            <p:nvPr/>
          </p:nvSpPr>
          <p:spPr bwMode="auto">
            <a:xfrm>
              <a:off x="6821488" y="3829050"/>
              <a:ext cx="269875" cy="112713"/>
            </a:xfrm>
            <a:custGeom>
              <a:avLst/>
              <a:gdLst>
                <a:gd name="T0" fmla="*/ 178 w 204"/>
                <a:gd name="T1" fmla="*/ 0 h 85"/>
                <a:gd name="T2" fmla="*/ 164 w 204"/>
                <a:gd name="T3" fmla="*/ 16 h 85"/>
                <a:gd name="T4" fmla="*/ 6 w 204"/>
                <a:gd name="T5" fmla="*/ 58 h 85"/>
                <a:gd name="T6" fmla="*/ 204 w 204"/>
                <a:gd name="T7" fmla="*/ 23 h 85"/>
                <a:gd name="T8" fmla="*/ 178 w 204"/>
                <a:gd name="T9" fmla="*/ 0 h 85"/>
              </a:gdLst>
              <a:ahLst/>
              <a:cxnLst>
                <a:cxn ang="0">
                  <a:pos x="T0" y="T1"/>
                </a:cxn>
                <a:cxn ang="0">
                  <a:pos x="T2" y="T3"/>
                </a:cxn>
                <a:cxn ang="0">
                  <a:pos x="T4" y="T5"/>
                </a:cxn>
                <a:cxn ang="0">
                  <a:pos x="T6" y="T7"/>
                </a:cxn>
                <a:cxn ang="0">
                  <a:pos x="T8" y="T9"/>
                </a:cxn>
              </a:cxnLst>
              <a:rect l="0" t="0" r="r" b="b"/>
              <a:pathLst>
                <a:path w="204" h="85">
                  <a:moveTo>
                    <a:pt x="178" y="0"/>
                  </a:moveTo>
                  <a:cubicBezTo>
                    <a:pt x="164" y="16"/>
                    <a:pt x="164" y="16"/>
                    <a:pt x="164" y="16"/>
                  </a:cubicBezTo>
                  <a:cubicBezTo>
                    <a:pt x="164" y="16"/>
                    <a:pt x="0" y="32"/>
                    <a:pt x="6" y="58"/>
                  </a:cubicBezTo>
                  <a:cubicBezTo>
                    <a:pt x="13" y="85"/>
                    <a:pt x="204" y="23"/>
                    <a:pt x="204" y="23"/>
                  </a:cubicBezTo>
                  <a:cubicBezTo>
                    <a:pt x="178" y="0"/>
                    <a:pt x="178" y="0"/>
                    <a:pt x="178" y="0"/>
                  </a:cubicBezTo>
                </a:path>
              </a:pathLst>
            </a:custGeom>
            <a:solidFill>
              <a:srgbClr val="FFC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ṧľiḍê"/>
            <p:cNvSpPr/>
            <p:nvPr/>
          </p:nvSpPr>
          <p:spPr bwMode="auto">
            <a:xfrm>
              <a:off x="7091363" y="3811588"/>
              <a:ext cx="466725" cy="165100"/>
            </a:xfrm>
            <a:custGeom>
              <a:avLst/>
              <a:gdLst>
                <a:gd name="T0" fmla="*/ 272 w 352"/>
                <a:gd name="T1" fmla="*/ 0 h 125"/>
                <a:gd name="T2" fmla="*/ 0 w 352"/>
                <a:gd name="T3" fmla="*/ 36 h 125"/>
                <a:gd name="T4" fmla="*/ 45 w 352"/>
                <a:gd name="T5" fmla="*/ 125 h 125"/>
                <a:gd name="T6" fmla="*/ 312 w 352"/>
                <a:gd name="T7" fmla="*/ 78 h 125"/>
                <a:gd name="T8" fmla="*/ 272 w 352"/>
                <a:gd name="T9" fmla="*/ 0 h 125"/>
              </a:gdLst>
              <a:ahLst/>
              <a:cxnLst>
                <a:cxn ang="0">
                  <a:pos x="T0" y="T1"/>
                </a:cxn>
                <a:cxn ang="0">
                  <a:pos x="T2" y="T3"/>
                </a:cxn>
                <a:cxn ang="0">
                  <a:pos x="T4" y="T5"/>
                </a:cxn>
                <a:cxn ang="0">
                  <a:pos x="T6" y="T7"/>
                </a:cxn>
                <a:cxn ang="0">
                  <a:pos x="T8" y="T9"/>
                </a:cxn>
              </a:cxnLst>
              <a:rect l="0" t="0" r="r" b="b"/>
              <a:pathLst>
                <a:path w="352" h="125">
                  <a:moveTo>
                    <a:pt x="272" y="0"/>
                  </a:moveTo>
                  <a:cubicBezTo>
                    <a:pt x="272" y="0"/>
                    <a:pt x="96" y="62"/>
                    <a:pt x="0" y="36"/>
                  </a:cubicBezTo>
                  <a:cubicBezTo>
                    <a:pt x="45" y="125"/>
                    <a:pt x="45" y="125"/>
                    <a:pt x="45" y="125"/>
                  </a:cubicBezTo>
                  <a:cubicBezTo>
                    <a:pt x="45" y="125"/>
                    <a:pt x="272" y="118"/>
                    <a:pt x="312" y="78"/>
                  </a:cubicBezTo>
                  <a:cubicBezTo>
                    <a:pt x="352" y="38"/>
                    <a:pt x="272" y="0"/>
                    <a:pt x="272"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şļïde"/>
            <p:cNvSpPr/>
            <p:nvPr/>
          </p:nvSpPr>
          <p:spPr bwMode="auto">
            <a:xfrm>
              <a:off x="7091363" y="3811588"/>
              <a:ext cx="427038" cy="165100"/>
            </a:xfrm>
            <a:custGeom>
              <a:avLst/>
              <a:gdLst>
                <a:gd name="T0" fmla="*/ 272 w 323"/>
                <a:gd name="T1" fmla="*/ 0 h 125"/>
                <a:gd name="T2" fmla="*/ 57 w 323"/>
                <a:gd name="T3" fmla="*/ 42 h 125"/>
                <a:gd name="T4" fmla="*/ 0 w 323"/>
                <a:gd name="T5" fmla="*/ 36 h 125"/>
                <a:gd name="T6" fmla="*/ 45 w 323"/>
                <a:gd name="T7" fmla="*/ 125 h 125"/>
                <a:gd name="T8" fmla="*/ 312 w 323"/>
                <a:gd name="T9" fmla="*/ 78 h 125"/>
                <a:gd name="T10" fmla="*/ 323 w 323"/>
                <a:gd name="T11" fmla="*/ 54 h 125"/>
                <a:gd name="T12" fmla="*/ 272 w 323"/>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323" h="125">
                  <a:moveTo>
                    <a:pt x="272" y="0"/>
                  </a:moveTo>
                  <a:cubicBezTo>
                    <a:pt x="272" y="0"/>
                    <a:pt x="153" y="42"/>
                    <a:pt x="57" y="42"/>
                  </a:cubicBezTo>
                  <a:cubicBezTo>
                    <a:pt x="37" y="42"/>
                    <a:pt x="17" y="40"/>
                    <a:pt x="0" y="36"/>
                  </a:cubicBezTo>
                  <a:cubicBezTo>
                    <a:pt x="45" y="125"/>
                    <a:pt x="45" y="125"/>
                    <a:pt x="45" y="125"/>
                  </a:cubicBezTo>
                  <a:cubicBezTo>
                    <a:pt x="45" y="125"/>
                    <a:pt x="272" y="118"/>
                    <a:pt x="312" y="78"/>
                  </a:cubicBezTo>
                  <a:cubicBezTo>
                    <a:pt x="320" y="70"/>
                    <a:pt x="323" y="62"/>
                    <a:pt x="323" y="54"/>
                  </a:cubicBezTo>
                  <a:cubicBezTo>
                    <a:pt x="323" y="24"/>
                    <a:pt x="272" y="0"/>
                    <a:pt x="272"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îš1îḋe"/>
            <p:cNvSpPr/>
            <p:nvPr/>
          </p:nvSpPr>
          <p:spPr bwMode="auto">
            <a:xfrm>
              <a:off x="7137401" y="2868613"/>
              <a:ext cx="312738" cy="311150"/>
            </a:xfrm>
            <a:prstGeom prst="ellipse">
              <a:avLst/>
            </a:prstGeom>
            <a:solidFill>
              <a:srgbClr val="FFC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Sḷîḋe"/>
            <p:cNvSpPr/>
            <p:nvPr/>
          </p:nvSpPr>
          <p:spPr bwMode="auto">
            <a:xfrm>
              <a:off x="7185026" y="3097213"/>
              <a:ext cx="336550" cy="198438"/>
            </a:xfrm>
            <a:custGeom>
              <a:avLst/>
              <a:gdLst>
                <a:gd name="T0" fmla="*/ 182 w 254"/>
                <a:gd name="T1" fmla="*/ 56 h 150"/>
                <a:gd name="T2" fmla="*/ 198 w 254"/>
                <a:gd name="T3" fmla="*/ 77 h 150"/>
                <a:gd name="T4" fmla="*/ 254 w 254"/>
                <a:gd name="T5" fmla="*/ 119 h 150"/>
                <a:gd name="T6" fmla="*/ 52 w 254"/>
                <a:gd name="T7" fmla="*/ 150 h 150"/>
                <a:gd name="T8" fmla="*/ 37 w 254"/>
                <a:gd name="T9" fmla="*/ 74 h 150"/>
                <a:gd name="T10" fmla="*/ 0 w 254"/>
                <a:gd name="T11" fmla="*/ 5 h 150"/>
                <a:gd name="T12" fmla="*/ 80 w 254"/>
                <a:gd name="T13" fmla="*/ 7 h 150"/>
                <a:gd name="T14" fmla="*/ 123 w 254"/>
                <a:gd name="T15" fmla="*/ 7 h 150"/>
                <a:gd name="T16" fmla="*/ 162 w 254"/>
                <a:gd name="T17" fmla="*/ 2 h 150"/>
                <a:gd name="T18" fmla="*/ 182 w 254"/>
                <a:gd name="T19" fmla="*/ 5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150">
                  <a:moveTo>
                    <a:pt x="182" y="56"/>
                  </a:moveTo>
                  <a:cubicBezTo>
                    <a:pt x="186" y="63"/>
                    <a:pt x="191" y="71"/>
                    <a:pt x="198" y="77"/>
                  </a:cubicBezTo>
                  <a:cubicBezTo>
                    <a:pt x="214" y="94"/>
                    <a:pt x="233" y="109"/>
                    <a:pt x="254" y="119"/>
                  </a:cubicBezTo>
                  <a:cubicBezTo>
                    <a:pt x="187" y="133"/>
                    <a:pt x="120" y="143"/>
                    <a:pt x="52" y="150"/>
                  </a:cubicBezTo>
                  <a:cubicBezTo>
                    <a:pt x="59" y="124"/>
                    <a:pt x="50" y="97"/>
                    <a:pt x="37" y="74"/>
                  </a:cubicBezTo>
                  <a:cubicBezTo>
                    <a:pt x="24" y="51"/>
                    <a:pt x="8" y="30"/>
                    <a:pt x="0" y="5"/>
                  </a:cubicBezTo>
                  <a:cubicBezTo>
                    <a:pt x="80" y="7"/>
                    <a:pt x="80" y="7"/>
                    <a:pt x="80" y="7"/>
                  </a:cubicBezTo>
                  <a:cubicBezTo>
                    <a:pt x="94" y="7"/>
                    <a:pt x="109" y="8"/>
                    <a:pt x="123" y="7"/>
                  </a:cubicBezTo>
                  <a:cubicBezTo>
                    <a:pt x="134" y="6"/>
                    <a:pt x="152" y="0"/>
                    <a:pt x="162" y="2"/>
                  </a:cubicBezTo>
                  <a:cubicBezTo>
                    <a:pt x="183" y="7"/>
                    <a:pt x="173" y="37"/>
                    <a:pt x="182" y="56"/>
                  </a:cubicBezTo>
                  <a:close/>
                </a:path>
              </a:pathLst>
            </a:custGeom>
            <a:solidFill>
              <a:srgbClr val="FFC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ïSlïḋé"/>
            <p:cNvSpPr/>
            <p:nvPr/>
          </p:nvSpPr>
          <p:spPr bwMode="auto">
            <a:xfrm>
              <a:off x="6634163" y="3859213"/>
              <a:ext cx="1382713" cy="1074738"/>
            </a:xfrm>
            <a:custGeom>
              <a:avLst/>
              <a:gdLst>
                <a:gd name="T0" fmla="*/ 866 w 1044"/>
                <a:gd name="T1" fmla="*/ 33 h 812"/>
                <a:gd name="T2" fmla="*/ 933 w 1044"/>
                <a:gd name="T3" fmla="*/ 113 h 812"/>
                <a:gd name="T4" fmla="*/ 801 w 1044"/>
                <a:gd name="T5" fmla="*/ 400 h 812"/>
                <a:gd name="T6" fmla="*/ 379 w 1044"/>
                <a:gd name="T7" fmla="*/ 380 h 812"/>
                <a:gd name="T8" fmla="*/ 279 w 1044"/>
                <a:gd name="T9" fmla="*/ 369 h 812"/>
                <a:gd name="T10" fmla="*/ 214 w 1044"/>
                <a:gd name="T11" fmla="*/ 603 h 812"/>
                <a:gd name="T12" fmla="*/ 167 w 1044"/>
                <a:gd name="T13" fmla="*/ 709 h 812"/>
                <a:gd name="T14" fmla="*/ 150 w 1044"/>
                <a:gd name="T15" fmla="*/ 767 h 812"/>
                <a:gd name="T16" fmla="*/ 3 w 1044"/>
                <a:gd name="T17" fmla="*/ 767 h 812"/>
                <a:gd name="T18" fmla="*/ 25 w 1044"/>
                <a:gd name="T19" fmla="*/ 707 h 812"/>
                <a:gd name="T20" fmla="*/ 61 w 1044"/>
                <a:gd name="T21" fmla="*/ 631 h 812"/>
                <a:gd name="T22" fmla="*/ 125 w 1044"/>
                <a:gd name="T23" fmla="*/ 311 h 812"/>
                <a:gd name="T24" fmla="*/ 272 w 1044"/>
                <a:gd name="T25" fmla="*/ 178 h 812"/>
                <a:gd name="T26" fmla="*/ 639 w 1044"/>
                <a:gd name="T27" fmla="*/ 171 h 812"/>
                <a:gd name="T28" fmla="*/ 688 w 1044"/>
                <a:gd name="T29" fmla="*/ 0 h 812"/>
                <a:gd name="T30" fmla="*/ 866 w 1044"/>
                <a:gd name="T31" fmla="*/ 33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4" h="812">
                  <a:moveTo>
                    <a:pt x="866" y="33"/>
                  </a:moveTo>
                  <a:cubicBezTo>
                    <a:pt x="933" y="113"/>
                    <a:pt x="933" y="113"/>
                    <a:pt x="933" y="113"/>
                  </a:cubicBezTo>
                  <a:cubicBezTo>
                    <a:pt x="933" y="113"/>
                    <a:pt x="1044" y="373"/>
                    <a:pt x="801" y="400"/>
                  </a:cubicBezTo>
                  <a:cubicBezTo>
                    <a:pt x="559" y="427"/>
                    <a:pt x="379" y="380"/>
                    <a:pt x="379" y="380"/>
                  </a:cubicBezTo>
                  <a:cubicBezTo>
                    <a:pt x="379" y="380"/>
                    <a:pt x="281" y="333"/>
                    <a:pt x="279" y="369"/>
                  </a:cubicBezTo>
                  <a:cubicBezTo>
                    <a:pt x="276" y="405"/>
                    <a:pt x="267" y="505"/>
                    <a:pt x="214" y="603"/>
                  </a:cubicBezTo>
                  <a:cubicBezTo>
                    <a:pt x="167" y="709"/>
                    <a:pt x="167" y="709"/>
                    <a:pt x="167" y="709"/>
                  </a:cubicBezTo>
                  <a:cubicBezTo>
                    <a:pt x="167" y="709"/>
                    <a:pt x="143" y="734"/>
                    <a:pt x="150" y="767"/>
                  </a:cubicBezTo>
                  <a:cubicBezTo>
                    <a:pt x="156" y="801"/>
                    <a:pt x="0" y="812"/>
                    <a:pt x="3" y="767"/>
                  </a:cubicBezTo>
                  <a:cubicBezTo>
                    <a:pt x="3" y="767"/>
                    <a:pt x="25" y="729"/>
                    <a:pt x="25" y="707"/>
                  </a:cubicBezTo>
                  <a:cubicBezTo>
                    <a:pt x="25" y="685"/>
                    <a:pt x="61" y="631"/>
                    <a:pt x="61" y="631"/>
                  </a:cubicBezTo>
                  <a:cubicBezTo>
                    <a:pt x="125" y="311"/>
                    <a:pt x="125" y="311"/>
                    <a:pt x="125" y="311"/>
                  </a:cubicBezTo>
                  <a:cubicBezTo>
                    <a:pt x="125" y="311"/>
                    <a:pt x="121" y="147"/>
                    <a:pt x="272" y="178"/>
                  </a:cubicBezTo>
                  <a:cubicBezTo>
                    <a:pt x="423" y="209"/>
                    <a:pt x="639" y="171"/>
                    <a:pt x="639" y="171"/>
                  </a:cubicBezTo>
                  <a:cubicBezTo>
                    <a:pt x="688" y="0"/>
                    <a:pt x="688" y="0"/>
                    <a:pt x="688" y="0"/>
                  </a:cubicBezTo>
                  <a:cubicBezTo>
                    <a:pt x="866" y="33"/>
                    <a:pt x="866" y="33"/>
                    <a:pt x="866" y="33"/>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lídé"/>
            <p:cNvSpPr/>
            <p:nvPr/>
          </p:nvSpPr>
          <p:spPr bwMode="auto">
            <a:xfrm>
              <a:off x="6638926" y="3859213"/>
              <a:ext cx="1263650" cy="1054100"/>
            </a:xfrm>
            <a:custGeom>
              <a:avLst/>
              <a:gdLst>
                <a:gd name="T0" fmla="*/ 685 w 955"/>
                <a:gd name="T1" fmla="*/ 0 h 797"/>
                <a:gd name="T2" fmla="*/ 636 w 955"/>
                <a:gd name="T3" fmla="*/ 171 h 797"/>
                <a:gd name="T4" fmla="*/ 411 w 955"/>
                <a:gd name="T5" fmla="*/ 190 h 797"/>
                <a:gd name="T6" fmla="*/ 269 w 955"/>
                <a:gd name="T7" fmla="*/ 178 h 797"/>
                <a:gd name="T8" fmla="*/ 233 w 955"/>
                <a:gd name="T9" fmla="*/ 174 h 797"/>
                <a:gd name="T10" fmla="*/ 122 w 955"/>
                <a:gd name="T11" fmla="*/ 310 h 797"/>
                <a:gd name="T12" fmla="*/ 122 w 955"/>
                <a:gd name="T13" fmla="*/ 311 h 797"/>
                <a:gd name="T14" fmla="*/ 122 w 955"/>
                <a:gd name="T15" fmla="*/ 311 h 797"/>
                <a:gd name="T16" fmla="*/ 122 w 955"/>
                <a:gd name="T17" fmla="*/ 311 h 797"/>
                <a:gd name="T18" fmla="*/ 58 w 955"/>
                <a:gd name="T19" fmla="*/ 631 h 797"/>
                <a:gd name="T20" fmla="*/ 22 w 955"/>
                <a:gd name="T21" fmla="*/ 707 h 797"/>
                <a:gd name="T22" fmla="*/ 0 w 955"/>
                <a:gd name="T23" fmla="*/ 767 h 797"/>
                <a:gd name="T24" fmla="*/ 0 w 955"/>
                <a:gd name="T25" fmla="*/ 768 h 797"/>
                <a:gd name="T26" fmla="*/ 67 w 955"/>
                <a:gd name="T27" fmla="*/ 797 h 797"/>
                <a:gd name="T28" fmla="*/ 147 w 955"/>
                <a:gd name="T29" fmla="*/ 769 h 797"/>
                <a:gd name="T30" fmla="*/ 147 w 955"/>
                <a:gd name="T31" fmla="*/ 767 h 797"/>
                <a:gd name="T32" fmla="*/ 145 w 955"/>
                <a:gd name="T33" fmla="*/ 756 h 797"/>
                <a:gd name="T34" fmla="*/ 164 w 955"/>
                <a:gd name="T35" fmla="*/ 709 h 797"/>
                <a:gd name="T36" fmla="*/ 211 w 955"/>
                <a:gd name="T37" fmla="*/ 603 h 797"/>
                <a:gd name="T38" fmla="*/ 276 w 955"/>
                <a:gd name="T39" fmla="*/ 369 h 797"/>
                <a:gd name="T40" fmla="*/ 295 w 955"/>
                <a:gd name="T41" fmla="*/ 356 h 797"/>
                <a:gd name="T42" fmla="*/ 376 w 955"/>
                <a:gd name="T43" fmla="*/ 380 h 797"/>
                <a:gd name="T44" fmla="*/ 647 w 955"/>
                <a:gd name="T45" fmla="*/ 408 h 797"/>
                <a:gd name="T46" fmla="*/ 798 w 955"/>
                <a:gd name="T47" fmla="*/ 400 h 797"/>
                <a:gd name="T48" fmla="*/ 955 w 955"/>
                <a:gd name="T49" fmla="*/ 238 h 797"/>
                <a:gd name="T50" fmla="*/ 930 w 955"/>
                <a:gd name="T51" fmla="*/ 113 h 797"/>
                <a:gd name="T52" fmla="*/ 863 w 955"/>
                <a:gd name="T53" fmla="*/ 33 h 797"/>
                <a:gd name="T54" fmla="*/ 685 w 955"/>
                <a:gd name="T55" fmla="*/ 0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5" h="797">
                  <a:moveTo>
                    <a:pt x="685" y="0"/>
                  </a:moveTo>
                  <a:cubicBezTo>
                    <a:pt x="636" y="171"/>
                    <a:pt x="636" y="171"/>
                    <a:pt x="636" y="171"/>
                  </a:cubicBezTo>
                  <a:cubicBezTo>
                    <a:pt x="636" y="171"/>
                    <a:pt x="528" y="190"/>
                    <a:pt x="411" y="190"/>
                  </a:cubicBezTo>
                  <a:cubicBezTo>
                    <a:pt x="363" y="190"/>
                    <a:pt x="313" y="187"/>
                    <a:pt x="269" y="178"/>
                  </a:cubicBezTo>
                  <a:cubicBezTo>
                    <a:pt x="256" y="175"/>
                    <a:pt x="244" y="174"/>
                    <a:pt x="233" y="174"/>
                  </a:cubicBezTo>
                  <a:cubicBezTo>
                    <a:pt x="125" y="174"/>
                    <a:pt x="122" y="295"/>
                    <a:pt x="122" y="310"/>
                  </a:cubicBezTo>
                  <a:cubicBezTo>
                    <a:pt x="122" y="311"/>
                    <a:pt x="122" y="311"/>
                    <a:pt x="122" y="311"/>
                  </a:cubicBezTo>
                  <a:cubicBezTo>
                    <a:pt x="122" y="311"/>
                    <a:pt x="122" y="311"/>
                    <a:pt x="122" y="311"/>
                  </a:cubicBezTo>
                  <a:cubicBezTo>
                    <a:pt x="122" y="311"/>
                    <a:pt x="122" y="311"/>
                    <a:pt x="122" y="311"/>
                  </a:cubicBezTo>
                  <a:cubicBezTo>
                    <a:pt x="58" y="631"/>
                    <a:pt x="58" y="631"/>
                    <a:pt x="58" y="631"/>
                  </a:cubicBezTo>
                  <a:cubicBezTo>
                    <a:pt x="58" y="631"/>
                    <a:pt x="22" y="685"/>
                    <a:pt x="22" y="707"/>
                  </a:cubicBezTo>
                  <a:cubicBezTo>
                    <a:pt x="22" y="729"/>
                    <a:pt x="0" y="767"/>
                    <a:pt x="0" y="767"/>
                  </a:cubicBezTo>
                  <a:cubicBezTo>
                    <a:pt x="0" y="768"/>
                    <a:pt x="0" y="768"/>
                    <a:pt x="0" y="768"/>
                  </a:cubicBezTo>
                  <a:cubicBezTo>
                    <a:pt x="0" y="788"/>
                    <a:pt x="32" y="797"/>
                    <a:pt x="67" y="797"/>
                  </a:cubicBezTo>
                  <a:cubicBezTo>
                    <a:pt x="106" y="797"/>
                    <a:pt x="147" y="786"/>
                    <a:pt x="147" y="769"/>
                  </a:cubicBezTo>
                  <a:cubicBezTo>
                    <a:pt x="147" y="769"/>
                    <a:pt x="147" y="768"/>
                    <a:pt x="147" y="767"/>
                  </a:cubicBezTo>
                  <a:cubicBezTo>
                    <a:pt x="146" y="763"/>
                    <a:pt x="145" y="759"/>
                    <a:pt x="145" y="756"/>
                  </a:cubicBezTo>
                  <a:cubicBezTo>
                    <a:pt x="145" y="728"/>
                    <a:pt x="164" y="709"/>
                    <a:pt x="164" y="709"/>
                  </a:cubicBezTo>
                  <a:cubicBezTo>
                    <a:pt x="211" y="603"/>
                    <a:pt x="211" y="603"/>
                    <a:pt x="211" y="603"/>
                  </a:cubicBezTo>
                  <a:cubicBezTo>
                    <a:pt x="264" y="505"/>
                    <a:pt x="273" y="405"/>
                    <a:pt x="276" y="369"/>
                  </a:cubicBezTo>
                  <a:cubicBezTo>
                    <a:pt x="276" y="359"/>
                    <a:pt x="284" y="356"/>
                    <a:pt x="295" y="356"/>
                  </a:cubicBezTo>
                  <a:cubicBezTo>
                    <a:pt x="324" y="356"/>
                    <a:pt x="376" y="380"/>
                    <a:pt x="376" y="380"/>
                  </a:cubicBezTo>
                  <a:cubicBezTo>
                    <a:pt x="376" y="380"/>
                    <a:pt x="485" y="408"/>
                    <a:pt x="647" y="408"/>
                  </a:cubicBezTo>
                  <a:cubicBezTo>
                    <a:pt x="694" y="408"/>
                    <a:pt x="744" y="406"/>
                    <a:pt x="798" y="400"/>
                  </a:cubicBezTo>
                  <a:cubicBezTo>
                    <a:pt x="925" y="386"/>
                    <a:pt x="955" y="309"/>
                    <a:pt x="955" y="238"/>
                  </a:cubicBezTo>
                  <a:cubicBezTo>
                    <a:pt x="955" y="173"/>
                    <a:pt x="930" y="113"/>
                    <a:pt x="930" y="113"/>
                  </a:cubicBezTo>
                  <a:cubicBezTo>
                    <a:pt x="863" y="33"/>
                    <a:pt x="863" y="33"/>
                    <a:pt x="863" y="33"/>
                  </a:cubicBezTo>
                  <a:cubicBezTo>
                    <a:pt x="685" y="0"/>
                    <a:pt x="685" y="0"/>
                    <a:pt x="685" y="0"/>
                  </a:cubicBezTo>
                </a:path>
              </a:pathLst>
            </a:custGeom>
            <a:solidFill>
              <a:srgbClr val="2A29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iṧľiḓé"/>
            <p:cNvSpPr/>
            <p:nvPr/>
          </p:nvSpPr>
          <p:spPr bwMode="auto">
            <a:xfrm>
              <a:off x="6351588" y="3794125"/>
              <a:ext cx="1557338" cy="700088"/>
            </a:xfrm>
            <a:custGeom>
              <a:avLst/>
              <a:gdLst>
                <a:gd name="T0" fmla="*/ 829 w 1175"/>
                <a:gd name="T1" fmla="*/ 76 h 529"/>
                <a:gd name="T2" fmla="*/ 1146 w 1175"/>
                <a:gd name="T3" fmla="*/ 162 h 529"/>
                <a:gd name="T4" fmla="*/ 1059 w 1175"/>
                <a:gd name="T5" fmla="*/ 425 h 529"/>
                <a:gd name="T6" fmla="*/ 756 w 1175"/>
                <a:gd name="T7" fmla="*/ 396 h 529"/>
                <a:gd name="T8" fmla="*/ 496 w 1175"/>
                <a:gd name="T9" fmla="*/ 251 h 529"/>
                <a:gd name="T10" fmla="*/ 362 w 1175"/>
                <a:gd name="T11" fmla="*/ 268 h 529"/>
                <a:gd name="T12" fmla="*/ 338 w 1175"/>
                <a:gd name="T13" fmla="*/ 360 h 529"/>
                <a:gd name="T14" fmla="*/ 176 w 1175"/>
                <a:gd name="T15" fmla="*/ 460 h 529"/>
                <a:gd name="T16" fmla="*/ 127 w 1175"/>
                <a:gd name="T17" fmla="*/ 505 h 529"/>
                <a:gd name="T18" fmla="*/ 11 w 1175"/>
                <a:gd name="T19" fmla="*/ 447 h 529"/>
                <a:gd name="T20" fmla="*/ 191 w 1175"/>
                <a:gd name="T21" fmla="*/ 282 h 529"/>
                <a:gd name="T22" fmla="*/ 371 w 1175"/>
                <a:gd name="T23" fmla="*/ 107 h 529"/>
                <a:gd name="T24" fmla="*/ 554 w 1175"/>
                <a:gd name="T25" fmla="*/ 71 h 529"/>
                <a:gd name="T26" fmla="*/ 819 w 1175"/>
                <a:gd name="T27" fmla="*/ 135 h 529"/>
                <a:gd name="T28" fmla="*/ 829 w 1175"/>
                <a:gd name="T29" fmla="*/ 7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5" h="529">
                  <a:moveTo>
                    <a:pt x="829" y="76"/>
                  </a:moveTo>
                  <a:cubicBezTo>
                    <a:pt x="829" y="76"/>
                    <a:pt x="1032" y="0"/>
                    <a:pt x="1146" y="162"/>
                  </a:cubicBezTo>
                  <a:cubicBezTo>
                    <a:pt x="1146" y="162"/>
                    <a:pt x="1175" y="414"/>
                    <a:pt x="1059" y="425"/>
                  </a:cubicBezTo>
                  <a:cubicBezTo>
                    <a:pt x="943" y="436"/>
                    <a:pt x="792" y="434"/>
                    <a:pt x="756" y="396"/>
                  </a:cubicBezTo>
                  <a:cubicBezTo>
                    <a:pt x="721" y="358"/>
                    <a:pt x="496" y="251"/>
                    <a:pt x="496" y="251"/>
                  </a:cubicBezTo>
                  <a:cubicBezTo>
                    <a:pt x="496" y="251"/>
                    <a:pt x="384" y="194"/>
                    <a:pt x="362" y="268"/>
                  </a:cubicBezTo>
                  <a:cubicBezTo>
                    <a:pt x="340" y="342"/>
                    <a:pt x="338" y="360"/>
                    <a:pt x="338" y="360"/>
                  </a:cubicBezTo>
                  <a:cubicBezTo>
                    <a:pt x="338" y="360"/>
                    <a:pt x="222" y="445"/>
                    <a:pt x="176" y="460"/>
                  </a:cubicBezTo>
                  <a:cubicBezTo>
                    <a:pt x="176" y="460"/>
                    <a:pt x="145" y="505"/>
                    <a:pt x="127" y="505"/>
                  </a:cubicBezTo>
                  <a:cubicBezTo>
                    <a:pt x="109" y="505"/>
                    <a:pt x="0" y="529"/>
                    <a:pt x="11" y="447"/>
                  </a:cubicBezTo>
                  <a:cubicBezTo>
                    <a:pt x="191" y="282"/>
                    <a:pt x="191" y="282"/>
                    <a:pt x="191" y="282"/>
                  </a:cubicBezTo>
                  <a:cubicBezTo>
                    <a:pt x="371" y="107"/>
                    <a:pt x="371" y="107"/>
                    <a:pt x="371" y="107"/>
                  </a:cubicBezTo>
                  <a:cubicBezTo>
                    <a:pt x="371" y="107"/>
                    <a:pt x="423" y="31"/>
                    <a:pt x="554" y="71"/>
                  </a:cubicBezTo>
                  <a:cubicBezTo>
                    <a:pt x="641" y="97"/>
                    <a:pt x="729" y="118"/>
                    <a:pt x="819" y="135"/>
                  </a:cubicBezTo>
                  <a:lnTo>
                    <a:pt x="829" y="76"/>
                  </a:lnTo>
                  <a:close/>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šḷîḑê"/>
            <p:cNvSpPr/>
            <p:nvPr/>
          </p:nvSpPr>
          <p:spPr bwMode="auto">
            <a:xfrm>
              <a:off x="6388101" y="4849813"/>
              <a:ext cx="490538" cy="195263"/>
            </a:xfrm>
            <a:custGeom>
              <a:avLst/>
              <a:gdLst>
                <a:gd name="T0" fmla="*/ 329 w 371"/>
                <a:gd name="T1" fmla="*/ 14 h 147"/>
                <a:gd name="T2" fmla="*/ 336 w 371"/>
                <a:gd name="T3" fmla="*/ 134 h 147"/>
                <a:gd name="T4" fmla="*/ 224 w 371"/>
                <a:gd name="T5" fmla="*/ 138 h 147"/>
                <a:gd name="T6" fmla="*/ 113 w 371"/>
                <a:gd name="T7" fmla="*/ 129 h 147"/>
                <a:gd name="T8" fmla="*/ 13 w 371"/>
                <a:gd name="T9" fmla="*/ 78 h 147"/>
                <a:gd name="T10" fmla="*/ 95 w 371"/>
                <a:gd name="T11" fmla="*/ 52 h 147"/>
                <a:gd name="T12" fmla="*/ 158 w 371"/>
                <a:gd name="T13" fmla="*/ 23 h 147"/>
                <a:gd name="T14" fmla="*/ 180 w 371"/>
                <a:gd name="T15" fmla="*/ 9 h 147"/>
                <a:gd name="T16" fmla="*/ 329 w 371"/>
                <a:gd name="T17"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47">
                  <a:moveTo>
                    <a:pt x="329" y="14"/>
                  </a:moveTo>
                  <a:cubicBezTo>
                    <a:pt x="329" y="14"/>
                    <a:pt x="371" y="121"/>
                    <a:pt x="336" y="134"/>
                  </a:cubicBezTo>
                  <a:cubicBezTo>
                    <a:pt x="300" y="147"/>
                    <a:pt x="224" y="138"/>
                    <a:pt x="224" y="138"/>
                  </a:cubicBezTo>
                  <a:cubicBezTo>
                    <a:pt x="224" y="138"/>
                    <a:pt x="135" y="127"/>
                    <a:pt x="113" y="129"/>
                  </a:cubicBezTo>
                  <a:cubicBezTo>
                    <a:pt x="91" y="132"/>
                    <a:pt x="0" y="114"/>
                    <a:pt x="13" y="78"/>
                  </a:cubicBezTo>
                  <a:cubicBezTo>
                    <a:pt x="26" y="43"/>
                    <a:pt x="95" y="52"/>
                    <a:pt x="95" y="52"/>
                  </a:cubicBezTo>
                  <a:cubicBezTo>
                    <a:pt x="158" y="23"/>
                    <a:pt x="158" y="23"/>
                    <a:pt x="158" y="23"/>
                  </a:cubicBezTo>
                  <a:cubicBezTo>
                    <a:pt x="158" y="23"/>
                    <a:pt x="164" y="0"/>
                    <a:pt x="180" y="9"/>
                  </a:cubicBezTo>
                  <a:cubicBezTo>
                    <a:pt x="195" y="18"/>
                    <a:pt x="240" y="52"/>
                    <a:pt x="329" y="14"/>
                  </a:cubicBezTo>
                  <a:close/>
                </a:path>
              </a:pathLst>
            </a:custGeom>
            <a:solidFill>
              <a:srgbClr val="CBCE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íś1íḍè"/>
            <p:cNvSpPr/>
            <p:nvPr/>
          </p:nvSpPr>
          <p:spPr bwMode="auto">
            <a:xfrm>
              <a:off x="6164263" y="4386263"/>
              <a:ext cx="414338" cy="201613"/>
            </a:xfrm>
            <a:custGeom>
              <a:avLst/>
              <a:gdLst>
                <a:gd name="T0" fmla="*/ 267 w 313"/>
                <a:gd name="T1" fmla="*/ 49 h 153"/>
                <a:gd name="T2" fmla="*/ 238 w 313"/>
                <a:gd name="T3" fmla="*/ 145 h 153"/>
                <a:gd name="T4" fmla="*/ 82 w 313"/>
                <a:gd name="T5" fmla="*/ 118 h 153"/>
                <a:gd name="T6" fmla="*/ 9 w 313"/>
                <a:gd name="T7" fmla="*/ 54 h 153"/>
                <a:gd name="T8" fmla="*/ 10 w 313"/>
                <a:gd name="T9" fmla="*/ 46 h 153"/>
                <a:gd name="T10" fmla="*/ 77 w 313"/>
                <a:gd name="T11" fmla="*/ 31 h 153"/>
                <a:gd name="T12" fmla="*/ 140 w 313"/>
                <a:gd name="T13" fmla="*/ 0 h 153"/>
                <a:gd name="T14" fmla="*/ 267 w 313"/>
                <a:gd name="T15" fmla="*/ 49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153">
                  <a:moveTo>
                    <a:pt x="267" y="49"/>
                  </a:moveTo>
                  <a:cubicBezTo>
                    <a:pt x="267" y="49"/>
                    <a:pt x="313" y="153"/>
                    <a:pt x="238" y="145"/>
                  </a:cubicBezTo>
                  <a:cubicBezTo>
                    <a:pt x="162" y="136"/>
                    <a:pt x="104" y="120"/>
                    <a:pt x="82" y="118"/>
                  </a:cubicBezTo>
                  <a:cubicBezTo>
                    <a:pt x="60" y="116"/>
                    <a:pt x="0" y="95"/>
                    <a:pt x="9" y="54"/>
                  </a:cubicBezTo>
                  <a:cubicBezTo>
                    <a:pt x="10" y="51"/>
                    <a:pt x="10" y="48"/>
                    <a:pt x="10" y="46"/>
                  </a:cubicBezTo>
                  <a:cubicBezTo>
                    <a:pt x="10" y="40"/>
                    <a:pt x="17" y="29"/>
                    <a:pt x="77" y="31"/>
                  </a:cubicBezTo>
                  <a:cubicBezTo>
                    <a:pt x="77" y="31"/>
                    <a:pt x="122" y="31"/>
                    <a:pt x="140" y="0"/>
                  </a:cubicBezTo>
                  <a:cubicBezTo>
                    <a:pt x="140" y="0"/>
                    <a:pt x="206" y="84"/>
                    <a:pt x="267" y="49"/>
                  </a:cubicBezTo>
                  <a:close/>
                </a:path>
              </a:pathLst>
            </a:custGeom>
            <a:solidFill>
              <a:srgbClr val="CBCE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Sļíḍè"/>
            <p:cNvSpPr/>
            <p:nvPr/>
          </p:nvSpPr>
          <p:spPr bwMode="auto">
            <a:xfrm>
              <a:off x="7186613" y="3140075"/>
              <a:ext cx="682625" cy="868363"/>
            </a:xfrm>
            <a:custGeom>
              <a:avLst/>
              <a:gdLst>
                <a:gd name="T0" fmla="*/ 0 w 516"/>
                <a:gd name="T1" fmla="*/ 100 h 656"/>
                <a:gd name="T2" fmla="*/ 293 w 516"/>
                <a:gd name="T3" fmla="*/ 100 h 656"/>
                <a:gd name="T4" fmla="*/ 516 w 516"/>
                <a:gd name="T5" fmla="*/ 656 h 656"/>
                <a:gd name="T6" fmla="*/ 206 w 516"/>
                <a:gd name="T7" fmla="*/ 587 h 656"/>
                <a:gd name="T8" fmla="*/ 175 w 516"/>
                <a:gd name="T9" fmla="*/ 525 h 656"/>
                <a:gd name="T10" fmla="*/ 155 w 516"/>
                <a:gd name="T11" fmla="*/ 478 h 656"/>
                <a:gd name="T12" fmla="*/ 66 w 516"/>
                <a:gd name="T13" fmla="*/ 338 h 656"/>
                <a:gd name="T14" fmla="*/ 0 w 516"/>
                <a:gd name="T15" fmla="*/ 100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6" h="656">
                  <a:moveTo>
                    <a:pt x="0" y="100"/>
                  </a:moveTo>
                  <a:cubicBezTo>
                    <a:pt x="0" y="100"/>
                    <a:pt x="160" y="0"/>
                    <a:pt x="293" y="100"/>
                  </a:cubicBezTo>
                  <a:cubicBezTo>
                    <a:pt x="427" y="200"/>
                    <a:pt x="516" y="656"/>
                    <a:pt x="516" y="656"/>
                  </a:cubicBezTo>
                  <a:cubicBezTo>
                    <a:pt x="206" y="587"/>
                    <a:pt x="206" y="587"/>
                    <a:pt x="206" y="587"/>
                  </a:cubicBezTo>
                  <a:cubicBezTo>
                    <a:pt x="206" y="587"/>
                    <a:pt x="193" y="534"/>
                    <a:pt x="175" y="525"/>
                  </a:cubicBezTo>
                  <a:cubicBezTo>
                    <a:pt x="157" y="516"/>
                    <a:pt x="155" y="478"/>
                    <a:pt x="155" y="478"/>
                  </a:cubicBezTo>
                  <a:cubicBezTo>
                    <a:pt x="155" y="478"/>
                    <a:pt x="60" y="449"/>
                    <a:pt x="66" y="338"/>
                  </a:cubicBezTo>
                  <a:cubicBezTo>
                    <a:pt x="73" y="227"/>
                    <a:pt x="0" y="100"/>
                    <a:pt x="0" y="100"/>
                  </a:cubicBezTo>
                  <a:close/>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ḷïdê"/>
            <p:cNvSpPr/>
            <p:nvPr/>
          </p:nvSpPr>
          <p:spPr bwMode="auto">
            <a:xfrm>
              <a:off x="7004051" y="3278188"/>
              <a:ext cx="330200" cy="641350"/>
            </a:xfrm>
            <a:custGeom>
              <a:avLst/>
              <a:gdLst>
                <a:gd name="T0" fmla="*/ 220 w 249"/>
                <a:gd name="T1" fmla="*/ 0 h 485"/>
                <a:gd name="T2" fmla="*/ 138 w 249"/>
                <a:gd name="T3" fmla="*/ 0 h 485"/>
                <a:gd name="T4" fmla="*/ 82 w 249"/>
                <a:gd name="T5" fmla="*/ 196 h 485"/>
                <a:gd name="T6" fmla="*/ 55 w 249"/>
                <a:gd name="T7" fmla="*/ 307 h 485"/>
                <a:gd name="T8" fmla="*/ 33 w 249"/>
                <a:gd name="T9" fmla="*/ 463 h 485"/>
                <a:gd name="T10" fmla="*/ 144 w 249"/>
                <a:gd name="T11" fmla="*/ 439 h 485"/>
                <a:gd name="T12" fmla="*/ 249 w 249"/>
                <a:gd name="T13" fmla="*/ 136 h 485"/>
                <a:gd name="T14" fmla="*/ 220 w 249"/>
                <a:gd name="T15" fmla="*/ 0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485">
                  <a:moveTo>
                    <a:pt x="220" y="0"/>
                  </a:moveTo>
                  <a:cubicBezTo>
                    <a:pt x="138" y="0"/>
                    <a:pt x="138" y="0"/>
                    <a:pt x="138" y="0"/>
                  </a:cubicBezTo>
                  <a:cubicBezTo>
                    <a:pt x="138" y="0"/>
                    <a:pt x="89" y="56"/>
                    <a:pt x="82" y="196"/>
                  </a:cubicBezTo>
                  <a:cubicBezTo>
                    <a:pt x="55" y="307"/>
                    <a:pt x="55" y="307"/>
                    <a:pt x="55" y="307"/>
                  </a:cubicBezTo>
                  <a:cubicBezTo>
                    <a:pt x="55" y="307"/>
                    <a:pt x="0" y="441"/>
                    <a:pt x="33" y="463"/>
                  </a:cubicBezTo>
                  <a:cubicBezTo>
                    <a:pt x="66" y="485"/>
                    <a:pt x="131" y="483"/>
                    <a:pt x="144" y="439"/>
                  </a:cubicBezTo>
                  <a:cubicBezTo>
                    <a:pt x="158" y="394"/>
                    <a:pt x="249" y="136"/>
                    <a:pt x="249" y="136"/>
                  </a:cubicBezTo>
                  <a:lnTo>
                    <a:pt x="220" y="0"/>
                  </a:lnTo>
                  <a:close/>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ṡḷîḑè"/>
            <p:cNvSpPr/>
            <p:nvPr/>
          </p:nvSpPr>
          <p:spPr bwMode="auto">
            <a:xfrm>
              <a:off x="6959601" y="2798763"/>
              <a:ext cx="673100" cy="588963"/>
            </a:xfrm>
            <a:custGeom>
              <a:avLst/>
              <a:gdLst>
                <a:gd name="T0" fmla="*/ 229 w 508"/>
                <a:gd name="T1" fmla="*/ 17 h 445"/>
                <a:gd name="T2" fmla="*/ 353 w 508"/>
                <a:gd name="T3" fmla="*/ 37 h 445"/>
                <a:gd name="T4" fmla="*/ 415 w 508"/>
                <a:gd name="T5" fmla="*/ 193 h 445"/>
                <a:gd name="T6" fmla="*/ 500 w 508"/>
                <a:gd name="T7" fmla="*/ 334 h 445"/>
                <a:gd name="T8" fmla="*/ 428 w 508"/>
                <a:gd name="T9" fmla="*/ 332 h 445"/>
                <a:gd name="T10" fmla="*/ 508 w 508"/>
                <a:gd name="T11" fmla="*/ 404 h 445"/>
                <a:gd name="T12" fmla="*/ 374 w 508"/>
                <a:gd name="T13" fmla="*/ 360 h 445"/>
                <a:gd name="T14" fmla="*/ 243 w 508"/>
                <a:gd name="T15" fmla="*/ 340 h 445"/>
                <a:gd name="T16" fmla="*/ 50 w 508"/>
                <a:gd name="T17" fmla="*/ 445 h 445"/>
                <a:gd name="T18" fmla="*/ 58 w 508"/>
                <a:gd name="T19" fmla="*/ 407 h 445"/>
                <a:gd name="T20" fmla="*/ 11 w 508"/>
                <a:gd name="T21" fmla="*/ 407 h 445"/>
                <a:gd name="T22" fmla="*/ 38 w 508"/>
                <a:gd name="T23" fmla="*/ 375 h 445"/>
                <a:gd name="T24" fmla="*/ 20 w 508"/>
                <a:gd name="T25" fmla="*/ 366 h 445"/>
                <a:gd name="T26" fmla="*/ 167 w 508"/>
                <a:gd name="T27" fmla="*/ 44 h 445"/>
                <a:gd name="T28" fmla="*/ 230 w 508"/>
                <a:gd name="T29" fmla="*/ 10 h 445"/>
                <a:gd name="T30" fmla="*/ 290 w 508"/>
                <a:gd name="T31" fmla="*/ 3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445">
                  <a:moveTo>
                    <a:pt x="229" y="17"/>
                  </a:moveTo>
                  <a:cubicBezTo>
                    <a:pt x="271" y="0"/>
                    <a:pt x="319" y="7"/>
                    <a:pt x="353" y="37"/>
                  </a:cubicBezTo>
                  <a:cubicBezTo>
                    <a:pt x="395" y="75"/>
                    <a:pt x="404" y="137"/>
                    <a:pt x="415" y="193"/>
                  </a:cubicBezTo>
                  <a:cubicBezTo>
                    <a:pt x="425" y="250"/>
                    <a:pt x="447" y="312"/>
                    <a:pt x="500" y="334"/>
                  </a:cubicBezTo>
                  <a:cubicBezTo>
                    <a:pt x="476" y="337"/>
                    <a:pt x="452" y="336"/>
                    <a:pt x="428" y="332"/>
                  </a:cubicBezTo>
                  <a:cubicBezTo>
                    <a:pt x="508" y="404"/>
                    <a:pt x="508" y="404"/>
                    <a:pt x="508" y="404"/>
                  </a:cubicBezTo>
                  <a:cubicBezTo>
                    <a:pt x="374" y="360"/>
                    <a:pt x="374" y="360"/>
                    <a:pt x="374" y="360"/>
                  </a:cubicBezTo>
                  <a:cubicBezTo>
                    <a:pt x="331" y="346"/>
                    <a:pt x="287" y="332"/>
                    <a:pt x="243" y="340"/>
                  </a:cubicBezTo>
                  <a:cubicBezTo>
                    <a:pt x="170" y="353"/>
                    <a:pt x="120" y="421"/>
                    <a:pt x="50" y="445"/>
                  </a:cubicBezTo>
                  <a:cubicBezTo>
                    <a:pt x="58" y="407"/>
                    <a:pt x="58" y="407"/>
                    <a:pt x="58" y="407"/>
                  </a:cubicBezTo>
                  <a:cubicBezTo>
                    <a:pt x="11" y="407"/>
                    <a:pt x="11" y="407"/>
                    <a:pt x="11" y="407"/>
                  </a:cubicBezTo>
                  <a:cubicBezTo>
                    <a:pt x="22" y="398"/>
                    <a:pt x="31" y="388"/>
                    <a:pt x="38" y="375"/>
                  </a:cubicBezTo>
                  <a:cubicBezTo>
                    <a:pt x="33" y="370"/>
                    <a:pt x="27" y="366"/>
                    <a:pt x="20" y="366"/>
                  </a:cubicBezTo>
                  <a:cubicBezTo>
                    <a:pt x="0" y="244"/>
                    <a:pt x="73" y="124"/>
                    <a:pt x="167" y="44"/>
                  </a:cubicBezTo>
                  <a:cubicBezTo>
                    <a:pt x="185" y="29"/>
                    <a:pt x="206" y="14"/>
                    <a:pt x="230" y="10"/>
                  </a:cubicBezTo>
                  <a:cubicBezTo>
                    <a:pt x="254" y="6"/>
                    <a:pt x="282" y="16"/>
                    <a:pt x="290" y="39"/>
                  </a:cubicBezTo>
                </a:path>
              </a:pathLst>
            </a:custGeom>
            <a:solidFill>
              <a:srgbClr val="2F2E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ïṧlidè"/>
            <p:cNvSpPr/>
            <p:nvPr/>
          </p:nvSpPr>
          <p:spPr bwMode="auto">
            <a:xfrm>
              <a:off x="4560888" y="4297363"/>
              <a:ext cx="474663" cy="612775"/>
            </a:xfrm>
            <a:custGeom>
              <a:avLst/>
              <a:gdLst>
                <a:gd name="T0" fmla="*/ 0 w 359"/>
                <a:gd name="T1" fmla="*/ 0 h 463"/>
                <a:gd name="T2" fmla="*/ 359 w 359"/>
                <a:gd name="T3" fmla="*/ 463 h 463"/>
              </a:gdLst>
              <a:ahLst/>
              <a:cxnLst>
                <a:cxn ang="0">
                  <a:pos x="T0" y="T1"/>
                </a:cxn>
                <a:cxn ang="0">
                  <a:pos x="T2" y="T3"/>
                </a:cxn>
              </a:cxnLst>
              <a:rect l="0" t="0" r="r" b="b"/>
              <a:pathLst>
                <a:path w="359" h="463">
                  <a:moveTo>
                    <a:pt x="0" y="0"/>
                  </a:moveTo>
                  <a:cubicBezTo>
                    <a:pt x="0" y="256"/>
                    <a:pt x="161" y="463"/>
                    <a:pt x="359" y="463"/>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Sľíḑê"/>
            <p:cNvSpPr/>
            <p:nvPr/>
          </p:nvSpPr>
          <p:spPr bwMode="auto">
            <a:xfrm>
              <a:off x="5035551" y="4291013"/>
              <a:ext cx="531813" cy="619125"/>
            </a:xfrm>
            <a:custGeom>
              <a:avLst/>
              <a:gdLst>
                <a:gd name="T0" fmla="*/ 0 w 401"/>
                <a:gd name="T1" fmla="*/ 468 h 468"/>
                <a:gd name="T2" fmla="*/ 401 w 401"/>
                <a:gd name="T3" fmla="*/ 0 h 468"/>
              </a:gdLst>
              <a:ahLst/>
              <a:cxnLst>
                <a:cxn ang="0">
                  <a:pos x="T0" y="T1"/>
                </a:cxn>
                <a:cxn ang="0">
                  <a:pos x="T2" y="T3"/>
                </a:cxn>
              </a:cxnLst>
              <a:rect l="0" t="0" r="r" b="b"/>
              <a:pathLst>
                <a:path w="401" h="468">
                  <a:moveTo>
                    <a:pt x="0" y="468"/>
                  </a:moveTo>
                  <a:cubicBezTo>
                    <a:pt x="0" y="209"/>
                    <a:pt x="179" y="0"/>
                    <a:pt x="401"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îśḷiḑe"/>
            <p:cNvSpPr/>
            <p:nvPr/>
          </p:nvSpPr>
          <p:spPr bwMode="auto">
            <a:xfrm>
              <a:off x="4732338" y="4327525"/>
              <a:ext cx="303213" cy="582613"/>
            </a:xfrm>
            <a:custGeom>
              <a:avLst/>
              <a:gdLst>
                <a:gd name="T0" fmla="*/ 0 w 229"/>
                <a:gd name="T1" fmla="*/ 0 h 440"/>
                <a:gd name="T2" fmla="*/ 229 w 229"/>
                <a:gd name="T3" fmla="*/ 440 h 440"/>
              </a:gdLst>
              <a:ahLst/>
              <a:cxnLst>
                <a:cxn ang="0">
                  <a:pos x="T0" y="T1"/>
                </a:cxn>
                <a:cxn ang="0">
                  <a:pos x="T2" y="T3"/>
                </a:cxn>
              </a:cxnLst>
              <a:rect l="0" t="0" r="r" b="b"/>
              <a:pathLst>
                <a:path w="229" h="440">
                  <a:moveTo>
                    <a:pt x="0" y="0"/>
                  </a:moveTo>
                  <a:cubicBezTo>
                    <a:pt x="0" y="243"/>
                    <a:pt x="103" y="440"/>
                    <a:pt x="229" y="44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ṧľïḍé"/>
            <p:cNvSpPr/>
            <p:nvPr/>
          </p:nvSpPr>
          <p:spPr bwMode="auto">
            <a:xfrm>
              <a:off x="5035551" y="4117975"/>
              <a:ext cx="612775" cy="792163"/>
            </a:xfrm>
            <a:custGeom>
              <a:avLst/>
              <a:gdLst>
                <a:gd name="T0" fmla="*/ 0 w 463"/>
                <a:gd name="T1" fmla="*/ 598 h 598"/>
                <a:gd name="T2" fmla="*/ 463 w 463"/>
                <a:gd name="T3" fmla="*/ 0 h 598"/>
              </a:gdLst>
              <a:ahLst/>
              <a:cxnLst>
                <a:cxn ang="0">
                  <a:pos x="T0" y="T1"/>
                </a:cxn>
                <a:cxn ang="0">
                  <a:pos x="T2" y="T3"/>
                </a:cxn>
              </a:cxnLst>
              <a:rect l="0" t="0" r="r" b="b"/>
              <a:pathLst>
                <a:path w="463" h="598">
                  <a:moveTo>
                    <a:pt x="0" y="598"/>
                  </a:moveTo>
                  <a:cubicBezTo>
                    <a:pt x="0" y="267"/>
                    <a:pt x="207" y="0"/>
                    <a:pt x="463" y="0"/>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ṡḷïďè"/>
            <p:cNvSpPr/>
            <p:nvPr/>
          </p:nvSpPr>
          <p:spPr bwMode="auto">
            <a:xfrm>
              <a:off x="4937126" y="4865688"/>
              <a:ext cx="296863" cy="139700"/>
            </a:xfrm>
            <a:custGeom>
              <a:avLst/>
              <a:gdLst>
                <a:gd name="T0" fmla="*/ 0 w 225"/>
                <a:gd name="T1" fmla="*/ 37 h 106"/>
                <a:gd name="T2" fmla="*/ 66 w 225"/>
                <a:gd name="T3" fmla="*/ 24 h 106"/>
                <a:gd name="T4" fmla="*/ 148 w 225"/>
                <a:gd name="T5" fmla="*/ 18 h 106"/>
                <a:gd name="T6" fmla="*/ 167 w 225"/>
                <a:gd name="T7" fmla="*/ 105 h 106"/>
                <a:gd name="T8" fmla="*/ 18 w 225"/>
                <a:gd name="T9" fmla="*/ 87 h 106"/>
                <a:gd name="T10" fmla="*/ 0 w 225"/>
                <a:gd name="T11" fmla="*/ 37 h 106"/>
              </a:gdLst>
              <a:ahLst/>
              <a:cxnLst>
                <a:cxn ang="0">
                  <a:pos x="T0" y="T1"/>
                </a:cxn>
                <a:cxn ang="0">
                  <a:pos x="T2" y="T3"/>
                </a:cxn>
                <a:cxn ang="0">
                  <a:pos x="T4" y="T5"/>
                </a:cxn>
                <a:cxn ang="0">
                  <a:pos x="T6" y="T7"/>
                </a:cxn>
                <a:cxn ang="0">
                  <a:pos x="T8" y="T9"/>
                </a:cxn>
                <a:cxn ang="0">
                  <a:pos x="T10" y="T11"/>
                </a:cxn>
              </a:cxnLst>
              <a:rect l="0" t="0" r="r" b="b"/>
              <a:pathLst>
                <a:path w="225" h="106">
                  <a:moveTo>
                    <a:pt x="0" y="37"/>
                  </a:moveTo>
                  <a:cubicBezTo>
                    <a:pt x="0" y="37"/>
                    <a:pt x="50" y="35"/>
                    <a:pt x="66" y="24"/>
                  </a:cubicBezTo>
                  <a:cubicBezTo>
                    <a:pt x="81" y="13"/>
                    <a:pt x="144" y="0"/>
                    <a:pt x="148" y="18"/>
                  </a:cubicBezTo>
                  <a:cubicBezTo>
                    <a:pt x="152" y="35"/>
                    <a:pt x="225" y="105"/>
                    <a:pt x="167" y="105"/>
                  </a:cubicBezTo>
                  <a:cubicBezTo>
                    <a:pt x="110" y="106"/>
                    <a:pt x="33" y="96"/>
                    <a:pt x="18" y="87"/>
                  </a:cubicBezTo>
                  <a:cubicBezTo>
                    <a:pt x="3" y="78"/>
                    <a:pt x="0" y="37"/>
                    <a:pt x="0" y="37"/>
                  </a:cubicBezTo>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iṧļîḑé"/>
            <p:cNvSpPr/>
            <p:nvPr/>
          </p:nvSpPr>
          <p:spPr bwMode="auto">
            <a:xfrm>
              <a:off x="4937126" y="4914900"/>
              <a:ext cx="225425" cy="90488"/>
            </a:xfrm>
            <a:custGeom>
              <a:avLst/>
              <a:gdLst>
                <a:gd name="T0" fmla="*/ 163 w 170"/>
                <a:gd name="T1" fmla="*/ 68 h 68"/>
                <a:gd name="T2" fmla="*/ 163 w 170"/>
                <a:gd name="T3" fmla="*/ 68 h 68"/>
                <a:gd name="T4" fmla="*/ 163 w 170"/>
                <a:gd name="T5" fmla="*/ 68 h 68"/>
                <a:gd name="T6" fmla="*/ 167 w 170"/>
                <a:gd name="T7" fmla="*/ 68 h 68"/>
                <a:gd name="T8" fmla="*/ 167 w 170"/>
                <a:gd name="T9" fmla="*/ 68 h 68"/>
                <a:gd name="T10" fmla="*/ 167 w 170"/>
                <a:gd name="T11" fmla="*/ 68 h 68"/>
                <a:gd name="T12" fmla="*/ 168 w 170"/>
                <a:gd name="T13" fmla="*/ 68 h 68"/>
                <a:gd name="T14" fmla="*/ 168 w 170"/>
                <a:gd name="T15" fmla="*/ 68 h 68"/>
                <a:gd name="T16" fmla="*/ 168 w 170"/>
                <a:gd name="T17" fmla="*/ 68 h 68"/>
                <a:gd name="T18" fmla="*/ 168 w 170"/>
                <a:gd name="T19" fmla="*/ 68 h 68"/>
                <a:gd name="T20" fmla="*/ 168 w 170"/>
                <a:gd name="T21" fmla="*/ 68 h 68"/>
                <a:gd name="T22" fmla="*/ 168 w 170"/>
                <a:gd name="T23" fmla="*/ 68 h 68"/>
                <a:gd name="T24" fmla="*/ 168 w 170"/>
                <a:gd name="T25" fmla="*/ 68 h 68"/>
                <a:gd name="T26" fmla="*/ 168 w 170"/>
                <a:gd name="T27" fmla="*/ 68 h 68"/>
                <a:gd name="T28" fmla="*/ 169 w 170"/>
                <a:gd name="T29" fmla="*/ 68 h 68"/>
                <a:gd name="T30" fmla="*/ 169 w 170"/>
                <a:gd name="T31" fmla="*/ 68 h 68"/>
                <a:gd name="T32" fmla="*/ 169 w 170"/>
                <a:gd name="T33" fmla="*/ 68 h 68"/>
                <a:gd name="T34" fmla="*/ 169 w 170"/>
                <a:gd name="T35" fmla="*/ 68 h 68"/>
                <a:gd name="T36" fmla="*/ 169 w 170"/>
                <a:gd name="T37" fmla="*/ 68 h 68"/>
                <a:gd name="T38" fmla="*/ 169 w 170"/>
                <a:gd name="T39" fmla="*/ 68 h 68"/>
                <a:gd name="T40" fmla="*/ 169 w 170"/>
                <a:gd name="T41" fmla="*/ 68 h 68"/>
                <a:gd name="T42" fmla="*/ 170 w 170"/>
                <a:gd name="T43" fmla="*/ 68 h 68"/>
                <a:gd name="T44" fmla="*/ 170 w 170"/>
                <a:gd name="T45" fmla="*/ 68 h 68"/>
                <a:gd name="T46" fmla="*/ 170 w 170"/>
                <a:gd name="T47" fmla="*/ 68 h 68"/>
                <a:gd name="T48" fmla="*/ 170 w 170"/>
                <a:gd name="T49" fmla="*/ 68 h 68"/>
                <a:gd name="T50" fmla="*/ 170 w 170"/>
                <a:gd name="T51" fmla="*/ 68 h 68"/>
                <a:gd name="T52" fmla="*/ 170 w 170"/>
                <a:gd name="T53" fmla="*/ 68 h 68"/>
                <a:gd name="T54" fmla="*/ 170 w 170"/>
                <a:gd name="T55" fmla="*/ 68 h 68"/>
                <a:gd name="T56" fmla="*/ 170 w 170"/>
                <a:gd name="T57" fmla="*/ 68 h 68"/>
                <a:gd name="T58" fmla="*/ 170 w 170"/>
                <a:gd name="T59" fmla="*/ 68 h 68"/>
                <a:gd name="T60" fmla="*/ 18 w 170"/>
                <a:gd name="T61" fmla="*/ 50 h 68"/>
                <a:gd name="T62" fmla="*/ 18 w 170"/>
                <a:gd name="T63" fmla="*/ 50 h 68"/>
                <a:gd name="T64" fmla="*/ 18 w 170"/>
                <a:gd name="T65" fmla="*/ 50 h 68"/>
                <a:gd name="T66" fmla="*/ 0 w 170"/>
                <a:gd name="T67" fmla="*/ 0 h 68"/>
                <a:gd name="T68" fmla="*/ 0 w 170"/>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0" h="68">
                  <a:moveTo>
                    <a:pt x="163" y="68"/>
                  </a:moveTo>
                  <a:cubicBezTo>
                    <a:pt x="163" y="68"/>
                    <a:pt x="163" y="68"/>
                    <a:pt x="163" y="68"/>
                  </a:cubicBezTo>
                  <a:cubicBezTo>
                    <a:pt x="163" y="68"/>
                    <a:pt x="163" y="68"/>
                    <a:pt x="163" y="68"/>
                  </a:cubicBezTo>
                  <a:cubicBezTo>
                    <a:pt x="163" y="68"/>
                    <a:pt x="163" y="68"/>
                    <a:pt x="163" y="68"/>
                  </a:cubicBezTo>
                  <a:moveTo>
                    <a:pt x="167" y="68"/>
                  </a:moveTo>
                  <a:cubicBezTo>
                    <a:pt x="166" y="68"/>
                    <a:pt x="164" y="68"/>
                    <a:pt x="163" y="68"/>
                  </a:cubicBezTo>
                  <a:cubicBezTo>
                    <a:pt x="164" y="68"/>
                    <a:pt x="165" y="68"/>
                    <a:pt x="167" y="68"/>
                  </a:cubicBezTo>
                  <a:moveTo>
                    <a:pt x="167" y="68"/>
                  </a:moveTo>
                  <a:cubicBezTo>
                    <a:pt x="167" y="68"/>
                    <a:pt x="167" y="68"/>
                    <a:pt x="167" y="68"/>
                  </a:cubicBezTo>
                  <a:cubicBezTo>
                    <a:pt x="167" y="68"/>
                    <a:pt x="167" y="68"/>
                    <a:pt x="167" y="68"/>
                  </a:cubicBezTo>
                  <a:moveTo>
                    <a:pt x="167" y="68"/>
                  </a:moveTo>
                  <a:cubicBezTo>
                    <a:pt x="167" y="68"/>
                    <a:pt x="167" y="68"/>
                    <a:pt x="167" y="68"/>
                  </a:cubicBezTo>
                  <a:cubicBezTo>
                    <a:pt x="167" y="68"/>
                    <a:pt x="167" y="68"/>
                    <a:pt x="167" y="68"/>
                  </a:cubicBezTo>
                  <a:moveTo>
                    <a:pt x="168" y="68"/>
                  </a:moveTo>
                  <a:cubicBezTo>
                    <a:pt x="168" y="68"/>
                    <a:pt x="168" y="68"/>
                    <a:pt x="168" y="68"/>
                  </a:cubicBezTo>
                  <a:cubicBezTo>
                    <a:pt x="168" y="68"/>
                    <a:pt x="168" y="68"/>
                    <a:pt x="168" y="68"/>
                  </a:cubicBezTo>
                  <a:moveTo>
                    <a:pt x="168" y="68"/>
                  </a:moveTo>
                  <a:cubicBezTo>
                    <a:pt x="168" y="68"/>
                    <a:pt x="168" y="68"/>
                    <a:pt x="168" y="68"/>
                  </a:cubicBezTo>
                  <a:cubicBezTo>
                    <a:pt x="168" y="68"/>
                    <a:pt x="168" y="68"/>
                    <a:pt x="168" y="68"/>
                  </a:cubicBezTo>
                  <a:moveTo>
                    <a:pt x="168" y="68"/>
                  </a:moveTo>
                  <a:cubicBezTo>
                    <a:pt x="168" y="68"/>
                    <a:pt x="168" y="68"/>
                    <a:pt x="168" y="68"/>
                  </a:cubicBezTo>
                  <a:cubicBezTo>
                    <a:pt x="168" y="68"/>
                    <a:pt x="168" y="68"/>
                    <a:pt x="168" y="68"/>
                  </a:cubicBezTo>
                  <a:moveTo>
                    <a:pt x="168" y="68"/>
                  </a:moveTo>
                  <a:cubicBezTo>
                    <a:pt x="168" y="68"/>
                    <a:pt x="168" y="68"/>
                    <a:pt x="168" y="68"/>
                  </a:cubicBezTo>
                  <a:cubicBezTo>
                    <a:pt x="168" y="68"/>
                    <a:pt x="168" y="68"/>
                    <a:pt x="168" y="68"/>
                  </a:cubicBezTo>
                  <a:moveTo>
                    <a:pt x="168" y="68"/>
                  </a:moveTo>
                  <a:cubicBezTo>
                    <a:pt x="168" y="68"/>
                    <a:pt x="168" y="68"/>
                    <a:pt x="168" y="68"/>
                  </a:cubicBezTo>
                  <a:cubicBezTo>
                    <a:pt x="168" y="68"/>
                    <a:pt x="168" y="68"/>
                    <a:pt x="168" y="68"/>
                  </a:cubicBezTo>
                  <a:moveTo>
                    <a:pt x="169" y="68"/>
                  </a:moveTo>
                  <a:cubicBezTo>
                    <a:pt x="169" y="68"/>
                    <a:pt x="169" y="68"/>
                    <a:pt x="169" y="68"/>
                  </a:cubicBezTo>
                  <a:cubicBezTo>
                    <a:pt x="169" y="68"/>
                    <a:pt x="169" y="68"/>
                    <a:pt x="169" y="68"/>
                  </a:cubicBezTo>
                  <a:moveTo>
                    <a:pt x="169" y="68"/>
                  </a:moveTo>
                  <a:cubicBezTo>
                    <a:pt x="169" y="68"/>
                    <a:pt x="169" y="68"/>
                    <a:pt x="169" y="68"/>
                  </a:cubicBezTo>
                  <a:cubicBezTo>
                    <a:pt x="169" y="68"/>
                    <a:pt x="169" y="68"/>
                    <a:pt x="169" y="68"/>
                  </a:cubicBezTo>
                  <a:moveTo>
                    <a:pt x="169" y="68"/>
                  </a:moveTo>
                  <a:cubicBezTo>
                    <a:pt x="169" y="68"/>
                    <a:pt x="169" y="68"/>
                    <a:pt x="169" y="68"/>
                  </a:cubicBezTo>
                  <a:cubicBezTo>
                    <a:pt x="169" y="68"/>
                    <a:pt x="169" y="68"/>
                    <a:pt x="169" y="68"/>
                  </a:cubicBezTo>
                  <a:moveTo>
                    <a:pt x="169" y="68"/>
                  </a:moveTo>
                  <a:cubicBezTo>
                    <a:pt x="169" y="68"/>
                    <a:pt x="169" y="68"/>
                    <a:pt x="169" y="68"/>
                  </a:cubicBezTo>
                  <a:cubicBezTo>
                    <a:pt x="169" y="68"/>
                    <a:pt x="169" y="68"/>
                    <a:pt x="169" y="68"/>
                  </a:cubicBezTo>
                  <a:moveTo>
                    <a:pt x="169" y="68"/>
                  </a:moveTo>
                  <a:cubicBezTo>
                    <a:pt x="169" y="68"/>
                    <a:pt x="169" y="68"/>
                    <a:pt x="169" y="68"/>
                  </a:cubicBezTo>
                  <a:cubicBezTo>
                    <a:pt x="169" y="68"/>
                    <a:pt x="169" y="68"/>
                    <a:pt x="169" y="68"/>
                  </a:cubicBezTo>
                  <a:moveTo>
                    <a:pt x="170" y="68"/>
                  </a:moveTo>
                  <a:cubicBezTo>
                    <a:pt x="169" y="68"/>
                    <a:pt x="169" y="68"/>
                    <a:pt x="169" y="68"/>
                  </a:cubicBezTo>
                  <a:cubicBezTo>
                    <a:pt x="169" y="68"/>
                    <a:pt x="170" y="68"/>
                    <a:pt x="170" y="68"/>
                  </a:cubicBezTo>
                  <a:moveTo>
                    <a:pt x="170" y="68"/>
                  </a:moveTo>
                  <a:cubicBezTo>
                    <a:pt x="170" y="68"/>
                    <a:pt x="170" y="68"/>
                    <a:pt x="170" y="68"/>
                  </a:cubicBezTo>
                  <a:cubicBezTo>
                    <a:pt x="170" y="68"/>
                    <a:pt x="170" y="68"/>
                    <a:pt x="170" y="68"/>
                  </a:cubicBezTo>
                  <a:moveTo>
                    <a:pt x="170" y="68"/>
                  </a:moveTo>
                  <a:cubicBezTo>
                    <a:pt x="170" y="68"/>
                    <a:pt x="170" y="68"/>
                    <a:pt x="170" y="68"/>
                  </a:cubicBezTo>
                  <a:cubicBezTo>
                    <a:pt x="170" y="68"/>
                    <a:pt x="170" y="68"/>
                    <a:pt x="170" y="68"/>
                  </a:cubicBezTo>
                  <a:moveTo>
                    <a:pt x="170" y="68"/>
                  </a:moveTo>
                  <a:cubicBezTo>
                    <a:pt x="170" y="68"/>
                    <a:pt x="170" y="68"/>
                    <a:pt x="170" y="68"/>
                  </a:cubicBezTo>
                  <a:cubicBezTo>
                    <a:pt x="170" y="68"/>
                    <a:pt x="170" y="68"/>
                    <a:pt x="170" y="68"/>
                  </a:cubicBezTo>
                  <a:moveTo>
                    <a:pt x="170" y="68"/>
                  </a:moveTo>
                  <a:cubicBezTo>
                    <a:pt x="170" y="68"/>
                    <a:pt x="170" y="68"/>
                    <a:pt x="170" y="68"/>
                  </a:cubicBezTo>
                  <a:cubicBezTo>
                    <a:pt x="170" y="68"/>
                    <a:pt x="170" y="68"/>
                    <a:pt x="170" y="68"/>
                  </a:cubicBezTo>
                  <a:moveTo>
                    <a:pt x="170" y="68"/>
                  </a:moveTo>
                  <a:cubicBezTo>
                    <a:pt x="170" y="68"/>
                    <a:pt x="170" y="68"/>
                    <a:pt x="170" y="68"/>
                  </a:cubicBezTo>
                  <a:cubicBezTo>
                    <a:pt x="170" y="68"/>
                    <a:pt x="170" y="68"/>
                    <a:pt x="170" y="68"/>
                  </a:cubicBezTo>
                  <a:moveTo>
                    <a:pt x="18" y="50"/>
                  </a:moveTo>
                  <a:cubicBezTo>
                    <a:pt x="18" y="50"/>
                    <a:pt x="18" y="50"/>
                    <a:pt x="18" y="50"/>
                  </a:cubicBezTo>
                  <a:cubicBezTo>
                    <a:pt x="18" y="50"/>
                    <a:pt x="18" y="50"/>
                    <a:pt x="18" y="50"/>
                  </a:cubicBezTo>
                  <a:moveTo>
                    <a:pt x="18" y="50"/>
                  </a:moveTo>
                  <a:cubicBezTo>
                    <a:pt x="18" y="50"/>
                    <a:pt x="18" y="50"/>
                    <a:pt x="18" y="50"/>
                  </a:cubicBezTo>
                  <a:cubicBezTo>
                    <a:pt x="18" y="50"/>
                    <a:pt x="18" y="50"/>
                    <a:pt x="18" y="50"/>
                  </a:cubicBezTo>
                  <a:moveTo>
                    <a:pt x="0" y="0"/>
                  </a:moveTo>
                  <a:cubicBezTo>
                    <a:pt x="0" y="0"/>
                    <a:pt x="0" y="0"/>
                    <a:pt x="0" y="0"/>
                  </a:cubicBezTo>
                  <a:cubicBezTo>
                    <a:pt x="0" y="0"/>
                    <a:pt x="0" y="0"/>
                    <a:pt x="0" y="0"/>
                  </a:cubicBezTo>
                  <a:cubicBezTo>
                    <a:pt x="0" y="0"/>
                    <a:pt x="0" y="0"/>
                    <a:pt x="0" y="0"/>
                  </a:cubicBezTo>
                </a:path>
              </a:pathLst>
            </a:custGeom>
            <a:solidFill>
              <a:srgbClr val="32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ṣḻiḓè"/>
            <p:cNvSpPr/>
            <p:nvPr/>
          </p:nvSpPr>
          <p:spPr bwMode="auto">
            <a:xfrm>
              <a:off x="4937126" y="4914900"/>
              <a:ext cx="249238" cy="90488"/>
            </a:xfrm>
            <a:custGeom>
              <a:avLst/>
              <a:gdLst>
                <a:gd name="T0" fmla="*/ 1 w 189"/>
                <a:gd name="T1" fmla="*/ 0 h 68"/>
                <a:gd name="T2" fmla="*/ 0 w 189"/>
                <a:gd name="T3" fmla="*/ 0 h 68"/>
                <a:gd name="T4" fmla="*/ 0 w 189"/>
                <a:gd name="T5" fmla="*/ 0 h 68"/>
                <a:gd name="T6" fmla="*/ 18 w 189"/>
                <a:gd name="T7" fmla="*/ 50 h 68"/>
                <a:gd name="T8" fmla="*/ 18 w 189"/>
                <a:gd name="T9" fmla="*/ 50 h 68"/>
                <a:gd name="T10" fmla="*/ 18 w 189"/>
                <a:gd name="T11" fmla="*/ 50 h 68"/>
                <a:gd name="T12" fmla="*/ 18 w 189"/>
                <a:gd name="T13" fmla="*/ 50 h 68"/>
                <a:gd name="T14" fmla="*/ 18 w 189"/>
                <a:gd name="T15" fmla="*/ 50 h 68"/>
                <a:gd name="T16" fmla="*/ 163 w 189"/>
                <a:gd name="T17" fmla="*/ 68 h 68"/>
                <a:gd name="T18" fmla="*/ 163 w 189"/>
                <a:gd name="T19" fmla="*/ 68 h 68"/>
                <a:gd name="T20" fmla="*/ 163 w 189"/>
                <a:gd name="T21" fmla="*/ 68 h 68"/>
                <a:gd name="T22" fmla="*/ 167 w 189"/>
                <a:gd name="T23" fmla="*/ 68 h 68"/>
                <a:gd name="T24" fmla="*/ 167 w 189"/>
                <a:gd name="T25" fmla="*/ 68 h 68"/>
                <a:gd name="T26" fmla="*/ 167 w 189"/>
                <a:gd name="T27" fmla="*/ 68 h 68"/>
                <a:gd name="T28" fmla="*/ 167 w 189"/>
                <a:gd name="T29" fmla="*/ 68 h 68"/>
                <a:gd name="T30" fmla="*/ 167 w 189"/>
                <a:gd name="T31" fmla="*/ 68 h 68"/>
                <a:gd name="T32" fmla="*/ 167 w 189"/>
                <a:gd name="T33" fmla="*/ 68 h 68"/>
                <a:gd name="T34" fmla="*/ 168 w 189"/>
                <a:gd name="T35" fmla="*/ 68 h 68"/>
                <a:gd name="T36" fmla="*/ 168 w 189"/>
                <a:gd name="T37" fmla="*/ 68 h 68"/>
                <a:gd name="T38" fmla="*/ 168 w 189"/>
                <a:gd name="T39" fmla="*/ 68 h 68"/>
                <a:gd name="T40" fmla="*/ 168 w 189"/>
                <a:gd name="T41" fmla="*/ 68 h 68"/>
                <a:gd name="T42" fmla="*/ 168 w 189"/>
                <a:gd name="T43" fmla="*/ 68 h 68"/>
                <a:gd name="T44" fmla="*/ 168 w 189"/>
                <a:gd name="T45" fmla="*/ 68 h 68"/>
                <a:gd name="T46" fmla="*/ 168 w 189"/>
                <a:gd name="T47" fmla="*/ 68 h 68"/>
                <a:gd name="T48" fmla="*/ 168 w 189"/>
                <a:gd name="T49" fmla="*/ 68 h 68"/>
                <a:gd name="T50" fmla="*/ 168 w 189"/>
                <a:gd name="T51" fmla="*/ 68 h 68"/>
                <a:gd name="T52" fmla="*/ 168 w 189"/>
                <a:gd name="T53" fmla="*/ 68 h 68"/>
                <a:gd name="T54" fmla="*/ 169 w 189"/>
                <a:gd name="T55" fmla="*/ 68 h 68"/>
                <a:gd name="T56" fmla="*/ 169 w 189"/>
                <a:gd name="T57" fmla="*/ 68 h 68"/>
                <a:gd name="T58" fmla="*/ 169 w 189"/>
                <a:gd name="T59" fmla="*/ 68 h 68"/>
                <a:gd name="T60" fmla="*/ 169 w 189"/>
                <a:gd name="T61" fmla="*/ 68 h 68"/>
                <a:gd name="T62" fmla="*/ 169 w 189"/>
                <a:gd name="T63" fmla="*/ 68 h 68"/>
                <a:gd name="T64" fmla="*/ 169 w 189"/>
                <a:gd name="T65" fmla="*/ 68 h 68"/>
                <a:gd name="T66" fmla="*/ 169 w 189"/>
                <a:gd name="T67" fmla="*/ 68 h 68"/>
                <a:gd name="T68" fmla="*/ 169 w 189"/>
                <a:gd name="T69" fmla="*/ 68 h 68"/>
                <a:gd name="T70" fmla="*/ 169 w 189"/>
                <a:gd name="T71" fmla="*/ 68 h 68"/>
                <a:gd name="T72" fmla="*/ 169 w 189"/>
                <a:gd name="T73" fmla="*/ 68 h 68"/>
                <a:gd name="T74" fmla="*/ 169 w 189"/>
                <a:gd name="T75" fmla="*/ 68 h 68"/>
                <a:gd name="T76" fmla="*/ 170 w 189"/>
                <a:gd name="T77" fmla="*/ 68 h 68"/>
                <a:gd name="T78" fmla="*/ 170 w 189"/>
                <a:gd name="T79" fmla="*/ 68 h 68"/>
                <a:gd name="T80" fmla="*/ 170 w 189"/>
                <a:gd name="T81" fmla="*/ 68 h 68"/>
                <a:gd name="T82" fmla="*/ 170 w 189"/>
                <a:gd name="T83" fmla="*/ 68 h 68"/>
                <a:gd name="T84" fmla="*/ 170 w 189"/>
                <a:gd name="T85" fmla="*/ 68 h 68"/>
                <a:gd name="T86" fmla="*/ 170 w 189"/>
                <a:gd name="T87" fmla="*/ 68 h 68"/>
                <a:gd name="T88" fmla="*/ 170 w 189"/>
                <a:gd name="T89" fmla="*/ 68 h 68"/>
                <a:gd name="T90" fmla="*/ 170 w 189"/>
                <a:gd name="T91" fmla="*/ 68 h 68"/>
                <a:gd name="T92" fmla="*/ 170 w 189"/>
                <a:gd name="T93" fmla="*/ 68 h 68"/>
                <a:gd name="T94" fmla="*/ 170 w 189"/>
                <a:gd name="T95" fmla="*/ 68 h 68"/>
                <a:gd name="T96" fmla="*/ 170 w 189"/>
                <a:gd name="T97" fmla="*/ 68 h 68"/>
                <a:gd name="T98" fmla="*/ 189 w 189"/>
                <a:gd name="T99" fmla="*/ 53 h 68"/>
                <a:gd name="T100" fmla="*/ 168 w 189"/>
                <a:gd name="T101" fmla="*/ 62 h 68"/>
                <a:gd name="T102" fmla="*/ 164 w 189"/>
                <a:gd name="T103" fmla="*/ 62 h 68"/>
                <a:gd name="T104" fmla="*/ 19 w 189"/>
                <a:gd name="T105" fmla="*/ 44 h 68"/>
                <a:gd name="T106" fmla="*/ 1 w 189"/>
                <a:gd name="T10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68">
                  <a:moveTo>
                    <a:pt x="1" y="0"/>
                  </a:moveTo>
                  <a:cubicBezTo>
                    <a:pt x="1" y="0"/>
                    <a:pt x="0" y="0"/>
                    <a:pt x="0" y="0"/>
                  </a:cubicBezTo>
                  <a:cubicBezTo>
                    <a:pt x="0" y="0"/>
                    <a:pt x="0" y="0"/>
                    <a:pt x="0" y="0"/>
                  </a:cubicBezTo>
                  <a:cubicBezTo>
                    <a:pt x="0" y="0"/>
                    <a:pt x="3" y="41"/>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34" y="59"/>
                    <a:pt x="106" y="68"/>
                    <a:pt x="163" y="68"/>
                  </a:cubicBezTo>
                  <a:cubicBezTo>
                    <a:pt x="163" y="68"/>
                    <a:pt x="163" y="68"/>
                    <a:pt x="163" y="68"/>
                  </a:cubicBezTo>
                  <a:cubicBezTo>
                    <a:pt x="163" y="68"/>
                    <a:pt x="163" y="68"/>
                    <a:pt x="163" y="68"/>
                  </a:cubicBezTo>
                  <a:cubicBezTo>
                    <a:pt x="164" y="68"/>
                    <a:pt x="166" y="68"/>
                    <a:pt x="167" y="68"/>
                  </a:cubicBezTo>
                  <a:cubicBezTo>
                    <a:pt x="167" y="68"/>
                    <a:pt x="167" y="68"/>
                    <a:pt x="167" y="68"/>
                  </a:cubicBezTo>
                  <a:cubicBezTo>
                    <a:pt x="167" y="68"/>
                    <a:pt x="167" y="68"/>
                    <a:pt x="167" y="68"/>
                  </a:cubicBezTo>
                  <a:cubicBezTo>
                    <a:pt x="167" y="68"/>
                    <a:pt x="167" y="68"/>
                    <a:pt x="167" y="68"/>
                  </a:cubicBezTo>
                  <a:cubicBezTo>
                    <a:pt x="167" y="68"/>
                    <a:pt x="167" y="68"/>
                    <a:pt x="167" y="68"/>
                  </a:cubicBezTo>
                  <a:cubicBezTo>
                    <a:pt x="167" y="68"/>
                    <a:pt x="167" y="68"/>
                    <a:pt x="167" y="68"/>
                  </a:cubicBezTo>
                  <a:cubicBezTo>
                    <a:pt x="168" y="68"/>
                    <a:pt x="168" y="68"/>
                    <a:pt x="168" y="68"/>
                  </a:cubicBezTo>
                  <a:cubicBezTo>
                    <a:pt x="168" y="68"/>
                    <a:pt x="168" y="68"/>
                    <a:pt x="168" y="68"/>
                  </a:cubicBezTo>
                  <a:cubicBezTo>
                    <a:pt x="168" y="68"/>
                    <a:pt x="168" y="68"/>
                    <a:pt x="168" y="68"/>
                  </a:cubicBezTo>
                  <a:cubicBezTo>
                    <a:pt x="168" y="68"/>
                    <a:pt x="168" y="68"/>
                    <a:pt x="168" y="68"/>
                  </a:cubicBezTo>
                  <a:cubicBezTo>
                    <a:pt x="168" y="68"/>
                    <a:pt x="168" y="68"/>
                    <a:pt x="168" y="68"/>
                  </a:cubicBezTo>
                  <a:cubicBezTo>
                    <a:pt x="168" y="68"/>
                    <a:pt x="168" y="68"/>
                    <a:pt x="168" y="68"/>
                  </a:cubicBezTo>
                  <a:cubicBezTo>
                    <a:pt x="168" y="68"/>
                    <a:pt x="168" y="68"/>
                    <a:pt x="168" y="68"/>
                  </a:cubicBezTo>
                  <a:cubicBezTo>
                    <a:pt x="168" y="68"/>
                    <a:pt x="168" y="68"/>
                    <a:pt x="168" y="68"/>
                  </a:cubicBezTo>
                  <a:cubicBezTo>
                    <a:pt x="168" y="68"/>
                    <a:pt x="168" y="68"/>
                    <a:pt x="168" y="68"/>
                  </a:cubicBezTo>
                  <a:cubicBezTo>
                    <a:pt x="168" y="68"/>
                    <a:pt x="168" y="68"/>
                    <a:pt x="168" y="68"/>
                  </a:cubicBezTo>
                  <a:cubicBezTo>
                    <a:pt x="168" y="68"/>
                    <a:pt x="169" y="68"/>
                    <a:pt x="169" y="68"/>
                  </a:cubicBezTo>
                  <a:cubicBezTo>
                    <a:pt x="169" y="68"/>
                    <a:pt x="169" y="68"/>
                    <a:pt x="169" y="68"/>
                  </a:cubicBezTo>
                  <a:cubicBezTo>
                    <a:pt x="169" y="68"/>
                    <a:pt x="169" y="68"/>
                    <a:pt x="169" y="68"/>
                  </a:cubicBezTo>
                  <a:cubicBezTo>
                    <a:pt x="169" y="68"/>
                    <a:pt x="169" y="68"/>
                    <a:pt x="169" y="68"/>
                  </a:cubicBezTo>
                  <a:cubicBezTo>
                    <a:pt x="169" y="68"/>
                    <a:pt x="169" y="68"/>
                    <a:pt x="169" y="68"/>
                  </a:cubicBezTo>
                  <a:cubicBezTo>
                    <a:pt x="169" y="68"/>
                    <a:pt x="169" y="68"/>
                    <a:pt x="169" y="68"/>
                  </a:cubicBezTo>
                  <a:cubicBezTo>
                    <a:pt x="169" y="68"/>
                    <a:pt x="169" y="68"/>
                    <a:pt x="169" y="68"/>
                  </a:cubicBezTo>
                  <a:cubicBezTo>
                    <a:pt x="169" y="68"/>
                    <a:pt x="169" y="68"/>
                    <a:pt x="169" y="68"/>
                  </a:cubicBezTo>
                  <a:cubicBezTo>
                    <a:pt x="169" y="68"/>
                    <a:pt x="169" y="68"/>
                    <a:pt x="169" y="68"/>
                  </a:cubicBezTo>
                  <a:cubicBezTo>
                    <a:pt x="169" y="68"/>
                    <a:pt x="169" y="68"/>
                    <a:pt x="169" y="68"/>
                  </a:cubicBezTo>
                  <a:cubicBezTo>
                    <a:pt x="169" y="68"/>
                    <a:pt x="169" y="68"/>
                    <a:pt x="169" y="68"/>
                  </a:cubicBezTo>
                  <a:cubicBezTo>
                    <a:pt x="169" y="68"/>
                    <a:pt x="169" y="68"/>
                    <a:pt x="170" y="68"/>
                  </a:cubicBezTo>
                  <a:cubicBezTo>
                    <a:pt x="170" y="68"/>
                    <a:pt x="170" y="68"/>
                    <a:pt x="170" y="68"/>
                  </a:cubicBezTo>
                  <a:cubicBezTo>
                    <a:pt x="170" y="68"/>
                    <a:pt x="170" y="68"/>
                    <a:pt x="170" y="68"/>
                  </a:cubicBezTo>
                  <a:cubicBezTo>
                    <a:pt x="170" y="68"/>
                    <a:pt x="170" y="68"/>
                    <a:pt x="170" y="68"/>
                  </a:cubicBezTo>
                  <a:cubicBezTo>
                    <a:pt x="170" y="68"/>
                    <a:pt x="170" y="68"/>
                    <a:pt x="170" y="68"/>
                  </a:cubicBezTo>
                  <a:cubicBezTo>
                    <a:pt x="170" y="68"/>
                    <a:pt x="170" y="68"/>
                    <a:pt x="170" y="68"/>
                  </a:cubicBezTo>
                  <a:cubicBezTo>
                    <a:pt x="170" y="68"/>
                    <a:pt x="170" y="68"/>
                    <a:pt x="170" y="68"/>
                  </a:cubicBezTo>
                  <a:cubicBezTo>
                    <a:pt x="170" y="68"/>
                    <a:pt x="170" y="68"/>
                    <a:pt x="170" y="68"/>
                  </a:cubicBezTo>
                  <a:cubicBezTo>
                    <a:pt x="170" y="68"/>
                    <a:pt x="170" y="68"/>
                    <a:pt x="170" y="68"/>
                  </a:cubicBezTo>
                  <a:cubicBezTo>
                    <a:pt x="170" y="68"/>
                    <a:pt x="170" y="68"/>
                    <a:pt x="170" y="68"/>
                  </a:cubicBezTo>
                  <a:cubicBezTo>
                    <a:pt x="170" y="68"/>
                    <a:pt x="170" y="68"/>
                    <a:pt x="170" y="68"/>
                  </a:cubicBezTo>
                  <a:cubicBezTo>
                    <a:pt x="184" y="67"/>
                    <a:pt x="189" y="62"/>
                    <a:pt x="189" y="53"/>
                  </a:cubicBezTo>
                  <a:cubicBezTo>
                    <a:pt x="187" y="59"/>
                    <a:pt x="180" y="62"/>
                    <a:pt x="168" y="62"/>
                  </a:cubicBezTo>
                  <a:cubicBezTo>
                    <a:pt x="167" y="62"/>
                    <a:pt x="165" y="62"/>
                    <a:pt x="164" y="62"/>
                  </a:cubicBezTo>
                  <a:cubicBezTo>
                    <a:pt x="107" y="62"/>
                    <a:pt x="34" y="53"/>
                    <a:pt x="19" y="44"/>
                  </a:cubicBezTo>
                  <a:cubicBezTo>
                    <a:pt x="7" y="37"/>
                    <a:pt x="3" y="11"/>
                    <a:pt x="1" y="0"/>
                  </a:cubicBezTo>
                </a:path>
              </a:pathLst>
            </a:custGeom>
            <a:solidFill>
              <a:srgbClr val="8686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ustDataLst>
      <p:tags r:id="rId3"/>
    </p:custData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择业定位的步骤</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132580" y="1063625"/>
            <a:ext cx="3926840" cy="414020"/>
          </a:xfrm>
          <a:prstGeom prst="rect">
            <a:avLst/>
          </a:prstGeom>
          <a:noFill/>
        </p:spPr>
        <p:txBody>
          <a:bodyPr wrap="square" rtlCol="0">
            <a:spAutoFit/>
          </a:bodyPr>
          <a:p>
            <a:pPr algn="ctr"/>
            <a:r>
              <a:rPr lang="zh-CN" altLang="en-US" sz="2100" spc="150">
                <a:solidFill>
                  <a:schemeClr val="tx1"/>
                </a:solidFill>
                <a:uFillTx/>
                <a:latin typeface="思源黑体 Normal" panose="020B0400000000000000" charset="-122"/>
                <a:ea typeface="思源黑体 Normal" panose="020B0400000000000000" charset="-122"/>
              </a:rPr>
              <a:t>自我认知</a:t>
            </a:r>
            <a:endParaRPr lang="zh-CN" altLang="en-US" sz="2100" spc="150">
              <a:solidFill>
                <a:schemeClr val="tx1"/>
              </a:solidFill>
              <a:uFillTx/>
              <a:latin typeface="思源黑体 Normal" panose="020B0400000000000000" charset="-122"/>
              <a:ea typeface="思源黑体 Normal" panose="020B0400000000000000" charset="-122"/>
            </a:endParaRPr>
          </a:p>
        </p:txBody>
      </p:sp>
      <p:grpSp>
        <p:nvGrpSpPr>
          <p:cNvPr id="6" name="组合 5"/>
          <p:cNvGrpSpPr/>
          <p:nvPr/>
        </p:nvGrpSpPr>
        <p:grpSpPr>
          <a:xfrm>
            <a:off x="3606800" y="2081530"/>
            <a:ext cx="4984115" cy="3933825"/>
            <a:chOff x="5253" y="2418"/>
            <a:chExt cx="8711" cy="6875"/>
          </a:xfrm>
        </p:grpSpPr>
        <p:grpSp>
          <p:nvGrpSpPr>
            <p:cNvPr id="11" name="组合 10"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7839" y="5755"/>
              <a:ext cx="3539" cy="3539"/>
              <a:chOff x="4977613" y="4119151"/>
              <a:chExt cx="2247029" cy="2247029"/>
            </a:xfrm>
            <a:solidFill>
              <a:srgbClr val="89599B"/>
            </a:solidFill>
          </p:grpSpPr>
          <p:sp>
            <p:nvSpPr>
              <p:cNvPr id="12" name="椭圆 11"/>
              <p:cNvSpPr/>
              <p:nvPr/>
            </p:nvSpPr>
            <p:spPr>
              <a:xfrm>
                <a:off x="4977613" y="4119151"/>
                <a:ext cx="2247029" cy="2247029"/>
              </a:xfrm>
              <a:prstGeom prst="ellipse">
                <a:avLst/>
              </a:prstGeom>
              <a:solidFill>
                <a:srgbClr val="3D6D8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100">
                  <a:cs typeface="+mn-ea"/>
                  <a:sym typeface="+mn-lt"/>
                </a:endParaRPr>
              </a:p>
            </p:txBody>
          </p:sp>
          <p:sp>
            <p:nvSpPr>
              <p:cNvPr id="5" name="Rectangle 42"/>
              <p:cNvSpPr/>
              <p:nvPr/>
            </p:nvSpPr>
            <p:spPr>
              <a:xfrm>
                <a:off x="5253686" y="5506610"/>
                <a:ext cx="1665516" cy="512281"/>
              </a:xfrm>
              <a:prstGeom prst="rect">
                <a:avLst/>
              </a:prstGeom>
              <a:noFill/>
              <a:ln w="12700" cap="flat" cmpd="sng" algn="ctr">
                <a:noFill/>
                <a:prstDash val="solid"/>
              </a:ln>
              <a:effectLst/>
              <a:extLst>
                <a:ext uri="{909E8E84-426E-40DD-AFC4-6F175D3DCCD1}">
                  <a14:hiddenFill xmlns:a14="http://schemas.microsoft.com/office/drawing/2010/main">
                    <a:grpFill/>
                  </a14:hiddenFill>
                </a:ext>
              </a:extLst>
            </p:spPr>
            <p:txBody>
              <a:bodyPr lIns="91440" tIns="0" rIns="91440" bIns="0" rtlCol="0" anchor="t"/>
              <a:p>
                <a:pPr algn="ctr"/>
                <a:r>
                  <a:rPr lang="zh-CN" altLang="en-US" sz="2000" spc="10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mn-lt"/>
                  </a:rPr>
                  <a:t>自我探索</a:t>
                </a:r>
                <a:endParaRPr lang="zh-CN" altLang="en-US" sz="2000" spc="100" dirty="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n-ea"/>
                  <a:sym typeface="+mn-lt"/>
                </a:endParaRPr>
              </a:p>
            </p:txBody>
          </p:sp>
        </p:grpSp>
        <p:grpSp>
          <p:nvGrpSpPr>
            <p:cNvPr id="14" name="组合 13"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5253" y="5387"/>
              <a:ext cx="4356" cy="2823"/>
              <a:chOff x="3335358" y="3884920"/>
              <a:chExt cx="2765770" cy="1792588"/>
            </a:xfrm>
          </p:grpSpPr>
          <p:sp>
            <p:nvSpPr>
              <p:cNvPr id="15" name="任意多边形 29"/>
              <p:cNvSpPr>
                <a:spLocks noChangeAspect="1"/>
              </p:cNvSpPr>
              <p:nvPr/>
            </p:nvSpPr>
            <p:spPr>
              <a:xfrm rot="16200000" flipH="1">
                <a:off x="3821949" y="3398329"/>
                <a:ext cx="1792588" cy="2765770"/>
              </a:xfrm>
              <a:custGeom>
                <a:avLst/>
                <a:gdLst>
                  <a:gd name="connsiteX0" fmla="*/ 752620 w 1505240"/>
                  <a:gd name="connsiteY0" fmla="*/ 0 h 2322423"/>
                  <a:gd name="connsiteX1" fmla="*/ 1505240 w 1505240"/>
                  <a:gd name="connsiteY1" fmla="*/ 752620 h 2322423"/>
                  <a:gd name="connsiteX2" fmla="*/ 1446095 w 1505240"/>
                  <a:gd name="connsiteY2" fmla="*/ 1045574 h 2322423"/>
                  <a:gd name="connsiteX3" fmla="*/ 1426537 w 1505240"/>
                  <a:gd name="connsiteY3" fmla="*/ 1081607 h 2322423"/>
                  <a:gd name="connsiteX4" fmla="*/ 1430918 w 1505240"/>
                  <a:gd name="connsiteY4" fmla="*/ 1081607 h 2322423"/>
                  <a:gd name="connsiteX5" fmla="*/ 1390137 w 1505240"/>
                  <a:gd name="connsiteY5" fmla="*/ 1177352 h 2322423"/>
                  <a:gd name="connsiteX6" fmla="*/ 752620 w 1505240"/>
                  <a:gd name="connsiteY6" fmla="*/ 2322423 h 2322423"/>
                  <a:gd name="connsiteX7" fmla="*/ 115103 w 1505240"/>
                  <a:gd name="connsiteY7" fmla="*/ 1177352 h 2322423"/>
                  <a:gd name="connsiteX8" fmla="*/ 74322 w 1505240"/>
                  <a:gd name="connsiteY8" fmla="*/ 1081607 h 2322423"/>
                  <a:gd name="connsiteX9" fmla="*/ 78703 w 1505240"/>
                  <a:gd name="connsiteY9" fmla="*/ 1081607 h 2322423"/>
                  <a:gd name="connsiteX10" fmla="*/ 59145 w 1505240"/>
                  <a:gd name="connsiteY10" fmla="*/ 1045574 h 2322423"/>
                  <a:gd name="connsiteX11" fmla="*/ 0 w 1505240"/>
                  <a:gd name="connsiteY11" fmla="*/ 752620 h 2322423"/>
                  <a:gd name="connsiteX12" fmla="*/ 752620 w 1505240"/>
                  <a:gd name="connsiteY12" fmla="*/ 0 h 23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5240" h="2322423">
                    <a:moveTo>
                      <a:pt x="752620" y="0"/>
                    </a:moveTo>
                    <a:cubicBezTo>
                      <a:pt x="1168281" y="0"/>
                      <a:pt x="1505240" y="336959"/>
                      <a:pt x="1505240" y="752620"/>
                    </a:cubicBezTo>
                    <a:cubicBezTo>
                      <a:pt x="1505240" y="856535"/>
                      <a:pt x="1484180" y="955532"/>
                      <a:pt x="1446095" y="1045574"/>
                    </a:cubicBezTo>
                    <a:lnTo>
                      <a:pt x="1426537" y="1081607"/>
                    </a:lnTo>
                    <a:lnTo>
                      <a:pt x="1430918" y="1081607"/>
                    </a:lnTo>
                    <a:lnTo>
                      <a:pt x="1390137" y="1177352"/>
                    </a:lnTo>
                    <a:cubicBezTo>
                      <a:pt x="1254093" y="1482617"/>
                      <a:pt x="1075327" y="1830597"/>
                      <a:pt x="752620" y="2322423"/>
                    </a:cubicBezTo>
                    <a:cubicBezTo>
                      <a:pt x="429913" y="1830597"/>
                      <a:pt x="251148" y="1482617"/>
                      <a:pt x="115103" y="1177352"/>
                    </a:cubicBezTo>
                    <a:lnTo>
                      <a:pt x="74322" y="1081607"/>
                    </a:lnTo>
                    <a:lnTo>
                      <a:pt x="78703" y="1081607"/>
                    </a:lnTo>
                    <a:lnTo>
                      <a:pt x="59145" y="1045574"/>
                    </a:lnTo>
                    <a:cubicBezTo>
                      <a:pt x="21060" y="955532"/>
                      <a:pt x="0" y="856535"/>
                      <a:pt x="0" y="752620"/>
                    </a:cubicBezTo>
                    <a:cubicBezTo>
                      <a:pt x="0" y="336959"/>
                      <a:pt x="336959" y="0"/>
                      <a:pt x="752620" y="0"/>
                    </a:cubicBezTo>
                    <a:close/>
                  </a:path>
                </a:pathLst>
              </a:custGeom>
              <a:solidFill>
                <a:srgbClr val="9FC5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pc="100" dirty="0">
                  <a:cs typeface="+mn-ea"/>
                  <a:sym typeface="+mn-lt"/>
                </a:endParaRPr>
              </a:p>
            </p:txBody>
          </p:sp>
          <p:sp>
            <p:nvSpPr>
              <p:cNvPr id="16" name="MH_Other_4" descr="e7d195523061f1c0deeec63e560781cfd59afb0ea006f2a87ABB68BF51EA6619813959095094C18C62A12F549504892A4AAA8C1554C6663626E05CA27F281A14E6983772AFC3FB97135759321DEA3D703E9D8D869A2273EEB2A0BB67749286FC6AC0CABC13E93DFA52684F44072F01AF674423D8E4F9F8BECABFE5771A30929D6D0D81E4AAAF4547CD35BA5A33B94A9D"/>
              <p:cNvSpPr>
                <a:spLocks noChangeAspect="1"/>
              </p:cNvSpPr>
              <p:nvPr>
                <p:custDataLst>
                  <p:tags r:id="rId2"/>
                </p:custDataLst>
              </p:nvPr>
            </p:nvSpPr>
            <p:spPr>
              <a:xfrm rot="16200000" flipH="1">
                <a:off x="3679128" y="4213441"/>
                <a:ext cx="1105046" cy="1105046"/>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en-US" sz="2400" spc="100">
                  <a:solidFill>
                    <a:prstClr val="white"/>
                  </a:solidFill>
                  <a:cs typeface="+mn-ea"/>
                  <a:sym typeface="+mn-lt"/>
                </a:endParaRPr>
              </a:p>
            </p:txBody>
          </p:sp>
          <p:sp>
            <p:nvSpPr>
              <p:cNvPr id="17" name="Freeform 26"/>
              <p:cNvSpPr>
                <a:spLocks noEditPoints="1"/>
              </p:cNvSpPr>
              <p:nvPr/>
            </p:nvSpPr>
            <p:spPr bwMode="auto">
              <a:xfrm>
                <a:off x="4031423" y="4569968"/>
                <a:ext cx="373097" cy="391989"/>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9FC5BB"/>
              </a:solidFill>
              <a:ln>
                <a:noFill/>
              </a:ln>
            </p:spPr>
            <p:txBody>
              <a:bodyPr vert="horz" wrap="square" lIns="91440" tIns="45720" rIns="91440" bIns="45720" numCol="1" anchor="t" anchorCtr="0" compatLnSpc="1"/>
              <a:p>
                <a:endParaRPr lang="zh-CN" altLang="en-US" spc="100">
                  <a:solidFill>
                    <a:schemeClr val="accent2"/>
                  </a:solidFill>
                  <a:cs typeface="+mn-ea"/>
                  <a:sym typeface="+mn-lt"/>
                </a:endParaRPr>
              </a:p>
            </p:txBody>
          </p:sp>
        </p:grpSp>
        <p:grpSp>
          <p:nvGrpSpPr>
            <p:cNvPr id="19" name="组合 18"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9608" y="5363"/>
              <a:ext cx="4356" cy="2823"/>
              <a:chOff x="6101128" y="3869670"/>
              <a:chExt cx="2765770" cy="1792588"/>
            </a:xfrm>
          </p:grpSpPr>
          <p:sp>
            <p:nvSpPr>
              <p:cNvPr id="20" name="任意多边形 21"/>
              <p:cNvSpPr>
                <a:spLocks noChangeAspect="1"/>
              </p:cNvSpPr>
              <p:nvPr/>
            </p:nvSpPr>
            <p:spPr>
              <a:xfrm rot="5400000">
                <a:off x="6587719" y="3383079"/>
                <a:ext cx="1792588" cy="2765770"/>
              </a:xfrm>
              <a:custGeom>
                <a:avLst/>
                <a:gdLst>
                  <a:gd name="connsiteX0" fmla="*/ 752620 w 1505240"/>
                  <a:gd name="connsiteY0" fmla="*/ 0 h 2322423"/>
                  <a:gd name="connsiteX1" fmla="*/ 1505240 w 1505240"/>
                  <a:gd name="connsiteY1" fmla="*/ 752620 h 2322423"/>
                  <a:gd name="connsiteX2" fmla="*/ 1446095 w 1505240"/>
                  <a:gd name="connsiteY2" fmla="*/ 1045574 h 2322423"/>
                  <a:gd name="connsiteX3" fmla="*/ 1426537 w 1505240"/>
                  <a:gd name="connsiteY3" fmla="*/ 1081607 h 2322423"/>
                  <a:gd name="connsiteX4" fmla="*/ 1430918 w 1505240"/>
                  <a:gd name="connsiteY4" fmla="*/ 1081607 h 2322423"/>
                  <a:gd name="connsiteX5" fmla="*/ 1390137 w 1505240"/>
                  <a:gd name="connsiteY5" fmla="*/ 1177352 h 2322423"/>
                  <a:gd name="connsiteX6" fmla="*/ 752620 w 1505240"/>
                  <a:gd name="connsiteY6" fmla="*/ 2322423 h 2322423"/>
                  <a:gd name="connsiteX7" fmla="*/ 115103 w 1505240"/>
                  <a:gd name="connsiteY7" fmla="*/ 1177352 h 2322423"/>
                  <a:gd name="connsiteX8" fmla="*/ 74322 w 1505240"/>
                  <a:gd name="connsiteY8" fmla="*/ 1081607 h 2322423"/>
                  <a:gd name="connsiteX9" fmla="*/ 78703 w 1505240"/>
                  <a:gd name="connsiteY9" fmla="*/ 1081607 h 2322423"/>
                  <a:gd name="connsiteX10" fmla="*/ 59145 w 1505240"/>
                  <a:gd name="connsiteY10" fmla="*/ 1045574 h 2322423"/>
                  <a:gd name="connsiteX11" fmla="*/ 0 w 1505240"/>
                  <a:gd name="connsiteY11" fmla="*/ 752620 h 2322423"/>
                  <a:gd name="connsiteX12" fmla="*/ 752620 w 1505240"/>
                  <a:gd name="connsiteY12" fmla="*/ 0 h 23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5240" h="2322423">
                    <a:moveTo>
                      <a:pt x="752620" y="0"/>
                    </a:moveTo>
                    <a:cubicBezTo>
                      <a:pt x="1168281" y="0"/>
                      <a:pt x="1505240" y="336959"/>
                      <a:pt x="1505240" y="752620"/>
                    </a:cubicBezTo>
                    <a:cubicBezTo>
                      <a:pt x="1505240" y="856535"/>
                      <a:pt x="1484180" y="955532"/>
                      <a:pt x="1446095" y="1045574"/>
                    </a:cubicBezTo>
                    <a:lnTo>
                      <a:pt x="1426537" y="1081607"/>
                    </a:lnTo>
                    <a:lnTo>
                      <a:pt x="1430918" y="1081607"/>
                    </a:lnTo>
                    <a:lnTo>
                      <a:pt x="1390137" y="1177352"/>
                    </a:lnTo>
                    <a:cubicBezTo>
                      <a:pt x="1254093" y="1482617"/>
                      <a:pt x="1075327" y="1830597"/>
                      <a:pt x="752620" y="2322423"/>
                    </a:cubicBezTo>
                    <a:cubicBezTo>
                      <a:pt x="429913" y="1830597"/>
                      <a:pt x="251148" y="1482617"/>
                      <a:pt x="115103" y="1177352"/>
                    </a:cubicBezTo>
                    <a:lnTo>
                      <a:pt x="74322" y="1081607"/>
                    </a:lnTo>
                    <a:lnTo>
                      <a:pt x="78703" y="1081607"/>
                    </a:lnTo>
                    <a:lnTo>
                      <a:pt x="59145" y="1045574"/>
                    </a:lnTo>
                    <a:cubicBezTo>
                      <a:pt x="21060" y="955532"/>
                      <a:pt x="0" y="856535"/>
                      <a:pt x="0" y="752620"/>
                    </a:cubicBezTo>
                    <a:cubicBezTo>
                      <a:pt x="0" y="336959"/>
                      <a:pt x="336959" y="0"/>
                      <a:pt x="752620" y="0"/>
                    </a:cubicBezTo>
                    <a:close/>
                  </a:path>
                </a:pathLst>
              </a:cu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pc="100">
                  <a:cs typeface="+mn-ea"/>
                  <a:sym typeface="+mn-lt"/>
                </a:endParaRPr>
              </a:p>
            </p:txBody>
          </p:sp>
          <p:sp>
            <p:nvSpPr>
              <p:cNvPr id="21" name="MH_Other_4" descr="e7d195523061f1c0deeec63e560781cfd59afb0ea006f2a87ABB68BF51EA6619813959095094C18C62A12F549504892A4AAA8C1554C6663626E05CA27F281A14E6983772AFC3FB97135759321DEA3D703E9D8D869A2273EEB2A0BB67749286FC6AC0CABC13E93DFA52684F44072F01AF674423D8E4F9F8BECABFE5771A30929D6D0D81E4AAAF4547CD35BA5A33B94A9D"/>
              <p:cNvSpPr>
                <a:spLocks noChangeAspect="1"/>
              </p:cNvSpPr>
              <p:nvPr>
                <p:custDataLst>
                  <p:tags r:id="rId3"/>
                </p:custDataLst>
              </p:nvPr>
            </p:nvSpPr>
            <p:spPr>
              <a:xfrm rot="5400000">
                <a:off x="7418081" y="4213441"/>
                <a:ext cx="1105046" cy="1105046"/>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en-US" sz="2400" spc="100">
                  <a:solidFill>
                    <a:prstClr val="white"/>
                  </a:solidFill>
                  <a:cs typeface="+mn-ea"/>
                  <a:sym typeface="+mn-lt"/>
                </a:endParaRPr>
              </a:p>
            </p:txBody>
          </p:sp>
          <p:sp>
            <p:nvSpPr>
              <p:cNvPr id="22" name="Freeform 16"/>
              <p:cNvSpPr>
                <a:spLocks noEditPoints="1"/>
              </p:cNvSpPr>
              <p:nvPr/>
            </p:nvSpPr>
            <p:spPr bwMode="auto">
              <a:xfrm>
                <a:off x="7736001" y="4564871"/>
                <a:ext cx="504322" cy="402181"/>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8C9D80"/>
              </a:solidFill>
              <a:ln>
                <a:noFill/>
              </a:ln>
            </p:spPr>
            <p:txBody>
              <a:bodyPr vert="horz" wrap="square" lIns="91440" tIns="45720" rIns="91440" bIns="45720" numCol="1" anchor="t" anchorCtr="0" compatLnSpc="1"/>
              <a:p>
                <a:endParaRPr lang="zh-CN" altLang="en-US" spc="100">
                  <a:solidFill>
                    <a:schemeClr val="accent2"/>
                  </a:solidFill>
                  <a:cs typeface="+mn-ea"/>
                  <a:sym typeface="+mn-lt"/>
                </a:endParaRPr>
              </a:p>
            </p:txBody>
          </p:sp>
        </p:grpSp>
        <p:grpSp>
          <p:nvGrpSpPr>
            <p:cNvPr id="24" name="组合 23"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8197" y="2418"/>
              <a:ext cx="2823" cy="4356"/>
              <a:chOff x="5204834" y="2000194"/>
              <a:chExt cx="1792588" cy="2765770"/>
            </a:xfrm>
          </p:grpSpPr>
          <p:sp>
            <p:nvSpPr>
              <p:cNvPr id="25" name="任意多边形 17"/>
              <p:cNvSpPr>
                <a:spLocks noChangeAspect="1"/>
              </p:cNvSpPr>
              <p:nvPr/>
            </p:nvSpPr>
            <p:spPr>
              <a:xfrm>
                <a:off x="5204834" y="2000194"/>
                <a:ext cx="1792588" cy="2765770"/>
              </a:xfrm>
              <a:custGeom>
                <a:avLst/>
                <a:gdLst>
                  <a:gd name="connsiteX0" fmla="*/ 752620 w 1505240"/>
                  <a:gd name="connsiteY0" fmla="*/ 0 h 2322423"/>
                  <a:gd name="connsiteX1" fmla="*/ 1505240 w 1505240"/>
                  <a:gd name="connsiteY1" fmla="*/ 752620 h 2322423"/>
                  <a:gd name="connsiteX2" fmla="*/ 1446095 w 1505240"/>
                  <a:gd name="connsiteY2" fmla="*/ 1045574 h 2322423"/>
                  <a:gd name="connsiteX3" fmla="*/ 1426537 w 1505240"/>
                  <a:gd name="connsiteY3" fmla="*/ 1081607 h 2322423"/>
                  <a:gd name="connsiteX4" fmla="*/ 1430918 w 1505240"/>
                  <a:gd name="connsiteY4" fmla="*/ 1081607 h 2322423"/>
                  <a:gd name="connsiteX5" fmla="*/ 1390137 w 1505240"/>
                  <a:gd name="connsiteY5" fmla="*/ 1177352 h 2322423"/>
                  <a:gd name="connsiteX6" fmla="*/ 752620 w 1505240"/>
                  <a:gd name="connsiteY6" fmla="*/ 2322423 h 2322423"/>
                  <a:gd name="connsiteX7" fmla="*/ 115103 w 1505240"/>
                  <a:gd name="connsiteY7" fmla="*/ 1177352 h 2322423"/>
                  <a:gd name="connsiteX8" fmla="*/ 74322 w 1505240"/>
                  <a:gd name="connsiteY8" fmla="*/ 1081607 h 2322423"/>
                  <a:gd name="connsiteX9" fmla="*/ 78703 w 1505240"/>
                  <a:gd name="connsiteY9" fmla="*/ 1081607 h 2322423"/>
                  <a:gd name="connsiteX10" fmla="*/ 59145 w 1505240"/>
                  <a:gd name="connsiteY10" fmla="*/ 1045574 h 2322423"/>
                  <a:gd name="connsiteX11" fmla="*/ 0 w 1505240"/>
                  <a:gd name="connsiteY11" fmla="*/ 752620 h 2322423"/>
                  <a:gd name="connsiteX12" fmla="*/ 752620 w 1505240"/>
                  <a:gd name="connsiteY12" fmla="*/ 0 h 23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5240" h="2322423">
                    <a:moveTo>
                      <a:pt x="752620" y="0"/>
                    </a:moveTo>
                    <a:cubicBezTo>
                      <a:pt x="1168281" y="0"/>
                      <a:pt x="1505240" y="336959"/>
                      <a:pt x="1505240" y="752620"/>
                    </a:cubicBezTo>
                    <a:cubicBezTo>
                      <a:pt x="1505240" y="856535"/>
                      <a:pt x="1484180" y="955532"/>
                      <a:pt x="1446095" y="1045574"/>
                    </a:cubicBezTo>
                    <a:lnTo>
                      <a:pt x="1426537" y="1081607"/>
                    </a:lnTo>
                    <a:lnTo>
                      <a:pt x="1430918" y="1081607"/>
                    </a:lnTo>
                    <a:lnTo>
                      <a:pt x="1390137" y="1177352"/>
                    </a:lnTo>
                    <a:cubicBezTo>
                      <a:pt x="1254093" y="1482617"/>
                      <a:pt x="1075327" y="1830597"/>
                      <a:pt x="752620" y="2322423"/>
                    </a:cubicBezTo>
                    <a:cubicBezTo>
                      <a:pt x="429913" y="1830597"/>
                      <a:pt x="251148" y="1482617"/>
                      <a:pt x="115103" y="1177352"/>
                    </a:cubicBezTo>
                    <a:lnTo>
                      <a:pt x="74322" y="1081607"/>
                    </a:lnTo>
                    <a:lnTo>
                      <a:pt x="78703" y="1081607"/>
                    </a:lnTo>
                    <a:lnTo>
                      <a:pt x="59145" y="1045574"/>
                    </a:lnTo>
                    <a:cubicBezTo>
                      <a:pt x="21060" y="955532"/>
                      <a:pt x="0" y="856535"/>
                      <a:pt x="0" y="752620"/>
                    </a:cubicBezTo>
                    <a:cubicBezTo>
                      <a:pt x="0" y="336959"/>
                      <a:pt x="336959" y="0"/>
                      <a:pt x="752620" y="0"/>
                    </a:cubicBezTo>
                    <a:close/>
                  </a:path>
                </a:pathLst>
              </a:cu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pc="100">
                  <a:cs typeface="+mn-ea"/>
                  <a:sym typeface="+mn-lt"/>
                </a:endParaRPr>
              </a:p>
            </p:txBody>
          </p:sp>
          <p:sp>
            <p:nvSpPr>
              <p:cNvPr id="26" name="MH_Other_4" descr="e7d195523061f1c0deeec63e560781cfd59afb0ea006f2a87ABB68BF51EA6619813959095094C18C62A12F549504892A4AAA8C1554C6663626E05CA27F281A14E6983772AFC3FB97135759321DEA3D703E9D8D869A2273EEB2A0BB67749286FC6AC0CABC13E93DFA52684F44072F01AF674423D8E4F9F8BECABFE5771A30929D6D0D81E4AAAF4547CD35BA5A33B94A9D"/>
              <p:cNvSpPr>
                <a:spLocks noChangeAspect="1"/>
              </p:cNvSpPr>
              <p:nvPr>
                <p:custDataLst>
                  <p:tags r:id="rId4"/>
                </p:custDataLst>
              </p:nvPr>
            </p:nvSpPr>
            <p:spPr>
              <a:xfrm>
                <a:off x="5548604" y="2285141"/>
                <a:ext cx="1105046" cy="1105046"/>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en-US" sz="2400" spc="100">
                  <a:solidFill>
                    <a:prstClr val="white"/>
                  </a:solidFill>
                  <a:cs typeface="+mn-ea"/>
                  <a:sym typeface="+mn-lt"/>
                </a:endParaRPr>
              </a:p>
            </p:txBody>
          </p:sp>
          <p:sp>
            <p:nvSpPr>
              <p:cNvPr id="27" name="Freeform 48"/>
              <p:cNvSpPr>
                <a:spLocks noEditPoints="1"/>
              </p:cNvSpPr>
              <p:nvPr/>
            </p:nvSpPr>
            <p:spPr bwMode="auto">
              <a:xfrm>
                <a:off x="5878661" y="2547488"/>
                <a:ext cx="444931" cy="425887"/>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accent4">
                  <a:lumMod val="75000"/>
                </a:schemeClr>
              </a:solidFill>
              <a:ln>
                <a:noFill/>
              </a:ln>
            </p:spPr>
            <p:txBody>
              <a:bodyPr vert="horz" wrap="square" lIns="91440" tIns="45720" rIns="91440" bIns="45720" numCol="1" anchor="t" anchorCtr="0" compatLnSpc="1"/>
              <a:p>
                <a:endParaRPr lang="zh-CN" altLang="en-US" spc="100">
                  <a:solidFill>
                    <a:schemeClr val="accent2"/>
                  </a:solidFill>
                  <a:cs typeface="+mn-ea"/>
                  <a:sym typeface="+mn-lt"/>
                </a:endParaRPr>
              </a:p>
            </p:txBody>
          </p:sp>
        </p:grpSp>
      </p:grpSp>
      <p:sp>
        <p:nvSpPr>
          <p:cNvPr id="7" name="文本框 6"/>
          <p:cNvSpPr txBox="1"/>
          <p:nvPr/>
        </p:nvSpPr>
        <p:spPr>
          <a:xfrm>
            <a:off x="1681480" y="4022090"/>
            <a:ext cx="1744980" cy="368300"/>
          </a:xfrm>
          <a:prstGeom prst="rect">
            <a:avLst/>
          </a:prstGeom>
          <a:noFill/>
        </p:spPr>
        <p:txBody>
          <a:bodyPr wrap="square" rtlCol="0">
            <a:spAutoFit/>
          </a:bodyPr>
          <a:p>
            <a:pPr algn="r"/>
            <a:r>
              <a:rPr lang="zh-CN" altLang="en-US" spc="100">
                <a:latin typeface="思源黑体 Normal" panose="020B0400000000000000" charset="-122"/>
                <a:ea typeface="思源黑体 Normal" panose="020B0400000000000000" charset="-122"/>
              </a:rPr>
              <a:t>专业掌握情况</a:t>
            </a:r>
            <a:endParaRPr lang="zh-CN" altLang="en-US" spc="100">
              <a:latin typeface="思源黑体 Normal" panose="020B0400000000000000" charset="-122"/>
              <a:ea typeface="思源黑体 Normal" panose="020B0400000000000000" charset="-122"/>
            </a:endParaRPr>
          </a:p>
        </p:txBody>
      </p:sp>
      <p:sp>
        <p:nvSpPr>
          <p:cNvPr id="8" name="文本框 7"/>
          <p:cNvSpPr txBox="1"/>
          <p:nvPr/>
        </p:nvSpPr>
        <p:spPr>
          <a:xfrm>
            <a:off x="492760" y="4335780"/>
            <a:ext cx="2933700" cy="829945"/>
          </a:xfrm>
          <a:prstGeom prst="rect">
            <a:avLst/>
          </a:prstGeom>
          <a:noFill/>
        </p:spPr>
        <p:txBody>
          <a:bodyPr wrap="square" rtlCol="0">
            <a:spAutoFit/>
          </a:bodyPr>
          <a:p>
            <a:pPr algn="r">
              <a:lnSpc>
                <a:spcPct val="150000"/>
              </a:lnSpc>
            </a:pPr>
            <a:r>
              <a:rPr lang="zh-CN" altLang="en-US" sz="1600" spc="100">
                <a:latin typeface="思源黑体 Normal" panose="020B0400000000000000" charset="-122"/>
                <a:ea typeface="思源黑体 Normal" panose="020B0400000000000000" charset="-122"/>
              </a:rPr>
              <a:t>专业适用于哪些行业的哪些岗位。</a:t>
            </a:r>
            <a:endParaRPr lang="zh-CN" altLang="en-US" sz="1600" spc="100">
              <a:latin typeface="思源黑体 Normal" panose="020B0400000000000000" charset="-122"/>
              <a:ea typeface="思源黑体 Normal" panose="020B0400000000000000" charset="-122"/>
            </a:endParaRPr>
          </a:p>
        </p:txBody>
      </p:sp>
      <p:sp>
        <p:nvSpPr>
          <p:cNvPr id="29" name="文本框 28"/>
          <p:cNvSpPr txBox="1"/>
          <p:nvPr/>
        </p:nvSpPr>
        <p:spPr>
          <a:xfrm>
            <a:off x="6910705" y="1970405"/>
            <a:ext cx="1744980" cy="368300"/>
          </a:xfrm>
          <a:prstGeom prst="rect">
            <a:avLst/>
          </a:prstGeom>
          <a:noFill/>
        </p:spPr>
        <p:txBody>
          <a:bodyPr wrap="square" rtlCol="0">
            <a:spAutoFit/>
          </a:bodyPr>
          <a:p>
            <a:pPr algn="l"/>
            <a:r>
              <a:rPr lang="zh-CN" altLang="en-US" spc="100">
                <a:latin typeface="思源黑体 Normal" panose="020B0400000000000000" charset="-122"/>
                <a:ea typeface="思源黑体 Normal" panose="020B0400000000000000" charset="-122"/>
              </a:rPr>
              <a:t>综合素质评估</a:t>
            </a:r>
            <a:endParaRPr lang="zh-CN" altLang="en-US" spc="100">
              <a:latin typeface="思源黑体 Normal" panose="020B0400000000000000" charset="-122"/>
              <a:ea typeface="思源黑体 Normal" panose="020B0400000000000000" charset="-122"/>
            </a:endParaRPr>
          </a:p>
        </p:txBody>
      </p:sp>
      <p:sp>
        <p:nvSpPr>
          <p:cNvPr id="31" name="文本框 30"/>
          <p:cNvSpPr txBox="1"/>
          <p:nvPr/>
        </p:nvSpPr>
        <p:spPr>
          <a:xfrm>
            <a:off x="8655685" y="4022090"/>
            <a:ext cx="1744980" cy="368300"/>
          </a:xfrm>
          <a:prstGeom prst="rect">
            <a:avLst/>
          </a:prstGeom>
          <a:noFill/>
        </p:spPr>
        <p:txBody>
          <a:bodyPr wrap="square" rtlCol="0">
            <a:spAutoFit/>
          </a:bodyPr>
          <a:p>
            <a:pPr algn="l"/>
            <a:r>
              <a:rPr lang="zh-CN" altLang="en-US" spc="100">
                <a:latin typeface="思源黑体 Normal" panose="020B0400000000000000" charset="-122"/>
                <a:ea typeface="思源黑体 Normal" panose="020B0400000000000000" charset="-122"/>
              </a:rPr>
              <a:t>择业标准</a:t>
            </a:r>
            <a:endParaRPr lang="zh-CN" altLang="en-US" spc="100">
              <a:latin typeface="思源黑体 Normal" panose="020B0400000000000000" charset="-122"/>
              <a:ea typeface="思源黑体 Normal" panose="020B0400000000000000" charset="-122"/>
            </a:endParaRPr>
          </a:p>
        </p:txBody>
      </p:sp>
      <p:sp>
        <p:nvSpPr>
          <p:cNvPr id="32" name="文本框 31"/>
          <p:cNvSpPr txBox="1"/>
          <p:nvPr/>
        </p:nvSpPr>
        <p:spPr>
          <a:xfrm>
            <a:off x="8655685" y="4335780"/>
            <a:ext cx="3051810" cy="829945"/>
          </a:xfrm>
          <a:prstGeom prst="rect">
            <a:avLst/>
          </a:prstGeom>
          <a:noFill/>
        </p:spPr>
        <p:txBody>
          <a:bodyPr wrap="square" rtlCol="0">
            <a:spAutoFit/>
          </a:bodyPr>
          <a:p>
            <a:pPr algn="l">
              <a:lnSpc>
                <a:spcPct val="150000"/>
              </a:lnSpc>
            </a:pPr>
            <a:r>
              <a:rPr lang="zh-CN" altLang="en-US" sz="1600" spc="100">
                <a:latin typeface="思源黑体 Normal" panose="020B0400000000000000" charset="-122"/>
                <a:ea typeface="思源黑体 Normal" panose="020B0400000000000000" charset="-122"/>
              </a:rPr>
              <a:t>地理位置、单位效益、专业一致、兴趣爱好、家人。</a:t>
            </a:r>
            <a:endParaRPr lang="zh-CN" altLang="en-US" sz="1600" spc="100">
              <a:latin typeface="思源黑体 Normal" panose="020B0400000000000000" charset="-122"/>
              <a:ea typeface="思源黑体 Normal" panose="020B0400000000000000" charset="-122"/>
            </a:endParaRPr>
          </a:p>
        </p:txBody>
      </p:sp>
      <p:sp>
        <p:nvSpPr>
          <p:cNvPr id="33" name="文本框 32"/>
          <p:cNvSpPr txBox="1"/>
          <p:nvPr/>
        </p:nvSpPr>
        <p:spPr>
          <a:xfrm>
            <a:off x="6910705" y="2268855"/>
            <a:ext cx="4167505" cy="829945"/>
          </a:xfrm>
          <a:prstGeom prst="rect">
            <a:avLst/>
          </a:prstGeom>
          <a:noFill/>
        </p:spPr>
        <p:txBody>
          <a:bodyPr wrap="square" rtlCol="0">
            <a:spAutoFit/>
          </a:bodyPr>
          <a:p>
            <a:pPr algn="l">
              <a:lnSpc>
                <a:spcPct val="150000"/>
              </a:lnSpc>
            </a:pPr>
            <a:r>
              <a:rPr lang="zh-CN" altLang="en-US" sz="1600" spc="100">
                <a:latin typeface="思源黑体 Normal" panose="020B0400000000000000" charset="-122"/>
                <a:ea typeface="思源黑体 Normal" panose="020B0400000000000000" charset="-122"/>
              </a:rPr>
              <a:t>适应能力、实践能力、管理才能、沟通能力、创新能力、身心健康程度等。</a:t>
            </a:r>
            <a:endParaRPr lang="zh-CN" altLang="en-US" sz="1600" spc="100">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择业定位的步骤</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132580" y="1063625"/>
            <a:ext cx="3926840" cy="414020"/>
          </a:xfrm>
          <a:prstGeom prst="rect">
            <a:avLst/>
          </a:prstGeom>
          <a:noFill/>
        </p:spPr>
        <p:txBody>
          <a:bodyPr wrap="square" rtlCol="0">
            <a:spAutoFit/>
          </a:bodyPr>
          <a:p>
            <a:pPr algn="ctr"/>
            <a:r>
              <a:rPr lang="zh-CN" altLang="en-US" sz="2100" spc="150">
                <a:solidFill>
                  <a:schemeClr val="tx1"/>
                </a:solidFill>
                <a:uFillTx/>
                <a:latin typeface="思源黑体 Normal" panose="020B0400000000000000" charset="-122"/>
                <a:ea typeface="思源黑体 Normal" panose="020B0400000000000000" charset="-122"/>
              </a:rPr>
              <a:t>外部探索</a:t>
            </a:r>
            <a:endParaRPr lang="zh-CN" altLang="en-US" sz="2100" spc="150">
              <a:solidFill>
                <a:schemeClr val="tx1"/>
              </a:solidFill>
              <a:uFillTx/>
              <a:latin typeface="思源黑体 Normal" panose="020B0400000000000000" charset="-122"/>
              <a:ea typeface="思源黑体 Normal" panose="020B0400000000000000" charset="-122"/>
            </a:endParaRPr>
          </a:p>
        </p:txBody>
      </p:sp>
      <p:sp>
        <p:nvSpPr>
          <p:cNvPr id="5" name="Freeform 13"/>
          <p:cNvSpPr>
            <a:spLocks noEditPoints="1"/>
          </p:cNvSpPr>
          <p:nvPr/>
        </p:nvSpPr>
        <p:spPr bwMode="auto">
          <a:xfrm>
            <a:off x="3968750" y="2743200"/>
            <a:ext cx="2413000" cy="2413000"/>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blipFill rotWithShape="1">
            <a:blip r:embed="rId2"/>
            <a:stretch>
              <a:fillRect l="-1728" r="-1728"/>
            </a:stretch>
          </a:blipFill>
          <a:ln w="9525">
            <a:noFill/>
            <a:round/>
          </a:ln>
          <a:effectLst>
            <a:outerShdw blurRad="127000" dist="38100" dir="2700000" sx="103000" sy="103000" algn="tl" rotWithShape="0">
              <a:prstClr val="black">
                <a:alpha val="40000"/>
              </a:prstClr>
            </a:outerShdw>
          </a:effectLst>
        </p:spPr>
        <p:txBody>
          <a:bodyPr lIns="121920" tIns="60960" rIns="121920" bIns="60960"/>
          <a:lstStyle/>
          <a:p>
            <a:pPr algn="ctr" eaLnBrk="1" fontAlgn="auto" hangingPunct="1">
              <a:lnSpc>
                <a:spcPct val="150000"/>
              </a:lnSpc>
              <a:spcBef>
                <a:spcPts val="0"/>
              </a:spcBef>
              <a:spcAft>
                <a:spcPts val="0"/>
              </a:spcAft>
              <a:defRPr/>
            </a:pPr>
            <a:endParaRPr lang="zh-CN" altLang="en-US" dirty="0">
              <a:solidFill>
                <a:schemeClr val="tx1"/>
              </a:solidFill>
              <a:latin typeface="思源黑体 Normal" panose="020B0400000000000000" charset="-122"/>
              <a:ea typeface="思源黑体 Normal" panose="020B0400000000000000" charset="-122"/>
              <a:cs typeface="+mn-ea"/>
              <a:sym typeface="微软雅黑" panose="020B0503020204020204" charset="-122"/>
            </a:endParaRPr>
          </a:p>
          <a:p>
            <a:pPr algn="ctr" eaLnBrk="1" fontAlgn="auto" hangingPunct="1">
              <a:lnSpc>
                <a:spcPct val="150000"/>
              </a:lnSpc>
              <a:spcBef>
                <a:spcPts val="0"/>
              </a:spcBef>
              <a:spcAft>
                <a:spcPts val="0"/>
              </a:spcAft>
              <a:defRPr/>
            </a:pPr>
            <a:endParaRPr lang="zh-CN" altLang="en-US" dirty="0">
              <a:latin typeface="思源黑体 Normal" panose="020B0400000000000000" charset="-122"/>
              <a:ea typeface="思源黑体 Normal" panose="020B0400000000000000" charset="-122"/>
              <a:cs typeface="+mn-ea"/>
              <a:sym typeface="微软雅黑" panose="020B0503020204020204" charset="-122"/>
            </a:endParaRPr>
          </a:p>
          <a:p>
            <a:pPr algn="ctr" eaLnBrk="1" fontAlgn="auto" hangingPunct="1">
              <a:lnSpc>
                <a:spcPct val="150000"/>
              </a:lnSpc>
              <a:spcBef>
                <a:spcPts val="0"/>
              </a:spcBef>
              <a:spcAft>
                <a:spcPts val="0"/>
              </a:spcAft>
              <a:defRPr/>
            </a:pPr>
            <a:r>
              <a:rPr lang="zh-CN" altLang="en-US" dirty="0">
                <a:latin typeface="思源黑体 Normal" panose="020B0400000000000000" charset="-122"/>
                <a:ea typeface="思源黑体 Normal" panose="020B0400000000000000" charset="-122"/>
                <a:cs typeface="+mn-ea"/>
                <a:sym typeface="微软雅黑" panose="020B0503020204020204" charset="-122"/>
              </a:rPr>
              <a:t>社会需求探索</a:t>
            </a:r>
            <a:endParaRPr lang="zh-CN" altLang="en-US" dirty="0">
              <a:solidFill>
                <a:schemeClr val="tx1">
                  <a:lumMod val="65000"/>
                  <a:lumOff val="35000"/>
                </a:schemeClr>
              </a:solidFill>
              <a:latin typeface="思源黑体 Normal" panose="020B0400000000000000" charset="-122"/>
              <a:ea typeface="思源黑体 Normal" panose="020B0400000000000000" charset="-122"/>
              <a:cs typeface="+mn-ea"/>
              <a:sym typeface="微软雅黑" panose="020B0503020204020204" charset="-122"/>
            </a:endParaRPr>
          </a:p>
        </p:txBody>
      </p:sp>
      <p:sp>
        <p:nvSpPr>
          <p:cNvPr id="6" name="Freeform 15"/>
          <p:cNvSpPr>
            <a:spLocks noEditPoints="1"/>
          </p:cNvSpPr>
          <p:nvPr/>
        </p:nvSpPr>
        <p:spPr bwMode="auto">
          <a:xfrm>
            <a:off x="6451600" y="2123440"/>
            <a:ext cx="1752600" cy="1751965"/>
          </a:xfrm>
          <a:custGeom>
            <a:avLst/>
            <a:gdLst/>
            <a:ahLst/>
            <a:cxnLst>
              <a:cxn ang="0">
                <a:pos x="131" y="0"/>
              </a:cxn>
              <a:cxn ang="0">
                <a:pos x="170" y="10"/>
              </a:cxn>
              <a:cxn ang="0">
                <a:pos x="163" y="47"/>
              </a:cxn>
              <a:cxn ang="0">
                <a:pos x="186" y="65"/>
              </a:cxn>
              <a:cxn ang="0">
                <a:pos x="222" y="53"/>
              </a:cxn>
              <a:cxn ang="0">
                <a:pos x="234" y="76"/>
              </a:cxn>
              <a:cxn ang="0">
                <a:pos x="204" y="107"/>
              </a:cxn>
              <a:cxn ang="0">
                <a:pos x="205" y="127"/>
              </a:cxn>
              <a:cxn ang="0">
                <a:pos x="236" y="157"/>
              </a:cxn>
              <a:cxn ang="0">
                <a:pos x="225" y="180"/>
              </a:cxn>
              <a:cxn ang="0">
                <a:pos x="182" y="178"/>
              </a:cxn>
              <a:cxn ang="0">
                <a:pos x="168" y="190"/>
              </a:cxn>
              <a:cxn ang="0">
                <a:pos x="151" y="199"/>
              </a:cxn>
              <a:cxn ang="0">
                <a:pos x="154" y="236"/>
              </a:cxn>
              <a:cxn ang="0">
                <a:pos x="121" y="240"/>
              </a:cxn>
              <a:cxn ang="0">
                <a:pos x="134" y="189"/>
              </a:cxn>
              <a:cxn ang="0">
                <a:pos x="158" y="179"/>
              </a:cxn>
              <a:cxn ang="0">
                <a:pos x="184" y="148"/>
              </a:cxn>
              <a:cxn ang="0">
                <a:pos x="191" y="109"/>
              </a:cxn>
              <a:cxn ang="0">
                <a:pos x="182" y="85"/>
              </a:cxn>
              <a:cxn ang="0">
                <a:pos x="160" y="62"/>
              </a:cxn>
              <a:cxn ang="0">
                <a:pos x="131" y="50"/>
              </a:cxn>
              <a:cxn ang="0">
                <a:pos x="121" y="34"/>
              </a:cxn>
              <a:cxn ang="0">
                <a:pos x="121" y="240"/>
              </a:cxn>
              <a:cxn ang="0">
                <a:pos x="114" y="204"/>
              </a:cxn>
              <a:cxn ang="0">
                <a:pos x="95" y="200"/>
              </a:cxn>
              <a:cxn ang="0">
                <a:pos x="60" y="224"/>
              </a:cxn>
              <a:cxn ang="0">
                <a:pos x="39" y="208"/>
              </a:cxn>
              <a:cxn ang="0">
                <a:pos x="51" y="167"/>
              </a:cxn>
              <a:cxn ang="0">
                <a:pos x="42" y="149"/>
              </a:cxn>
              <a:cxn ang="0">
                <a:pos x="37" y="131"/>
              </a:cxn>
              <a:cxn ang="0">
                <a:pos x="0" y="122"/>
              </a:cxn>
              <a:cxn ang="0">
                <a:pos x="6" y="83"/>
              </a:cxn>
              <a:cxn ang="0">
                <a:pos x="43" y="85"/>
              </a:cxn>
              <a:cxn ang="0">
                <a:pos x="60" y="62"/>
              </a:cxn>
              <a:cxn ang="0">
                <a:pos x="42" y="27"/>
              </a:cxn>
              <a:cxn ang="0">
                <a:pos x="78" y="7"/>
              </a:cxn>
              <a:cxn ang="0">
                <a:pos x="105" y="37"/>
              </a:cxn>
              <a:cxn ang="0">
                <a:pos x="121" y="49"/>
              </a:cxn>
              <a:cxn ang="0">
                <a:pos x="95" y="54"/>
              </a:cxn>
              <a:cxn ang="0">
                <a:pos x="63" y="79"/>
              </a:cxn>
              <a:cxn ang="0">
                <a:pos x="51" y="117"/>
              </a:cxn>
              <a:cxn ang="0">
                <a:pos x="55" y="144"/>
              </a:cxn>
              <a:cxn ang="0">
                <a:pos x="73" y="172"/>
              </a:cxn>
              <a:cxn ang="0">
                <a:pos x="100" y="186"/>
              </a:cxn>
              <a:cxn ang="0">
                <a:pos x="121" y="240"/>
              </a:cxn>
            </a:cxnLst>
            <a:rect l="0" t="0"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blipFill rotWithShape="1">
            <a:blip r:embed="rId2"/>
            <a:stretch>
              <a:fillRect l="-1728" r="-1728"/>
            </a:stretch>
          </a:blipFill>
          <a:ln w="9525">
            <a:noFill/>
            <a:round/>
          </a:ln>
          <a:effectLst>
            <a:outerShdw blurRad="127000" dist="38100" dir="2700000" sx="103000" sy="103000" algn="tl" rotWithShape="0">
              <a:prstClr val="black">
                <a:alpha val="40000"/>
              </a:prstClr>
            </a:outerShdw>
          </a:effectLst>
        </p:spPr>
        <p:txBody>
          <a:bodyPr lIns="121920" tIns="60960" rIns="121920" bIns="60960"/>
          <a:lstStyle/>
          <a:p>
            <a:pPr algn="ctr" eaLnBrk="1" fontAlgn="auto" hangingPunct="1">
              <a:spcBef>
                <a:spcPts val="0"/>
              </a:spcBef>
              <a:spcAft>
                <a:spcPts val="0"/>
              </a:spcAft>
              <a:defRPr/>
            </a:pPr>
            <a:endParaRPr lang="zh-CN" altLang="en-US" dirty="0">
              <a:solidFill>
                <a:schemeClr val="tx1"/>
              </a:solidFill>
              <a:latin typeface="思源黑体 Normal" panose="020B0400000000000000" charset="-122"/>
              <a:ea typeface="思源黑体 Normal" panose="020B0400000000000000" charset="-122"/>
              <a:cs typeface="+mn-ea"/>
              <a:sym typeface="微软雅黑" panose="020B0503020204020204" charset="-122"/>
            </a:endParaRPr>
          </a:p>
          <a:p>
            <a:pPr algn="ctr" eaLnBrk="1" fontAlgn="auto" hangingPunct="1">
              <a:lnSpc>
                <a:spcPct val="250000"/>
              </a:lnSpc>
              <a:spcBef>
                <a:spcPts val="0"/>
              </a:spcBef>
              <a:spcAft>
                <a:spcPts val="0"/>
              </a:spcAft>
              <a:defRPr/>
            </a:pPr>
            <a:r>
              <a:rPr lang="zh-CN" altLang="en-US" dirty="0">
                <a:solidFill>
                  <a:schemeClr val="tx1"/>
                </a:solidFill>
                <a:latin typeface="思源黑体 Normal" panose="020B0400000000000000" charset="-122"/>
                <a:ea typeface="思源黑体 Normal" panose="020B0400000000000000" charset="-122"/>
                <a:cs typeface="+mn-ea"/>
                <a:sym typeface="微软雅黑" panose="020B0503020204020204" charset="-122"/>
              </a:rPr>
              <a:t>企业探索</a:t>
            </a:r>
            <a:endParaRPr lang="zh-CN" altLang="en-US" dirty="0">
              <a:solidFill>
                <a:schemeClr val="tx1"/>
              </a:solidFill>
              <a:latin typeface="思源黑体 Normal" panose="020B0400000000000000" charset="-122"/>
              <a:ea typeface="思源黑体 Normal" panose="020B0400000000000000" charset="-122"/>
              <a:cs typeface="+mn-ea"/>
              <a:sym typeface="微软雅黑" panose="020B0503020204020204" charset="-122"/>
            </a:endParaRPr>
          </a:p>
        </p:txBody>
      </p:sp>
      <p:sp>
        <p:nvSpPr>
          <p:cNvPr id="7" name="Freeform 15"/>
          <p:cNvSpPr>
            <a:spLocks noEditPoints="1"/>
          </p:cNvSpPr>
          <p:nvPr/>
        </p:nvSpPr>
        <p:spPr bwMode="auto">
          <a:xfrm>
            <a:off x="6324600" y="4157345"/>
            <a:ext cx="1790065" cy="1789430"/>
          </a:xfrm>
          <a:custGeom>
            <a:avLst/>
            <a:gdLst/>
            <a:ahLst/>
            <a:cxnLst>
              <a:cxn ang="0">
                <a:pos x="131" y="0"/>
              </a:cxn>
              <a:cxn ang="0">
                <a:pos x="170" y="10"/>
              </a:cxn>
              <a:cxn ang="0">
                <a:pos x="163" y="47"/>
              </a:cxn>
              <a:cxn ang="0">
                <a:pos x="186" y="65"/>
              </a:cxn>
              <a:cxn ang="0">
                <a:pos x="222" y="53"/>
              </a:cxn>
              <a:cxn ang="0">
                <a:pos x="234" y="76"/>
              </a:cxn>
              <a:cxn ang="0">
                <a:pos x="204" y="107"/>
              </a:cxn>
              <a:cxn ang="0">
                <a:pos x="205" y="127"/>
              </a:cxn>
              <a:cxn ang="0">
                <a:pos x="236" y="157"/>
              </a:cxn>
              <a:cxn ang="0">
                <a:pos x="225" y="180"/>
              </a:cxn>
              <a:cxn ang="0">
                <a:pos x="182" y="178"/>
              </a:cxn>
              <a:cxn ang="0">
                <a:pos x="168" y="190"/>
              </a:cxn>
              <a:cxn ang="0">
                <a:pos x="151" y="199"/>
              </a:cxn>
              <a:cxn ang="0">
                <a:pos x="154" y="236"/>
              </a:cxn>
              <a:cxn ang="0">
                <a:pos x="121" y="240"/>
              </a:cxn>
              <a:cxn ang="0">
                <a:pos x="134" y="189"/>
              </a:cxn>
              <a:cxn ang="0">
                <a:pos x="158" y="179"/>
              </a:cxn>
              <a:cxn ang="0">
                <a:pos x="184" y="148"/>
              </a:cxn>
              <a:cxn ang="0">
                <a:pos x="191" y="109"/>
              </a:cxn>
              <a:cxn ang="0">
                <a:pos x="182" y="85"/>
              </a:cxn>
              <a:cxn ang="0">
                <a:pos x="160" y="62"/>
              </a:cxn>
              <a:cxn ang="0">
                <a:pos x="131" y="50"/>
              </a:cxn>
              <a:cxn ang="0">
                <a:pos x="121" y="34"/>
              </a:cxn>
              <a:cxn ang="0">
                <a:pos x="121" y="240"/>
              </a:cxn>
              <a:cxn ang="0">
                <a:pos x="114" y="204"/>
              </a:cxn>
              <a:cxn ang="0">
                <a:pos x="95" y="200"/>
              </a:cxn>
              <a:cxn ang="0">
                <a:pos x="60" y="224"/>
              </a:cxn>
              <a:cxn ang="0">
                <a:pos x="39" y="208"/>
              </a:cxn>
              <a:cxn ang="0">
                <a:pos x="51" y="167"/>
              </a:cxn>
              <a:cxn ang="0">
                <a:pos x="42" y="149"/>
              </a:cxn>
              <a:cxn ang="0">
                <a:pos x="37" y="131"/>
              </a:cxn>
              <a:cxn ang="0">
                <a:pos x="0" y="122"/>
              </a:cxn>
              <a:cxn ang="0">
                <a:pos x="6" y="83"/>
              </a:cxn>
              <a:cxn ang="0">
                <a:pos x="43" y="85"/>
              </a:cxn>
              <a:cxn ang="0">
                <a:pos x="60" y="62"/>
              </a:cxn>
              <a:cxn ang="0">
                <a:pos x="42" y="27"/>
              </a:cxn>
              <a:cxn ang="0">
                <a:pos x="78" y="7"/>
              </a:cxn>
              <a:cxn ang="0">
                <a:pos x="105" y="37"/>
              </a:cxn>
              <a:cxn ang="0">
                <a:pos x="121" y="49"/>
              </a:cxn>
              <a:cxn ang="0">
                <a:pos x="95" y="54"/>
              </a:cxn>
              <a:cxn ang="0">
                <a:pos x="63" y="79"/>
              </a:cxn>
              <a:cxn ang="0">
                <a:pos x="51" y="117"/>
              </a:cxn>
              <a:cxn ang="0">
                <a:pos x="55" y="144"/>
              </a:cxn>
              <a:cxn ang="0">
                <a:pos x="73" y="172"/>
              </a:cxn>
              <a:cxn ang="0">
                <a:pos x="100" y="186"/>
              </a:cxn>
              <a:cxn ang="0">
                <a:pos x="121" y="240"/>
              </a:cxn>
            </a:cxnLst>
            <a:rect l="0" t="0"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blipFill rotWithShape="1">
            <a:blip r:embed="rId2"/>
            <a:stretch>
              <a:fillRect l="-1728" r="-1728"/>
            </a:stretch>
          </a:blipFill>
          <a:ln w="9525">
            <a:noFill/>
            <a:round/>
          </a:ln>
          <a:effectLst>
            <a:outerShdw blurRad="127000" dist="38100" dir="2700000" sx="103000" sy="103000" algn="tl" rotWithShape="0">
              <a:prstClr val="black">
                <a:alpha val="40000"/>
              </a:prstClr>
            </a:outerShdw>
          </a:effectLst>
        </p:spPr>
        <p:txBody>
          <a:bodyPr lIns="121920" tIns="60960" rIns="121920" bIns="60960">
            <a:noAutofit/>
          </a:bodyPr>
          <a:lstStyle/>
          <a:p>
            <a:pPr lvl="0" algn="ctr">
              <a:spcBef>
                <a:spcPts val="0"/>
              </a:spcBef>
              <a:spcAft>
                <a:spcPts val="0"/>
              </a:spcAft>
              <a:buClrTx/>
              <a:buSzTx/>
              <a:buFontTx/>
              <a:defRPr/>
            </a:pPr>
            <a:endParaRPr lang="zh-CN" altLang="en-US" dirty="0">
              <a:latin typeface="思源黑体 Normal" panose="020B0400000000000000" charset="-122"/>
              <a:ea typeface="思源黑体 Normal" panose="020B0400000000000000" charset="-122"/>
              <a:cs typeface="+mn-ea"/>
              <a:sym typeface="微软雅黑" panose="020B0503020204020204" charset="-122"/>
            </a:endParaRPr>
          </a:p>
          <a:p>
            <a:pPr lvl="0" algn="ctr">
              <a:spcBef>
                <a:spcPts val="0"/>
              </a:spcBef>
              <a:spcAft>
                <a:spcPts val="0"/>
              </a:spcAft>
              <a:buClrTx/>
              <a:buSzTx/>
              <a:buFontTx/>
              <a:defRPr/>
            </a:pPr>
            <a:endParaRPr lang="zh-CN" altLang="en-US" dirty="0">
              <a:latin typeface="思源黑体 Normal" panose="020B0400000000000000" charset="-122"/>
              <a:ea typeface="思源黑体 Normal" panose="020B0400000000000000" charset="-122"/>
              <a:cs typeface="+mn-ea"/>
              <a:sym typeface="微软雅黑" panose="020B0503020204020204" charset="-122"/>
            </a:endParaRPr>
          </a:p>
          <a:p>
            <a:pPr lvl="0" algn="ctr">
              <a:lnSpc>
                <a:spcPct val="150000"/>
              </a:lnSpc>
              <a:spcBef>
                <a:spcPts val="0"/>
              </a:spcBef>
              <a:spcAft>
                <a:spcPts val="0"/>
              </a:spcAft>
              <a:buClrTx/>
              <a:buSzTx/>
              <a:buFontTx/>
              <a:defRPr/>
            </a:pPr>
            <a:r>
              <a:rPr lang="zh-CN" altLang="en-US" dirty="0">
                <a:latin typeface="思源黑体 Normal" panose="020B0400000000000000" charset="-122"/>
                <a:ea typeface="思源黑体 Normal" panose="020B0400000000000000" charset="-122"/>
                <a:cs typeface="+mn-ea"/>
                <a:sym typeface="微软雅黑" panose="020B0503020204020204" charset="-122"/>
              </a:rPr>
              <a:t>岗位探索</a:t>
            </a:r>
            <a:endParaRPr lang="zh-CN" altLang="en-US" dirty="0">
              <a:latin typeface="思源黑体 Normal" panose="020B0400000000000000" charset="-122"/>
              <a:ea typeface="思源黑体 Normal" panose="020B0400000000000000" charset="-122"/>
              <a:cs typeface="+mn-ea"/>
              <a:sym typeface="微软雅黑" panose="020B0503020204020204" charset="-122"/>
            </a:endParaRPr>
          </a:p>
        </p:txBody>
      </p:sp>
      <p:sp>
        <p:nvSpPr>
          <p:cNvPr id="11" name="PA-文本框 42"/>
          <p:cNvSpPr txBox="1"/>
          <p:nvPr>
            <p:custDataLst>
              <p:tags r:id="rId3"/>
            </p:custDataLst>
          </p:nvPr>
        </p:nvSpPr>
        <p:spPr>
          <a:xfrm>
            <a:off x="517525" y="3362325"/>
            <a:ext cx="3339465" cy="829945"/>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ctr">
              <a:lnSpc>
                <a:spcPct val="150000"/>
              </a:lnSpc>
              <a:buClrTx/>
              <a:buSzTx/>
              <a:buFontTx/>
            </a:pP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社会需求是否旺盛</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endParaRPr>
          </a:p>
          <a:p>
            <a:pPr lvl="0" algn="ctr">
              <a:lnSpc>
                <a:spcPct val="150000"/>
              </a:lnSpc>
              <a:buClrTx/>
              <a:buSzTx/>
              <a:buFontTx/>
            </a:pP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社会对不同专业人才的需求情况</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endParaRPr>
          </a:p>
        </p:txBody>
      </p:sp>
      <p:sp>
        <p:nvSpPr>
          <p:cNvPr id="15" name="PA-文本框 42"/>
          <p:cNvSpPr txBox="1"/>
          <p:nvPr>
            <p:custDataLst>
              <p:tags r:id="rId4"/>
            </p:custDataLst>
          </p:nvPr>
        </p:nvSpPr>
        <p:spPr>
          <a:xfrm>
            <a:off x="8769350" y="2052955"/>
            <a:ext cx="2352675" cy="156845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lvl="0" algn="l">
              <a:lnSpc>
                <a:spcPct val="150000"/>
              </a:lnSpc>
              <a:buClrTx/>
              <a:buSzTx/>
              <a:buFontTx/>
            </a:pP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企业简史和发展状态企业的运营水平</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endParaRPr>
          </a:p>
          <a:p>
            <a:pPr lvl="0" algn="l">
              <a:lnSpc>
                <a:spcPct val="150000"/>
              </a:lnSpc>
              <a:buClrTx/>
              <a:buSzTx/>
              <a:buFontTx/>
            </a:pP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企业文化的特色</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endParaRPr>
          </a:p>
          <a:p>
            <a:pPr lvl="0" algn="l">
              <a:lnSpc>
                <a:spcPct val="150000"/>
              </a:lnSpc>
              <a:buClrTx/>
              <a:buSzTx/>
              <a:buFontTx/>
            </a:pP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企业</a:t>
            </a: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的发展潜力</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endParaRPr>
          </a:p>
        </p:txBody>
      </p:sp>
      <p:sp>
        <p:nvSpPr>
          <p:cNvPr id="18" name="PA-文本框 42"/>
          <p:cNvSpPr txBox="1"/>
          <p:nvPr>
            <p:custDataLst>
              <p:tags r:id="rId5"/>
            </p:custDataLst>
          </p:nvPr>
        </p:nvSpPr>
        <p:spPr>
          <a:xfrm>
            <a:off x="8531225" y="4265295"/>
            <a:ext cx="2604770" cy="156845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l">
              <a:lnSpc>
                <a:spcPct val="150000"/>
              </a:lnSpc>
            </a:pP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岗位责任</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endParaRPr>
          </a:p>
          <a:p>
            <a:pPr algn="l">
              <a:lnSpc>
                <a:spcPct val="150000"/>
              </a:lnSpc>
            </a:pP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岗位资格、条件</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endParaRPr>
          </a:p>
          <a:p>
            <a:pPr algn="l">
              <a:lnSpc>
                <a:spcPct val="150000"/>
              </a:lnSpc>
            </a:pP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岗位发展空间</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endParaRPr>
          </a:p>
          <a:p>
            <a:pPr algn="l">
              <a:lnSpc>
                <a:spcPct val="150000"/>
              </a:lnSpc>
            </a:pPr>
            <a:r>
              <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rPr>
              <a:t>工作条件和劳动环境</a:t>
            </a:r>
            <a:endParaRPr lang="zh-CN" altLang="en-US" sz="1600" spc="150" dirty="0">
              <a:solidFill>
                <a:schemeClr val="tx1"/>
              </a:solidFill>
              <a:uFillTx/>
              <a:latin typeface="思源黑体 Normal" panose="020B0400000000000000" charset="-122"/>
              <a:ea typeface="思源黑体 Normal" panose="020B0400000000000000" charset="-122"/>
              <a:cs typeface="+mn-ea"/>
              <a:sym typeface="微软雅黑" panose="020B0503020204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择业定位的步骤</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132580" y="1063625"/>
            <a:ext cx="3926840" cy="414020"/>
          </a:xfrm>
          <a:prstGeom prst="rect">
            <a:avLst/>
          </a:prstGeom>
          <a:noFill/>
        </p:spPr>
        <p:txBody>
          <a:bodyPr wrap="square" rtlCol="0">
            <a:spAutoFit/>
          </a:bodyPr>
          <a:p>
            <a:pPr algn="ctr"/>
            <a:r>
              <a:rPr lang="zh-CN" altLang="en-US" sz="2100" spc="150">
                <a:solidFill>
                  <a:schemeClr val="tx1"/>
                </a:solidFill>
                <a:uFillTx/>
                <a:latin typeface="思源黑体 Normal" panose="020B0400000000000000" charset="-122"/>
                <a:ea typeface="思源黑体 Normal" panose="020B0400000000000000" charset="-122"/>
              </a:rPr>
              <a:t>确定目标</a:t>
            </a:r>
            <a:endParaRPr lang="zh-CN" altLang="en-US" sz="2100" spc="150">
              <a:solidFill>
                <a:schemeClr val="tx1"/>
              </a:solidFill>
              <a:uFillTx/>
              <a:latin typeface="思源黑体 Normal" panose="020B0400000000000000" charset="-122"/>
              <a:ea typeface="思源黑体 Normal" panose="020B0400000000000000" charset="-122"/>
            </a:endParaRPr>
          </a:p>
        </p:txBody>
      </p:sp>
      <p:cxnSp>
        <p:nvCxnSpPr>
          <p:cNvPr id="6" name="î$1ídè"/>
          <p:cNvCxnSpPr/>
          <p:nvPr/>
        </p:nvCxnSpPr>
        <p:spPr>
          <a:xfrm flipH="1">
            <a:off x="1397000" y="2620010"/>
            <a:ext cx="0" cy="3348000"/>
          </a:xfrm>
          <a:prstGeom prst="line">
            <a:avLst/>
          </a:prstGeom>
          <a:ln w="222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7" name="ísľídé"/>
          <p:cNvGrpSpPr/>
          <p:nvPr/>
        </p:nvGrpSpPr>
        <p:grpSpPr>
          <a:xfrm rot="0">
            <a:off x="1325245" y="2790825"/>
            <a:ext cx="3836035" cy="354330"/>
            <a:chOff x="1525246" y="2718220"/>
            <a:chExt cx="3836039" cy="354468"/>
          </a:xfrm>
        </p:grpSpPr>
        <p:sp>
          <p:nvSpPr>
            <p:cNvPr id="35" name="ís1iḓê"/>
            <p:cNvSpPr/>
            <p:nvPr/>
          </p:nvSpPr>
          <p:spPr>
            <a:xfrm>
              <a:off x="1525246" y="2821266"/>
              <a:ext cx="144000" cy="144000"/>
            </a:xfrm>
            <a:prstGeom prst="ellipse">
              <a:avLst/>
            </a:prstGeom>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b="1" dirty="0"/>
            </a:p>
          </p:txBody>
        </p:sp>
        <p:sp>
          <p:nvSpPr>
            <p:cNvPr id="36" name="ïṡliḋe"/>
            <p:cNvSpPr/>
            <p:nvPr/>
          </p:nvSpPr>
          <p:spPr bwMode="auto">
            <a:xfrm>
              <a:off x="1690150" y="2718220"/>
              <a:ext cx="3671135" cy="354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spc="150">
                  <a:solidFill>
                    <a:schemeClr val="tx1"/>
                  </a:solidFill>
                  <a:uFillTx/>
                  <a:latin typeface="思源黑体 Normal" panose="020B0400000000000000" charset="-122"/>
                  <a:ea typeface="思源黑体 Normal" panose="020B0400000000000000" charset="-122"/>
                </a:rPr>
                <a:t>行业目标</a:t>
              </a:r>
              <a:r>
                <a:rPr lang="zh-CN" altLang="en-US" sz="1600" spc="150">
                  <a:solidFill>
                    <a:schemeClr val="tx1"/>
                  </a:solidFill>
                  <a:uFillTx/>
                  <a:latin typeface="思源黑体 Normal" panose="020B0400000000000000" charset="-122"/>
                  <a:ea typeface="思源黑体 Normal" panose="020B0400000000000000" charset="-122"/>
                </a:rPr>
                <a:t>：</a:t>
              </a:r>
              <a:r>
                <a:rPr lang="en-US" altLang="zh-CN" sz="1600" u="sng" spc="150">
                  <a:solidFill>
                    <a:schemeClr val="tx1"/>
                  </a:solidFill>
                  <a:uFillTx/>
                  <a:latin typeface="思源黑体 Normal" panose="020B0400000000000000" charset="-122"/>
                  <a:ea typeface="思源黑体 Normal" panose="020B0400000000000000" charset="-122"/>
                </a:rPr>
                <a:t>            </a:t>
              </a:r>
              <a:endParaRPr lang="en-US" altLang="zh-CN" sz="1600" u="sng" spc="150">
                <a:solidFill>
                  <a:schemeClr val="tx1"/>
                </a:solidFill>
                <a:uFillTx/>
                <a:latin typeface="思源黑体 Normal" panose="020B0400000000000000" charset="-122"/>
                <a:ea typeface="思源黑体 Normal" panose="020B0400000000000000" charset="-122"/>
              </a:endParaRPr>
            </a:p>
          </p:txBody>
        </p:sp>
      </p:grpSp>
      <p:grpSp>
        <p:nvGrpSpPr>
          <p:cNvPr id="8" name="îsļîḓè"/>
          <p:cNvGrpSpPr/>
          <p:nvPr/>
        </p:nvGrpSpPr>
        <p:grpSpPr>
          <a:xfrm rot="0">
            <a:off x="1325245" y="3171190"/>
            <a:ext cx="3836035" cy="354330"/>
            <a:chOff x="1525246" y="3069796"/>
            <a:chExt cx="3836039" cy="354468"/>
          </a:xfrm>
        </p:grpSpPr>
        <p:sp>
          <p:nvSpPr>
            <p:cNvPr id="33" name="ï$liďe"/>
            <p:cNvSpPr/>
            <p:nvPr/>
          </p:nvSpPr>
          <p:spPr>
            <a:xfrm>
              <a:off x="1525246" y="3172842"/>
              <a:ext cx="144000" cy="144000"/>
            </a:xfrm>
            <a:prstGeom prst="ellipse">
              <a:avLst/>
            </a:prstGeom>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b="1" dirty="0"/>
            </a:p>
          </p:txBody>
        </p:sp>
        <p:sp>
          <p:nvSpPr>
            <p:cNvPr id="34" name="î$1íḑe"/>
            <p:cNvSpPr/>
            <p:nvPr/>
          </p:nvSpPr>
          <p:spPr bwMode="auto">
            <a:xfrm>
              <a:off x="1690150" y="3069796"/>
              <a:ext cx="3671135" cy="35446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buClrTx/>
                <a:buSzTx/>
                <a:buFontTx/>
              </a:pPr>
              <a:r>
                <a:rPr lang="en-US" altLang="zh-CN" sz="1600" spc="150">
                  <a:uFillTx/>
                  <a:latin typeface="思源黑体 Normal" panose="020B0400000000000000" charset="-122"/>
                  <a:ea typeface="思源黑体 Normal" panose="020B0400000000000000" charset="-122"/>
                  <a:sym typeface="+mn-ea"/>
                </a:rPr>
                <a:t>企业目标</a:t>
              </a:r>
              <a:r>
                <a:rPr lang="zh-CN" altLang="en-US" sz="1600" spc="150">
                  <a:uFillTx/>
                  <a:latin typeface="思源黑体 Normal" panose="020B0400000000000000" charset="-122"/>
                  <a:ea typeface="思源黑体 Normal" panose="020B0400000000000000" charset="-122"/>
                  <a:sym typeface="+mn-ea"/>
                </a:rPr>
                <a:t>：</a:t>
              </a:r>
              <a:endParaRPr lang="zh-CN" altLang="en-US" sz="1600" spc="150">
                <a:uFillTx/>
                <a:latin typeface="思源黑体 Normal" panose="020B0400000000000000" charset="-122"/>
                <a:ea typeface="思源黑体 Normal" panose="020B0400000000000000" charset="-122"/>
                <a:sym typeface="+mn-ea"/>
              </a:endParaRPr>
            </a:p>
          </p:txBody>
        </p:sp>
      </p:grpSp>
      <p:grpSp>
        <p:nvGrpSpPr>
          <p:cNvPr id="10" name="î$ḻïḋé"/>
          <p:cNvGrpSpPr/>
          <p:nvPr/>
        </p:nvGrpSpPr>
        <p:grpSpPr>
          <a:xfrm rot="0">
            <a:off x="1325245" y="3550920"/>
            <a:ext cx="3836035" cy="354330"/>
            <a:chOff x="1525246" y="3421372"/>
            <a:chExt cx="3836039" cy="354468"/>
          </a:xfrm>
        </p:grpSpPr>
        <p:sp>
          <p:nvSpPr>
            <p:cNvPr id="31" name="íṥľíďé"/>
            <p:cNvSpPr/>
            <p:nvPr/>
          </p:nvSpPr>
          <p:spPr>
            <a:xfrm>
              <a:off x="1525246" y="3524418"/>
              <a:ext cx="144000" cy="144000"/>
            </a:xfrm>
            <a:prstGeom prst="ellipse">
              <a:avLst/>
            </a:prstGeom>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b="1" dirty="0"/>
            </a:p>
          </p:txBody>
        </p:sp>
        <p:sp>
          <p:nvSpPr>
            <p:cNvPr id="32" name="íṩḻïḍe"/>
            <p:cNvSpPr/>
            <p:nvPr/>
          </p:nvSpPr>
          <p:spPr bwMode="auto">
            <a:xfrm>
              <a:off x="1690150" y="3421372"/>
              <a:ext cx="3671135" cy="35446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buClrTx/>
                <a:buSzTx/>
                <a:buFontTx/>
              </a:pPr>
              <a:r>
                <a:rPr lang="en-US" altLang="zh-CN" sz="1600" spc="150">
                  <a:uFillTx/>
                  <a:latin typeface="思源黑体 Normal" panose="020B0400000000000000" charset="-122"/>
                  <a:ea typeface="思源黑体 Normal" panose="020B0400000000000000" charset="-122"/>
                  <a:sym typeface="+mn-ea"/>
                </a:rPr>
                <a:t>岗位目标</a:t>
              </a:r>
              <a:r>
                <a:rPr lang="zh-CN" altLang="en-US" sz="1600" spc="150">
                  <a:uFillTx/>
                  <a:latin typeface="思源黑体 Normal" panose="020B0400000000000000" charset="-122"/>
                  <a:ea typeface="思源黑体 Normal" panose="020B0400000000000000" charset="-122"/>
                  <a:sym typeface="+mn-ea"/>
                </a:rPr>
                <a:t>：</a:t>
              </a:r>
              <a:endParaRPr lang="zh-CN" altLang="en-US" sz="1600" spc="150">
                <a:uFillTx/>
                <a:latin typeface="思源黑体 Normal" panose="020B0400000000000000" charset="-122"/>
                <a:ea typeface="思源黑体 Normal" panose="020B0400000000000000" charset="-122"/>
                <a:sym typeface="+mn-ea"/>
              </a:endParaRPr>
            </a:p>
          </p:txBody>
        </p:sp>
      </p:grpSp>
      <p:grpSp>
        <p:nvGrpSpPr>
          <p:cNvPr id="414" name="íṡľîde"/>
          <p:cNvGrpSpPr/>
          <p:nvPr/>
        </p:nvGrpSpPr>
        <p:grpSpPr>
          <a:xfrm rot="0">
            <a:off x="1120140" y="2047240"/>
            <a:ext cx="553720" cy="553720"/>
            <a:chOff x="1329477" y="1531357"/>
            <a:chExt cx="553644" cy="553644"/>
          </a:xfrm>
        </p:grpSpPr>
        <p:sp>
          <p:nvSpPr>
            <p:cNvPr id="415" name="isļîḋe"/>
            <p:cNvSpPr/>
            <p:nvPr/>
          </p:nvSpPr>
          <p:spPr>
            <a:xfrm>
              <a:off x="1329477" y="1531357"/>
              <a:ext cx="553644" cy="5536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416" name="iṧľíḋê"/>
            <p:cNvSpPr/>
            <p:nvPr/>
          </p:nvSpPr>
          <p:spPr bwMode="auto">
            <a:xfrm>
              <a:off x="1467983" y="1685957"/>
              <a:ext cx="276632" cy="244443"/>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1" name="išļîḍê"/>
          <p:cNvGrpSpPr/>
          <p:nvPr/>
        </p:nvGrpSpPr>
        <p:grpSpPr>
          <a:xfrm rot="0">
            <a:off x="1325245" y="5031740"/>
            <a:ext cx="3836035" cy="354330"/>
            <a:chOff x="1525246" y="4883297"/>
            <a:chExt cx="3836039" cy="354468"/>
          </a:xfrm>
        </p:grpSpPr>
        <p:sp>
          <p:nvSpPr>
            <p:cNvPr id="25" name="iS1íḓé"/>
            <p:cNvSpPr/>
            <p:nvPr/>
          </p:nvSpPr>
          <p:spPr>
            <a:xfrm>
              <a:off x="1525246" y="4986343"/>
              <a:ext cx="144000" cy="144000"/>
            </a:xfrm>
            <a:prstGeom prst="ellipse">
              <a:avLst/>
            </a:prstGeom>
            <a:solidFill>
              <a:schemeClr val="accent2"/>
            </a:solidFill>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b="1" dirty="0"/>
            </a:p>
          </p:txBody>
        </p:sp>
        <p:sp>
          <p:nvSpPr>
            <p:cNvPr id="26" name="isļïḑe"/>
            <p:cNvSpPr/>
            <p:nvPr/>
          </p:nvSpPr>
          <p:spPr bwMode="auto">
            <a:xfrm>
              <a:off x="1690150" y="4883297"/>
              <a:ext cx="3671135" cy="35446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buClrTx/>
                <a:buSzTx/>
                <a:buFontTx/>
              </a:pPr>
              <a:r>
                <a:rPr lang="en-US" altLang="zh-CN" sz="1600" spc="150">
                  <a:uFillTx/>
                  <a:latin typeface="思源黑体 Normal" panose="020B0400000000000000" charset="-122"/>
                  <a:ea typeface="思源黑体 Normal" panose="020B0400000000000000" charset="-122"/>
                  <a:sym typeface="+mn-ea"/>
                </a:rPr>
                <a:t>日</a:t>
              </a:r>
              <a:r>
                <a:rPr lang="en-US" altLang="zh-CN" sz="1600" spc="150">
                  <a:uFillTx/>
                  <a:latin typeface="思源黑体 Normal" panose="020B0400000000000000" charset="-122"/>
                  <a:ea typeface="思源黑体 Normal" panose="020B0400000000000000" charset="-122"/>
                  <a:sym typeface="+mn-ea"/>
                </a:rPr>
                <a:t>目标</a:t>
              </a:r>
              <a:r>
                <a:rPr lang="en-US" altLang="zh-CN" sz="1600" spc="150">
                  <a:uFillTx/>
                  <a:latin typeface="思源黑体 Normal" panose="020B0400000000000000" charset="-122"/>
                  <a:ea typeface="思源黑体 Normal" panose="020B0400000000000000" charset="-122"/>
                  <a:sym typeface="+mn-ea"/>
                </a:rPr>
                <a:t>：</a:t>
              </a:r>
              <a:endParaRPr lang="en-US" altLang="zh-CN" sz="1600" spc="150">
                <a:uFillTx/>
                <a:latin typeface="思源黑体 Normal" panose="020B0400000000000000" charset="-122"/>
                <a:ea typeface="思源黑体 Normal" panose="020B0400000000000000" charset="-122"/>
                <a:sym typeface="+mn-ea"/>
              </a:endParaRPr>
            </a:p>
          </p:txBody>
        </p:sp>
      </p:grpSp>
      <p:grpSp>
        <p:nvGrpSpPr>
          <p:cNvPr id="12" name="îṩ1íde"/>
          <p:cNvGrpSpPr/>
          <p:nvPr/>
        </p:nvGrpSpPr>
        <p:grpSpPr>
          <a:xfrm rot="0">
            <a:off x="1325245" y="5412105"/>
            <a:ext cx="3836035" cy="354330"/>
            <a:chOff x="1525246" y="5234873"/>
            <a:chExt cx="3836039" cy="354468"/>
          </a:xfrm>
        </p:grpSpPr>
        <p:sp>
          <p:nvSpPr>
            <p:cNvPr id="23" name="íṩľíḓê"/>
            <p:cNvSpPr/>
            <p:nvPr/>
          </p:nvSpPr>
          <p:spPr>
            <a:xfrm>
              <a:off x="1525246" y="5337919"/>
              <a:ext cx="144000" cy="144000"/>
            </a:xfrm>
            <a:prstGeom prst="ellipse">
              <a:avLst/>
            </a:prstGeom>
            <a:solidFill>
              <a:schemeClr val="accent2"/>
            </a:solidFill>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b="1" dirty="0"/>
            </a:p>
          </p:txBody>
        </p:sp>
        <p:sp>
          <p:nvSpPr>
            <p:cNvPr id="24" name="íşḷiďê"/>
            <p:cNvSpPr/>
            <p:nvPr/>
          </p:nvSpPr>
          <p:spPr bwMode="auto">
            <a:xfrm>
              <a:off x="1690150" y="5234873"/>
              <a:ext cx="3671135" cy="35446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buClrTx/>
                <a:buSzTx/>
                <a:buFontTx/>
              </a:pPr>
              <a:r>
                <a:rPr lang="en-US" altLang="zh-CN" sz="1600" spc="150">
                  <a:uFillTx/>
                  <a:latin typeface="思源黑体 Normal" panose="020B0400000000000000" charset="-122"/>
                  <a:ea typeface="思源黑体 Normal" panose="020B0400000000000000" charset="-122"/>
                  <a:sym typeface="+mn-ea"/>
                </a:rPr>
                <a:t>周</a:t>
              </a:r>
              <a:r>
                <a:rPr lang="en-US" altLang="zh-CN" sz="1600" spc="150">
                  <a:uFillTx/>
                  <a:latin typeface="思源黑体 Normal" panose="020B0400000000000000" charset="-122"/>
                  <a:ea typeface="思源黑体 Normal" panose="020B0400000000000000" charset="-122"/>
                  <a:sym typeface="+mn-ea"/>
                </a:rPr>
                <a:t>目标</a:t>
              </a:r>
              <a:r>
                <a:rPr lang="en-US" altLang="zh-CN" sz="1600" spc="150">
                  <a:uFillTx/>
                  <a:latin typeface="思源黑体 Normal" panose="020B0400000000000000" charset="-122"/>
                  <a:ea typeface="思源黑体 Normal" panose="020B0400000000000000" charset="-122"/>
                  <a:sym typeface="+mn-ea"/>
                </a:rPr>
                <a:t>：</a:t>
              </a:r>
              <a:endParaRPr lang="en-US" altLang="zh-CN" sz="1600" spc="150">
                <a:uFillTx/>
                <a:latin typeface="思源黑体 Normal" panose="020B0400000000000000" charset="-122"/>
                <a:ea typeface="思源黑体 Normal" panose="020B0400000000000000" charset="-122"/>
                <a:sym typeface="+mn-ea"/>
              </a:endParaRPr>
            </a:p>
          </p:txBody>
        </p:sp>
      </p:grpSp>
      <p:grpSp>
        <p:nvGrpSpPr>
          <p:cNvPr id="14" name="îṥḷiďê"/>
          <p:cNvGrpSpPr/>
          <p:nvPr/>
        </p:nvGrpSpPr>
        <p:grpSpPr>
          <a:xfrm rot="0">
            <a:off x="1325245" y="5792470"/>
            <a:ext cx="3836035" cy="354330"/>
            <a:chOff x="1525246" y="5586449"/>
            <a:chExt cx="3836039" cy="354468"/>
          </a:xfrm>
        </p:grpSpPr>
        <p:sp>
          <p:nvSpPr>
            <p:cNvPr id="21" name="îşḻïḋé"/>
            <p:cNvSpPr/>
            <p:nvPr/>
          </p:nvSpPr>
          <p:spPr>
            <a:xfrm>
              <a:off x="1525246" y="5689495"/>
              <a:ext cx="144000" cy="144000"/>
            </a:xfrm>
            <a:prstGeom prst="ellipse">
              <a:avLst/>
            </a:prstGeom>
            <a:solidFill>
              <a:schemeClr val="accent2"/>
            </a:solidFill>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b="1" dirty="0"/>
            </a:p>
          </p:txBody>
        </p:sp>
        <p:sp>
          <p:nvSpPr>
            <p:cNvPr id="22" name="ïşľîḋê"/>
            <p:cNvSpPr/>
            <p:nvPr/>
          </p:nvSpPr>
          <p:spPr bwMode="auto">
            <a:xfrm>
              <a:off x="1690150" y="5586449"/>
              <a:ext cx="3671135" cy="35446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buClrTx/>
                <a:buSzTx/>
                <a:buFontTx/>
              </a:pPr>
              <a:r>
                <a:rPr lang="en-US" altLang="zh-CN" sz="1600" spc="150">
                  <a:uFillTx/>
                  <a:latin typeface="思源黑体 Normal" panose="020B0400000000000000" charset="-122"/>
                  <a:ea typeface="思源黑体 Normal" panose="020B0400000000000000" charset="-122"/>
                  <a:sym typeface="+mn-ea"/>
                </a:rPr>
                <a:t>月</a:t>
              </a:r>
              <a:r>
                <a:rPr lang="en-US" altLang="zh-CN" sz="1600" spc="150">
                  <a:uFillTx/>
                  <a:latin typeface="思源黑体 Normal" panose="020B0400000000000000" charset="-122"/>
                  <a:ea typeface="思源黑体 Normal" panose="020B0400000000000000" charset="-122"/>
                  <a:sym typeface="+mn-ea"/>
                </a:rPr>
                <a:t>目标</a:t>
              </a:r>
              <a:r>
                <a:rPr lang="en-US" altLang="zh-CN" sz="1600" spc="150">
                  <a:uFillTx/>
                  <a:latin typeface="思源黑体 Normal" panose="020B0400000000000000" charset="-122"/>
                  <a:ea typeface="思源黑体 Normal" panose="020B0400000000000000" charset="-122"/>
                  <a:sym typeface="+mn-ea"/>
                </a:rPr>
                <a:t>：</a:t>
              </a:r>
              <a:endParaRPr lang="en-US" altLang="zh-CN" sz="1600" spc="150">
                <a:uFillTx/>
                <a:latin typeface="思源黑体 Normal" panose="020B0400000000000000" charset="-122"/>
                <a:ea typeface="思源黑体 Normal" panose="020B0400000000000000" charset="-122"/>
                <a:sym typeface="+mn-ea"/>
              </a:endParaRPr>
            </a:p>
          </p:txBody>
        </p:sp>
      </p:grpSp>
      <p:sp>
        <p:nvSpPr>
          <p:cNvPr id="29" name="îSḷíḓè"/>
          <p:cNvSpPr/>
          <p:nvPr/>
        </p:nvSpPr>
        <p:spPr bwMode="auto">
          <a:xfrm>
            <a:off x="1692275" y="2197100"/>
            <a:ext cx="164465" cy="25336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1"/>
          </a:solidFill>
          <a:ln>
            <a:noFill/>
          </a:ln>
        </p:spPr>
        <p:txBody>
          <a:bodyPr/>
          <a:lstStyle/>
          <a:p>
            <a:endParaRPr lang="zh-CN" altLang="en-US"/>
          </a:p>
        </p:txBody>
      </p:sp>
      <p:sp>
        <p:nvSpPr>
          <p:cNvPr id="30" name="î$ļíḋê"/>
          <p:cNvSpPr txBox="1"/>
          <p:nvPr/>
        </p:nvSpPr>
        <p:spPr bwMode="auto">
          <a:xfrm>
            <a:off x="1856740" y="2122805"/>
            <a:ext cx="1915160" cy="4025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dirty="0">
                <a:latin typeface="思源黑体 Normal" panose="020B0400000000000000" charset="-122"/>
                <a:ea typeface="思源黑体 Normal" panose="020B0400000000000000" charset="-122"/>
              </a:rPr>
              <a:t>确定总目标</a:t>
            </a:r>
            <a:endParaRPr lang="zh-CN" altLang="en-US" dirty="0">
              <a:latin typeface="思源黑体 Normal" panose="020B0400000000000000" charset="-122"/>
              <a:ea typeface="思源黑体 Normal" panose="020B0400000000000000" charset="-122"/>
            </a:endParaRPr>
          </a:p>
        </p:txBody>
      </p:sp>
      <p:grpSp>
        <p:nvGrpSpPr>
          <p:cNvPr id="15" name="iṩḷíḓe"/>
          <p:cNvGrpSpPr/>
          <p:nvPr/>
        </p:nvGrpSpPr>
        <p:grpSpPr>
          <a:xfrm rot="0">
            <a:off x="1692275" y="4364355"/>
            <a:ext cx="3143250" cy="402590"/>
            <a:chOff x="1892174" y="4234445"/>
            <a:chExt cx="3143440" cy="402291"/>
          </a:xfrm>
        </p:grpSpPr>
        <p:sp>
          <p:nvSpPr>
            <p:cNvPr id="19" name="îṣ1îde"/>
            <p:cNvSpPr/>
            <p:nvPr/>
          </p:nvSpPr>
          <p:spPr bwMode="auto">
            <a:xfrm>
              <a:off x="1892174" y="4308790"/>
              <a:ext cx="164478" cy="25360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0" name="is1íḓé"/>
            <p:cNvSpPr txBox="1"/>
            <p:nvPr/>
          </p:nvSpPr>
          <p:spPr bwMode="auto">
            <a:xfrm>
              <a:off x="2056649" y="4234445"/>
              <a:ext cx="2978965"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dirty="0">
                  <a:latin typeface="思源黑体 Normal" panose="020B0400000000000000" charset="-122"/>
                  <a:ea typeface="思源黑体 Normal" panose="020B0400000000000000" charset="-122"/>
                </a:rPr>
                <a:t>确定子目标（分解目标）</a:t>
              </a:r>
              <a:endParaRPr lang="zh-CN" altLang="en-US" dirty="0">
                <a:latin typeface="思源黑体 Normal" panose="020B0400000000000000" charset="-122"/>
                <a:ea typeface="思源黑体 Normal" panose="020B0400000000000000" charset="-122"/>
              </a:endParaRPr>
            </a:p>
          </p:txBody>
        </p:sp>
      </p:grpSp>
      <p:grpSp>
        <p:nvGrpSpPr>
          <p:cNvPr id="417" name="îšľiḑé"/>
          <p:cNvGrpSpPr/>
          <p:nvPr/>
        </p:nvGrpSpPr>
        <p:grpSpPr>
          <a:xfrm rot="0">
            <a:off x="1120140" y="4288155"/>
            <a:ext cx="553720" cy="553720"/>
            <a:chOff x="1320424" y="4158768"/>
            <a:chExt cx="553644" cy="553644"/>
          </a:xfrm>
        </p:grpSpPr>
        <p:sp>
          <p:nvSpPr>
            <p:cNvPr id="418" name="îSḻïdé"/>
            <p:cNvSpPr/>
            <p:nvPr/>
          </p:nvSpPr>
          <p:spPr>
            <a:xfrm>
              <a:off x="1320424" y="4158768"/>
              <a:ext cx="553644" cy="5536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419" name="ïşlîḓé"/>
            <p:cNvSpPr/>
            <p:nvPr/>
          </p:nvSpPr>
          <p:spPr bwMode="auto">
            <a:xfrm>
              <a:off x="1456240" y="4282989"/>
              <a:ext cx="282010" cy="305202"/>
            </a:xfrm>
            <a:custGeom>
              <a:avLst/>
              <a:gdLst>
                <a:gd name="connsiteX0" fmla="*/ 327780 w 561933"/>
                <a:gd name="connsiteY0" fmla="*/ 406780 h 608145"/>
                <a:gd name="connsiteX1" fmla="*/ 285069 w 561933"/>
                <a:gd name="connsiteY1" fmla="*/ 449434 h 608145"/>
                <a:gd name="connsiteX2" fmla="*/ 327780 w 561933"/>
                <a:gd name="connsiteY2" fmla="*/ 492088 h 608145"/>
                <a:gd name="connsiteX3" fmla="*/ 370490 w 561933"/>
                <a:gd name="connsiteY3" fmla="*/ 449434 h 608145"/>
                <a:gd name="connsiteX4" fmla="*/ 327780 w 561933"/>
                <a:gd name="connsiteY4" fmla="*/ 406780 h 608145"/>
                <a:gd name="connsiteX5" fmla="*/ 91381 w 561933"/>
                <a:gd name="connsiteY5" fmla="*/ 406780 h 608145"/>
                <a:gd name="connsiteX6" fmla="*/ 49664 w 561933"/>
                <a:gd name="connsiteY6" fmla="*/ 449434 h 608145"/>
                <a:gd name="connsiteX7" fmla="*/ 91381 w 561933"/>
                <a:gd name="connsiteY7" fmla="*/ 492088 h 608145"/>
                <a:gd name="connsiteX8" fmla="*/ 134092 w 561933"/>
                <a:gd name="connsiteY8" fmla="*/ 449434 h 608145"/>
                <a:gd name="connsiteX9" fmla="*/ 91381 w 561933"/>
                <a:gd name="connsiteY9" fmla="*/ 406780 h 608145"/>
                <a:gd name="connsiteX10" fmla="*/ 130119 w 561933"/>
                <a:gd name="connsiteY10" fmla="*/ 162762 h 608145"/>
                <a:gd name="connsiteX11" fmla="*/ 50657 w 561933"/>
                <a:gd name="connsiteY11" fmla="*/ 243110 h 608145"/>
                <a:gd name="connsiteX12" fmla="*/ 50657 w 561933"/>
                <a:gd name="connsiteY12" fmla="*/ 312546 h 608145"/>
                <a:gd name="connsiteX13" fmla="*/ 78468 w 561933"/>
                <a:gd name="connsiteY13" fmla="*/ 341312 h 608145"/>
                <a:gd name="connsiteX14" fmla="*/ 340692 w 561933"/>
                <a:gd name="connsiteY14" fmla="*/ 341312 h 608145"/>
                <a:gd name="connsiteX15" fmla="*/ 369497 w 561933"/>
                <a:gd name="connsiteY15" fmla="*/ 312546 h 608145"/>
                <a:gd name="connsiteX16" fmla="*/ 369497 w 561933"/>
                <a:gd name="connsiteY16" fmla="*/ 243110 h 608145"/>
                <a:gd name="connsiteX17" fmla="*/ 289042 w 561933"/>
                <a:gd name="connsiteY17" fmla="*/ 162762 h 608145"/>
                <a:gd name="connsiteX18" fmla="*/ 127139 w 561933"/>
                <a:gd name="connsiteY18" fmla="*/ 99278 h 608145"/>
                <a:gd name="connsiteX19" fmla="*/ 293015 w 561933"/>
                <a:gd name="connsiteY19" fmla="*/ 99278 h 608145"/>
                <a:gd name="connsiteX20" fmla="*/ 420154 w 561933"/>
                <a:gd name="connsiteY20" fmla="*/ 226247 h 608145"/>
                <a:gd name="connsiteX21" fmla="*/ 420154 w 561933"/>
                <a:gd name="connsiteY21" fmla="*/ 486136 h 608145"/>
                <a:gd name="connsiteX22" fmla="*/ 382410 w 561933"/>
                <a:gd name="connsiteY22" fmla="*/ 541685 h 608145"/>
                <a:gd name="connsiteX23" fmla="*/ 382410 w 561933"/>
                <a:gd name="connsiteY23" fmla="*/ 561524 h 608145"/>
                <a:gd name="connsiteX24" fmla="*/ 334733 w 561933"/>
                <a:gd name="connsiteY24" fmla="*/ 608145 h 608145"/>
                <a:gd name="connsiteX25" fmla="*/ 326786 w 561933"/>
                <a:gd name="connsiteY25" fmla="*/ 608145 h 608145"/>
                <a:gd name="connsiteX26" fmla="*/ 280103 w 561933"/>
                <a:gd name="connsiteY26" fmla="*/ 561524 h 608145"/>
                <a:gd name="connsiteX27" fmla="*/ 280103 w 561933"/>
                <a:gd name="connsiteY27" fmla="*/ 544661 h 608145"/>
                <a:gd name="connsiteX28" fmla="*/ 140051 w 561933"/>
                <a:gd name="connsiteY28" fmla="*/ 544661 h 608145"/>
                <a:gd name="connsiteX29" fmla="*/ 140051 w 561933"/>
                <a:gd name="connsiteY29" fmla="*/ 561524 h 608145"/>
                <a:gd name="connsiteX30" fmla="*/ 92374 w 561933"/>
                <a:gd name="connsiteY30" fmla="*/ 608145 h 608145"/>
                <a:gd name="connsiteX31" fmla="*/ 84428 w 561933"/>
                <a:gd name="connsiteY31" fmla="*/ 608145 h 608145"/>
                <a:gd name="connsiteX32" fmla="*/ 37744 w 561933"/>
                <a:gd name="connsiteY32" fmla="*/ 561524 h 608145"/>
                <a:gd name="connsiteX33" fmla="*/ 37744 w 561933"/>
                <a:gd name="connsiteY33" fmla="*/ 541685 h 608145"/>
                <a:gd name="connsiteX34" fmla="*/ 0 w 561933"/>
                <a:gd name="connsiteY34" fmla="*/ 486136 h 608145"/>
                <a:gd name="connsiteX35" fmla="*/ 0 w 561933"/>
                <a:gd name="connsiteY35" fmla="*/ 226247 h 608145"/>
                <a:gd name="connsiteX36" fmla="*/ 127139 w 561933"/>
                <a:gd name="connsiteY36" fmla="*/ 99278 h 608145"/>
                <a:gd name="connsiteX37" fmla="*/ 408232 w 561933"/>
                <a:gd name="connsiteY37" fmla="*/ 74504 h 608145"/>
                <a:gd name="connsiteX38" fmla="*/ 424139 w 561933"/>
                <a:gd name="connsiteY38" fmla="*/ 75495 h 608145"/>
                <a:gd name="connsiteX39" fmla="*/ 486772 w 561933"/>
                <a:gd name="connsiteY39" fmla="*/ 185587 h 608145"/>
                <a:gd name="connsiteX40" fmla="*/ 479813 w 561933"/>
                <a:gd name="connsiteY40" fmla="*/ 199473 h 608145"/>
                <a:gd name="connsiteX41" fmla="*/ 464901 w 561933"/>
                <a:gd name="connsiteY41" fmla="*/ 202448 h 608145"/>
                <a:gd name="connsiteX42" fmla="*/ 462912 w 561933"/>
                <a:gd name="connsiteY42" fmla="*/ 201456 h 608145"/>
                <a:gd name="connsiteX43" fmla="*/ 448994 w 561933"/>
                <a:gd name="connsiteY43" fmla="*/ 183604 h 608145"/>
                <a:gd name="connsiteX44" fmla="*/ 406244 w 561933"/>
                <a:gd name="connsiteY44" fmla="*/ 109217 h 608145"/>
                <a:gd name="connsiteX45" fmla="*/ 397296 w 561933"/>
                <a:gd name="connsiteY45" fmla="*/ 89381 h 608145"/>
                <a:gd name="connsiteX46" fmla="*/ 398291 w 561933"/>
                <a:gd name="connsiteY46" fmla="*/ 87397 h 608145"/>
                <a:gd name="connsiteX47" fmla="*/ 408232 w 561933"/>
                <a:gd name="connsiteY47" fmla="*/ 74504 h 608145"/>
                <a:gd name="connsiteX48" fmla="*/ 439969 w 561933"/>
                <a:gd name="connsiteY48" fmla="*/ 1081 h 608145"/>
                <a:gd name="connsiteX49" fmla="*/ 560176 w 561933"/>
                <a:gd name="connsiteY49" fmla="*/ 205408 h 608145"/>
                <a:gd name="connsiteX50" fmla="*/ 552228 w 561933"/>
                <a:gd name="connsiteY50" fmla="*/ 217311 h 608145"/>
                <a:gd name="connsiteX51" fmla="*/ 537326 w 561933"/>
                <a:gd name="connsiteY51" fmla="*/ 220286 h 608145"/>
                <a:gd name="connsiteX52" fmla="*/ 535340 w 561933"/>
                <a:gd name="connsiteY52" fmla="*/ 219294 h 608145"/>
                <a:gd name="connsiteX53" fmla="*/ 522425 w 561933"/>
                <a:gd name="connsiteY53" fmla="*/ 199457 h 608145"/>
                <a:gd name="connsiteX54" fmla="*/ 426061 w 561933"/>
                <a:gd name="connsiteY54" fmla="*/ 36788 h 608145"/>
                <a:gd name="connsiteX55" fmla="*/ 416126 w 561933"/>
                <a:gd name="connsiteY55" fmla="*/ 15959 h 608145"/>
                <a:gd name="connsiteX56" fmla="*/ 416126 w 561933"/>
                <a:gd name="connsiteY56" fmla="*/ 13975 h 608145"/>
                <a:gd name="connsiteX57" fmla="*/ 425067 w 561933"/>
                <a:gd name="connsiteY57" fmla="*/ 2073 h 608145"/>
                <a:gd name="connsiteX58" fmla="*/ 439969 w 561933"/>
                <a:gd name="connsiteY58" fmla="*/ 1081 h 60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1933" h="608145">
                  <a:moveTo>
                    <a:pt x="327780" y="406780"/>
                  </a:moveTo>
                  <a:cubicBezTo>
                    <a:pt x="303941" y="406780"/>
                    <a:pt x="285069" y="425627"/>
                    <a:pt x="285069" y="449434"/>
                  </a:cubicBezTo>
                  <a:cubicBezTo>
                    <a:pt x="285069" y="473241"/>
                    <a:pt x="303941" y="492088"/>
                    <a:pt x="327780" y="492088"/>
                  </a:cubicBezTo>
                  <a:cubicBezTo>
                    <a:pt x="350625" y="492088"/>
                    <a:pt x="370490" y="473241"/>
                    <a:pt x="370490" y="449434"/>
                  </a:cubicBezTo>
                  <a:cubicBezTo>
                    <a:pt x="370490" y="425627"/>
                    <a:pt x="350625" y="406780"/>
                    <a:pt x="327780" y="406780"/>
                  </a:cubicBezTo>
                  <a:close/>
                  <a:moveTo>
                    <a:pt x="91381" y="406780"/>
                  </a:moveTo>
                  <a:cubicBezTo>
                    <a:pt x="68536" y="406780"/>
                    <a:pt x="49664" y="425627"/>
                    <a:pt x="49664" y="449434"/>
                  </a:cubicBezTo>
                  <a:cubicBezTo>
                    <a:pt x="49664" y="473241"/>
                    <a:pt x="68536" y="492088"/>
                    <a:pt x="91381" y="492088"/>
                  </a:cubicBezTo>
                  <a:cubicBezTo>
                    <a:pt x="115220" y="492088"/>
                    <a:pt x="134092" y="473241"/>
                    <a:pt x="134092" y="449434"/>
                  </a:cubicBezTo>
                  <a:cubicBezTo>
                    <a:pt x="134092" y="425627"/>
                    <a:pt x="115220" y="406780"/>
                    <a:pt x="91381" y="406780"/>
                  </a:cubicBezTo>
                  <a:close/>
                  <a:moveTo>
                    <a:pt x="130119" y="162762"/>
                  </a:moveTo>
                  <a:cubicBezTo>
                    <a:pt x="86415" y="162762"/>
                    <a:pt x="50657" y="198472"/>
                    <a:pt x="50657" y="243110"/>
                  </a:cubicBezTo>
                  <a:lnTo>
                    <a:pt x="50657" y="312546"/>
                  </a:lnTo>
                  <a:cubicBezTo>
                    <a:pt x="50657" y="328417"/>
                    <a:pt x="62576" y="341312"/>
                    <a:pt x="78468" y="341312"/>
                  </a:cubicBezTo>
                  <a:lnTo>
                    <a:pt x="340692" y="341312"/>
                  </a:lnTo>
                  <a:cubicBezTo>
                    <a:pt x="356585" y="341312"/>
                    <a:pt x="369497" y="328417"/>
                    <a:pt x="369497" y="312546"/>
                  </a:cubicBezTo>
                  <a:lnTo>
                    <a:pt x="369497" y="243110"/>
                  </a:lnTo>
                  <a:cubicBezTo>
                    <a:pt x="369497" y="198472"/>
                    <a:pt x="332746" y="162762"/>
                    <a:pt x="289042" y="162762"/>
                  </a:cubicBezTo>
                  <a:close/>
                  <a:moveTo>
                    <a:pt x="127139" y="99278"/>
                  </a:moveTo>
                  <a:lnTo>
                    <a:pt x="293015" y="99278"/>
                  </a:lnTo>
                  <a:cubicBezTo>
                    <a:pt x="363538" y="99278"/>
                    <a:pt x="420154" y="155819"/>
                    <a:pt x="420154" y="226247"/>
                  </a:cubicBezTo>
                  <a:lnTo>
                    <a:pt x="420154" y="486136"/>
                  </a:lnTo>
                  <a:cubicBezTo>
                    <a:pt x="420154" y="511926"/>
                    <a:pt x="404262" y="532757"/>
                    <a:pt x="382410" y="541685"/>
                  </a:cubicBezTo>
                  <a:lnTo>
                    <a:pt x="382410" y="561524"/>
                  </a:lnTo>
                  <a:cubicBezTo>
                    <a:pt x="382410" y="587314"/>
                    <a:pt x="360558" y="608145"/>
                    <a:pt x="334733" y="608145"/>
                  </a:cubicBezTo>
                  <a:lnTo>
                    <a:pt x="326786" y="608145"/>
                  </a:lnTo>
                  <a:cubicBezTo>
                    <a:pt x="300961" y="608145"/>
                    <a:pt x="280103" y="587314"/>
                    <a:pt x="280103" y="561524"/>
                  </a:cubicBezTo>
                  <a:lnTo>
                    <a:pt x="280103" y="544661"/>
                  </a:lnTo>
                  <a:lnTo>
                    <a:pt x="140051" y="544661"/>
                  </a:lnTo>
                  <a:lnTo>
                    <a:pt x="140051" y="561524"/>
                  </a:lnTo>
                  <a:cubicBezTo>
                    <a:pt x="140051" y="587314"/>
                    <a:pt x="118199" y="608145"/>
                    <a:pt x="92374" y="608145"/>
                  </a:cubicBezTo>
                  <a:lnTo>
                    <a:pt x="84428" y="608145"/>
                  </a:lnTo>
                  <a:cubicBezTo>
                    <a:pt x="58603" y="608145"/>
                    <a:pt x="37744" y="587314"/>
                    <a:pt x="37744" y="561524"/>
                  </a:cubicBezTo>
                  <a:lnTo>
                    <a:pt x="37744" y="541685"/>
                  </a:lnTo>
                  <a:cubicBezTo>
                    <a:pt x="14899" y="532757"/>
                    <a:pt x="0" y="511926"/>
                    <a:pt x="0" y="486136"/>
                  </a:cubicBezTo>
                  <a:lnTo>
                    <a:pt x="0" y="226247"/>
                  </a:lnTo>
                  <a:cubicBezTo>
                    <a:pt x="0" y="155819"/>
                    <a:pt x="56616" y="99278"/>
                    <a:pt x="127139" y="99278"/>
                  </a:cubicBezTo>
                  <a:close/>
                  <a:moveTo>
                    <a:pt x="408232" y="74504"/>
                  </a:moveTo>
                  <a:cubicBezTo>
                    <a:pt x="413203" y="72520"/>
                    <a:pt x="419168" y="72520"/>
                    <a:pt x="424139" y="75495"/>
                  </a:cubicBezTo>
                  <a:cubicBezTo>
                    <a:pt x="464901" y="96324"/>
                    <a:pt x="489755" y="139964"/>
                    <a:pt x="486772" y="185587"/>
                  </a:cubicBezTo>
                  <a:cubicBezTo>
                    <a:pt x="486772" y="190546"/>
                    <a:pt x="483790" y="195505"/>
                    <a:pt x="479813" y="199473"/>
                  </a:cubicBezTo>
                  <a:cubicBezTo>
                    <a:pt x="475836" y="202448"/>
                    <a:pt x="469871" y="203440"/>
                    <a:pt x="464901" y="202448"/>
                  </a:cubicBezTo>
                  <a:lnTo>
                    <a:pt x="462912" y="201456"/>
                  </a:lnTo>
                  <a:cubicBezTo>
                    <a:pt x="453965" y="199473"/>
                    <a:pt x="448994" y="191538"/>
                    <a:pt x="448994" y="183604"/>
                  </a:cubicBezTo>
                  <a:cubicBezTo>
                    <a:pt x="450982" y="152857"/>
                    <a:pt x="434081" y="123103"/>
                    <a:pt x="406244" y="109217"/>
                  </a:cubicBezTo>
                  <a:cubicBezTo>
                    <a:pt x="399285" y="105250"/>
                    <a:pt x="395308" y="97315"/>
                    <a:pt x="397296" y="89381"/>
                  </a:cubicBezTo>
                  <a:lnTo>
                    <a:pt x="398291" y="87397"/>
                  </a:lnTo>
                  <a:cubicBezTo>
                    <a:pt x="399285" y="81446"/>
                    <a:pt x="403261" y="77479"/>
                    <a:pt x="408232" y="74504"/>
                  </a:cubicBezTo>
                  <a:close/>
                  <a:moveTo>
                    <a:pt x="439969" y="1081"/>
                  </a:moveTo>
                  <a:cubicBezTo>
                    <a:pt x="522425" y="32821"/>
                    <a:pt x="572097" y="118123"/>
                    <a:pt x="560176" y="205408"/>
                  </a:cubicBezTo>
                  <a:cubicBezTo>
                    <a:pt x="559182" y="210367"/>
                    <a:pt x="556202" y="214335"/>
                    <a:pt x="552228" y="217311"/>
                  </a:cubicBezTo>
                  <a:cubicBezTo>
                    <a:pt x="548254" y="220286"/>
                    <a:pt x="542294" y="221278"/>
                    <a:pt x="537326" y="220286"/>
                  </a:cubicBezTo>
                  <a:lnTo>
                    <a:pt x="535340" y="219294"/>
                  </a:lnTo>
                  <a:cubicBezTo>
                    <a:pt x="526399" y="217311"/>
                    <a:pt x="520438" y="208384"/>
                    <a:pt x="522425" y="199457"/>
                  </a:cubicBezTo>
                  <a:cubicBezTo>
                    <a:pt x="531366" y="130025"/>
                    <a:pt x="491628" y="62577"/>
                    <a:pt x="426061" y="36788"/>
                  </a:cubicBezTo>
                  <a:cubicBezTo>
                    <a:pt x="418113" y="33813"/>
                    <a:pt x="413146" y="24886"/>
                    <a:pt x="416126" y="15959"/>
                  </a:cubicBezTo>
                  <a:lnTo>
                    <a:pt x="416126" y="13975"/>
                  </a:lnTo>
                  <a:cubicBezTo>
                    <a:pt x="417120" y="9016"/>
                    <a:pt x="421094" y="4056"/>
                    <a:pt x="425067" y="2073"/>
                  </a:cubicBezTo>
                  <a:cubicBezTo>
                    <a:pt x="430035" y="89"/>
                    <a:pt x="435002" y="-903"/>
                    <a:pt x="439969" y="108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cxnSp>
        <p:nvCxnSpPr>
          <p:cNvPr id="18" name="直接连接符 17"/>
          <p:cNvCxnSpPr/>
          <p:nvPr/>
        </p:nvCxnSpPr>
        <p:spPr>
          <a:xfrm>
            <a:off x="2627630" y="3054985"/>
            <a:ext cx="2759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627630" y="3458845"/>
            <a:ext cx="2759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627630" y="3867150"/>
            <a:ext cx="2759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383155" y="5297805"/>
            <a:ext cx="30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383155" y="5701665"/>
            <a:ext cx="30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383155" y="6100445"/>
            <a:ext cx="3024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0" name="bf1a15b8-7465-4195-a592-efdcc67cf9f9"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6422390" y="2047875"/>
            <a:ext cx="4695825" cy="4067810"/>
            <a:chOff x="3194845" y="1128427"/>
            <a:chExt cx="5802311" cy="5025630"/>
          </a:xfrm>
        </p:grpSpPr>
        <p:sp>
          <p:nvSpPr>
            <p:cNvPr id="41" name="í$lîḋé"/>
            <p:cNvSpPr/>
            <p:nvPr/>
          </p:nvSpPr>
          <p:spPr bwMode="auto">
            <a:xfrm>
              <a:off x="7953521" y="1128427"/>
              <a:ext cx="632506" cy="967362"/>
            </a:xfrm>
            <a:custGeom>
              <a:avLst/>
              <a:gdLst/>
              <a:ahLst/>
              <a:cxnLst>
                <a:cxn ang="0">
                  <a:pos x="82" y="6"/>
                </a:cxn>
                <a:cxn ang="0">
                  <a:pos x="76" y="2"/>
                </a:cxn>
                <a:cxn ang="0">
                  <a:pos x="19" y="59"/>
                </a:cxn>
                <a:cxn ang="0">
                  <a:pos x="9" y="79"/>
                </a:cxn>
                <a:cxn ang="0">
                  <a:pos x="0" y="127"/>
                </a:cxn>
                <a:cxn ang="0">
                  <a:pos x="74" y="53"/>
                </a:cxn>
                <a:cxn ang="0">
                  <a:pos x="82" y="6"/>
                </a:cxn>
              </a:cxnLst>
              <a:rect l="0" t="0" r="r" b="b"/>
              <a:pathLst>
                <a:path w="83" h="127">
                  <a:moveTo>
                    <a:pt x="82" y="6"/>
                  </a:moveTo>
                  <a:cubicBezTo>
                    <a:pt x="83" y="2"/>
                    <a:pt x="79" y="0"/>
                    <a:pt x="76" y="2"/>
                  </a:cubicBezTo>
                  <a:cubicBezTo>
                    <a:pt x="19" y="59"/>
                    <a:pt x="19" y="59"/>
                    <a:pt x="19" y="59"/>
                  </a:cubicBezTo>
                  <a:cubicBezTo>
                    <a:pt x="14" y="65"/>
                    <a:pt x="10" y="72"/>
                    <a:pt x="9" y="79"/>
                  </a:cubicBezTo>
                  <a:cubicBezTo>
                    <a:pt x="0" y="127"/>
                    <a:pt x="0" y="127"/>
                    <a:pt x="0" y="127"/>
                  </a:cubicBezTo>
                  <a:cubicBezTo>
                    <a:pt x="74" y="53"/>
                    <a:pt x="74" y="53"/>
                    <a:pt x="74" y="53"/>
                  </a:cubicBezTo>
                  <a:lnTo>
                    <a:pt x="82" y="6"/>
                  </a:lnTo>
                  <a:close/>
                </a:path>
              </a:pathLst>
            </a:custGeom>
            <a:solidFill>
              <a:srgbClr val="E0572D"/>
            </a:solidFill>
            <a:ln w="9525">
              <a:noFill/>
              <a:round/>
            </a:ln>
          </p:spPr>
          <p:txBody>
            <a:bodyPr anchor="ctr"/>
            <a:lstStyle/>
            <a:p>
              <a:pPr algn="ctr"/>
            </a:p>
          </p:txBody>
        </p:sp>
        <p:sp>
          <p:nvSpPr>
            <p:cNvPr id="42" name="îṡľíḑé"/>
            <p:cNvSpPr/>
            <p:nvPr/>
          </p:nvSpPr>
          <p:spPr bwMode="auto">
            <a:xfrm>
              <a:off x="8022353" y="1532114"/>
              <a:ext cx="974803" cy="632506"/>
            </a:xfrm>
            <a:custGeom>
              <a:avLst/>
              <a:gdLst/>
              <a:ahLst/>
              <a:cxnLst>
                <a:cxn ang="0">
                  <a:pos x="122" y="1"/>
                </a:cxn>
                <a:cxn ang="0">
                  <a:pos x="125" y="7"/>
                </a:cxn>
                <a:cxn ang="0">
                  <a:pos x="68" y="64"/>
                </a:cxn>
                <a:cxn ang="0">
                  <a:pos x="48" y="75"/>
                </a:cxn>
                <a:cxn ang="0">
                  <a:pos x="0" y="83"/>
                </a:cxn>
                <a:cxn ang="0">
                  <a:pos x="74" y="9"/>
                </a:cxn>
                <a:cxn ang="0">
                  <a:pos x="122" y="1"/>
                </a:cxn>
              </a:cxnLst>
              <a:rect l="0" t="0" r="r" b="b"/>
              <a:pathLst>
                <a:path w="128" h="83">
                  <a:moveTo>
                    <a:pt x="122" y="1"/>
                  </a:moveTo>
                  <a:cubicBezTo>
                    <a:pt x="125" y="0"/>
                    <a:pt x="128" y="5"/>
                    <a:pt x="125" y="7"/>
                  </a:cubicBezTo>
                  <a:cubicBezTo>
                    <a:pt x="68" y="64"/>
                    <a:pt x="68" y="64"/>
                    <a:pt x="68" y="64"/>
                  </a:cubicBezTo>
                  <a:cubicBezTo>
                    <a:pt x="63" y="70"/>
                    <a:pt x="56" y="73"/>
                    <a:pt x="48" y="75"/>
                  </a:cubicBezTo>
                  <a:cubicBezTo>
                    <a:pt x="0" y="83"/>
                    <a:pt x="0" y="83"/>
                    <a:pt x="0" y="83"/>
                  </a:cubicBezTo>
                  <a:cubicBezTo>
                    <a:pt x="74" y="9"/>
                    <a:pt x="74" y="9"/>
                    <a:pt x="74" y="9"/>
                  </a:cubicBezTo>
                  <a:lnTo>
                    <a:pt x="122" y="1"/>
                  </a:lnTo>
                  <a:close/>
                </a:path>
              </a:pathLst>
            </a:custGeom>
            <a:solidFill>
              <a:srgbClr val="E0572D"/>
            </a:solidFill>
            <a:ln w="9525">
              <a:noFill/>
              <a:round/>
            </a:ln>
          </p:spPr>
          <p:txBody>
            <a:bodyPr anchor="ctr"/>
            <a:lstStyle/>
            <a:p>
              <a:pPr algn="ctr"/>
            </a:p>
          </p:txBody>
        </p:sp>
        <p:sp>
          <p:nvSpPr>
            <p:cNvPr id="43" name="îṧ1îďé"/>
            <p:cNvSpPr/>
            <p:nvPr/>
          </p:nvSpPr>
          <p:spPr bwMode="auto">
            <a:xfrm>
              <a:off x="4603101" y="1646523"/>
              <a:ext cx="3868517" cy="3868517"/>
            </a:xfrm>
            <a:prstGeom prst="ellipse">
              <a:avLst/>
            </a:prstGeom>
            <a:solidFill>
              <a:srgbClr val="EFEFEF"/>
            </a:solidFill>
            <a:ln w="9525">
              <a:noFill/>
              <a:round/>
            </a:ln>
          </p:spPr>
          <p:txBody>
            <a:bodyPr anchor="ctr"/>
            <a:lstStyle/>
            <a:p>
              <a:pPr algn="ctr"/>
            </a:p>
          </p:txBody>
        </p:sp>
        <p:sp>
          <p:nvSpPr>
            <p:cNvPr id="44" name="îṥḷíḍè"/>
            <p:cNvSpPr/>
            <p:nvPr/>
          </p:nvSpPr>
          <p:spPr bwMode="auto">
            <a:xfrm>
              <a:off x="4884938" y="1928361"/>
              <a:ext cx="3304843" cy="3304842"/>
            </a:xfrm>
            <a:custGeom>
              <a:avLst/>
              <a:gdLst/>
              <a:ahLst/>
              <a:cxnLst>
                <a:cxn ang="0">
                  <a:pos x="217" y="434"/>
                </a:cxn>
                <a:cxn ang="0">
                  <a:pos x="0" y="217"/>
                </a:cxn>
                <a:cxn ang="0">
                  <a:pos x="217" y="0"/>
                </a:cxn>
                <a:cxn ang="0">
                  <a:pos x="434" y="217"/>
                </a:cxn>
                <a:cxn ang="0">
                  <a:pos x="217" y="434"/>
                </a:cxn>
                <a:cxn ang="0">
                  <a:pos x="217" y="30"/>
                </a:cxn>
                <a:cxn ang="0">
                  <a:pos x="30" y="217"/>
                </a:cxn>
                <a:cxn ang="0">
                  <a:pos x="217" y="403"/>
                </a:cxn>
                <a:cxn ang="0">
                  <a:pos x="403" y="217"/>
                </a:cxn>
                <a:cxn ang="0">
                  <a:pos x="217" y="30"/>
                </a:cxn>
              </a:cxnLst>
              <a:rect l="0" t="0" r="r" b="b"/>
              <a:pathLst>
                <a:path w="434" h="434">
                  <a:moveTo>
                    <a:pt x="217" y="434"/>
                  </a:moveTo>
                  <a:cubicBezTo>
                    <a:pt x="97" y="434"/>
                    <a:pt x="0" y="336"/>
                    <a:pt x="0" y="217"/>
                  </a:cubicBezTo>
                  <a:cubicBezTo>
                    <a:pt x="0" y="97"/>
                    <a:pt x="97" y="0"/>
                    <a:pt x="217" y="0"/>
                  </a:cubicBezTo>
                  <a:cubicBezTo>
                    <a:pt x="336" y="0"/>
                    <a:pt x="434" y="97"/>
                    <a:pt x="434" y="217"/>
                  </a:cubicBezTo>
                  <a:cubicBezTo>
                    <a:pt x="434" y="336"/>
                    <a:pt x="336" y="434"/>
                    <a:pt x="217" y="434"/>
                  </a:cubicBezTo>
                  <a:moveTo>
                    <a:pt x="217" y="30"/>
                  </a:moveTo>
                  <a:cubicBezTo>
                    <a:pt x="114" y="30"/>
                    <a:pt x="30" y="114"/>
                    <a:pt x="30" y="217"/>
                  </a:cubicBezTo>
                  <a:cubicBezTo>
                    <a:pt x="30" y="320"/>
                    <a:pt x="114" y="403"/>
                    <a:pt x="217" y="403"/>
                  </a:cubicBezTo>
                  <a:cubicBezTo>
                    <a:pt x="320" y="403"/>
                    <a:pt x="403" y="320"/>
                    <a:pt x="403" y="217"/>
                  </a:cubicBezTo>
                  <a:cubicBezTo>
                    <a:pt x="403" y="114"/>
                    <a:pt x="320" y="30"/>
                    <a:pt x="217" y="30"/>
                  </a:cubicBezTo>
                </a:path>
              </a:pathLst>
            </a:custGeom>
            <a:solidFill>
              <a:srgbClr val="FF6D3A"/>
            </a:solidFill>
            <a:ln w="9525">
              <a:noFill/>
              <a:round/>
            </a:ln>
          </p:spPr>
          <p:txBody>
            <a:bodyPr anchor="ctr"/>
            <a:lstStyle/>
            <a:p>
              <a:pPr algn="ctr"/>
            </a:p>
          </p:txBody>
        </p:sp>
        <p:sp>
          <p:nvSpPr>
            <p:cNvPr id="45" name="iṡ1îďê"/>
            <p:cNvSpPr/>
            <p:nvPr/>
          </p:nvSpPr>
          <p:spPr bwMode="auto">
            <a:xfrm>
              <a:off x="5471866" y="2514359"/>
              <a:ext cx="2124476" cy="2124475"/>
            </a:xfrm>
            <a:custGeom>
              <a:avLst/>
              <a:gdLst/>
              <a:ahLst/>
              <a:cxnLst>
                <a:cxn ang="0">
                  <a:pos x="140" y="279"/>
                </a:cxn>
                <a:cxn ang="0">
                  <a:pos x="0" y="140"/>
                </a:cxn>
                <a:cxn ang="0">
                  <a:pos x="140" y="0"/>
                </a:cxn>
                <a:cxn ang="0">
                  <a:pos x="279" y="140"/>
                </a:cxn>
                <a:cxn ang="0">
                  <a:pos x="140" y="279"/>
                </a:cxn>
                <a:cxn ang="0">
                  <a:pos x="140" y="31"/>
                </a:cxn>
                <a:cxn ang="0">
                  <a:pos x="31" y="140"/>
                </a:cxn>
                <a:cxn ang="0">
                  <a:pos x="140" y="248"/>
                </a:cxn>
                <a:cxn ang="0">
                  <a:pos x="248" y="140"/>
                </a:cxn>
                <a:cxn ang="0">
                  <a:pos x="140" y="31"/>
                </a:cxn>
              </a:cxnLst>
              <a:rect l="0" t="0" r="r" b="b"/>
              <a:pathLst>
                <a:path w="279" h="279">
                  <a:moveTo>
                    <a:pt x="140" y="279"/>
                  </a:moveTo>
                  <a:cubicBezTo>
                    <a:pt x="63" y="279"/>
                    <a:pt x="0" y="217"/>
                    <a:pt x="0" y="140"/>
                  </a:cubicBezTo>
                  <a:cubicBezTo>
                    <a:pt x="0" y="63"/>
                    <a:pt x="63" y="0"/>
                    <a:pt x="140" y="0"/>
                  </a:cubicBezTo>
                  <a:cubicBezTo>
                    <a:pt x="217" y="0"/>
                    <a:pt x="279" y="63"/>
                    <a:pt x="279" y="140"/>
                  </a:cubicBezTo>
                  <a:cubicBezTo>
                    <a:pt x="279" y="217"/>
                    <a:pt x="217" y="279"/>
                    <a:pt x="140" y="279"/>
                  </a:cubicBezTo>
                  <a:moveTo>
                    <a:pt x="140" y="31"/>
                  </a:moveTo>
                  <a:cubicBezTo>
                    <a:pt x="80" y="31"/>
                    <a:pt x="31" y="80"/>
                    <a:pt x="31" y="140"/>
                  </a:cubicBezTo>
                  <a:cubicBezTo>
                    <a:pt x="31" y="200"/>
                    <a:pt x="80" y="248"/>
                    <a:pt x="140" y="248"/>
                  </a:cubicBezTo>
                  <a:cubicBezTo>
                    <a:pt x="200" y="248"/>
                    <a:pt x="248" y="200"/>
                    <a:pt x="248" y="140"/>
                  </a:cubicBezTo>
                  <a:cubicBezTo>
                    <a:pt x="248" y="80"/>
                    <a:pt x="200" y="31"/>
                    <a:pt x="140" y="31"/>
                  </a:cubicBezTo>
                </a:path>
              </a:pathLst>
            </a:custGeom>
            <a:solidFill>
              <a:srgbClr val="FF6D3A"/>
            </a:solidFill>
            <a:ln w="9525">
              <a:noFill/>
              <a:round/>
            </a:ln>
          </p:spPr>
          <p:txBody>
            <a:bodyPr anchor="ctr"/>
            <a:lstStyle/>
            <a:p>
              <a:pPr algn="ctr"/>
            </a:p>
          </p:txBody>
        </p:sp>
        <p:sp>
          <p:nvSpPr>
            <p:cNvPr id="46" name="iṩļíďé"/>
            <p:cNvSpPr/>
            <p:nvPr/>
          </p:nvSpPr>
          <p:spPr bwMode="auto">
            <a:xfrm>
              <a:off x="6141578" y="3185000"/>
              <a:ext cx="784121" cy="784121"/>
            </a:xfrm>
            <a:prstGeom prst="ellipse">
              <a:avLst/>
            </a:prstGeom>
            <a:solidFill>
              <a:srgbClr val="FF6D3A"/>
            </a:solidFill>
            <a:ln w="9525">
              <a:noFill/>
              <a:round/>
            </a:ln>
          </p:spPr>
          <p:txBody>
            <a:bodyPr anchor="ctr"/>
            <a:lstStyle/>
            <a:p>
              <a:pPr algn="ctr"/>
            </a:p>
          </p:txBody>
        </p:sp>
        <p:sp>
          <p:nvSpPr>
            <p:cNvPr id="47" name="ïşļîḍè"/>
            <p:cNvSpPr/>
            <p:nvPr/>
          </p:nvSpPr>
          <p:spPr bwMode="auto">
            <a:xfrm>
              <a:off x="6910817" y="3374752"/>
              <a:ext cx="449265" cy="381364"/>
            </a:xfrm>
            <a:custGeom>
              <a:avLst/>
              <a:gdLst/>
              <a:ahLst/>
              <a:cxnLst>
                <a:cxn ang="0">
                  <a:pos x="50" y="0"/>
                </a:cxn>
                <a:cxn ang="0">
                  <a:pos x="0" y="11"/>
                </a:cxn>
                <a:cxn ang="0">
                  <a:pos x="2" y="27"/>
                </a:cxn>
                <a:cxn ang="0">
                  <a:pos x="1" y="39"/>
                </a:cxn>
                <a:cxn ang="0">
                  <a:pos x="50" y="50"/>
                </a:cxn>
                <a:cxn ang="0">
                  <a:pos x="34" y="30"/>
                </a:cxn>
                <a:cxn ang="0">
                  <a:pos x="59" y="30"/>
                </a:cxn>
                <a:cxn ang="0">
                  <a:pos x="59" y="27"/>
                </a:cxn>
                <a:cxn ang="0">
                  <a:pos x="59" y="17"/>
                </a:cxn>
                <a:cxn ang="0">
                  <a:pos x="35" y="17"/>
                </a:cxn>
                <a:cxn ang="0">
                  <a:pos x="50" y="0"/>
                </a:cxn>
              </a:cxnLst>
              <a:rect l="0" t="0" r="r" b="b"/>
              <a:pathLst>
                <a:path w="59" h="50">
                  <a:moveTo>
                    <a:pt x="50" y="0"/>
                  </a:moveTo>
                  <a:cubicBezTo>
                    <a:pt x="0" y="11"/>
                    <a:pt x="0" y="11"/>
                    <a:pt x="0" y="11"/>
                  </a:cubicBezTo>
                  <a:cubicBezTo>
                    <a:pt x="2" y="16"/>
                    <a:pt x="2" y="21"/>
                    <a:pt x="2" y="27"/>
                  </a:cubicBezTo>
                  <a:cubicBezTo>
                    <a:pt x="2" y="31"/>
                    <a:pt x="2" y="35"/>
                    <a:pt x="1" y="39"/>
                  </a:cubicBezTo>
                  <a:cubicBezTo>
                    <a:pt x="50" y="50"/>
                    <a:pt x="50" y="50"/>
                    <a:pt x="50" y="50"/>
                  </a:cubicBezTo>
                  <a:cubicBezTo>
                    <a:pt x="34" y="30"/>
                    <a:pt x="34" y="30"/>
                    <a:pt x="34" y="30"/>
                  </a:cubicBezTo>
                  <a:cubicBezTo>
                    <a:pt x="59" y="30"/>
                    <a:pt x="59" y="30"/>
                    <a:pt x="59" y="30"/>
                  </a:cubicBezTo>
                  <a:cubicBezTo>
                    <a:pt x="59" y="29"/>
                    <a:pt x="59" y="28"/>
                    <a:pt x="59" y="27"/>
                  </a:cubicBezTo>
                  <a:cubicBezTo>
                    <a:pt x="59" y="23"/>
                    <a:pt x="59" y="20"/>
                    <a:pt x="59" y="17"/>
                  </a:cubicBezTo>
                  <a:cubicBezTo>
                    <a:pt x="35" y="17"/>
                    <a:pt x="35" y="17"/>
                    <a:pt x="35" y="17"/>
                  </a:cubicBezTo>
                  <a:cubicBezTo>
                    <a:pt x="50" y="0"/>
                    <a:pt x="50" y="0"/>
                    <a:pt x="50" y="0"/>
                  </a:cubicBezTo>
                </a:path>
              </a:pathLst>
            </a:custGeom>
            <a:solidFill>
              <a:srgbClr val="BFBFBF"/>
            </a:solidFill>
            <a:ln w="9525">
              <a:noFill/>
              <a:round/>
            </a:ln>
          </p:spPr>
          <p:txBody>
            <a:bodyPr anchor="ctr"/>
            <a:lstStyle/>
            <a:p>
              <a:pPr algn="ctr"/>
            </a:p>
          </p:txBody>
        </p:sp>
        <p:sp>
          <p:nvSpPr>
            <p:cNvPr id="48" name="iṣ1îḑé"/>
            <p:cNvSpPr/>
            <p:nvPr/>
          </p:nvSpPr>
          <p:spPr bwMode="auto">
            <a:xfrm>
              <a:off x="7596342" y="3504044"/>
              <a:ext cx="875276" cy="99527"/>
            </a:xfrm>
            <a:custGeom>
              <a:avLst/>
              <a:gdLst/>
              <a:ahLst/>
              <a:cxnLst>
                <a:cxn ang="0">
                  <a:pos x="47" y="0"/>
                </a:cxn>
                <a:cxn ang="0">
                  <a:pos x="0" y="0"/>
                </a:cxn>
                <a:cxn ang="0">
                  <a:pos x="0" y="10"/>
                </a:cxn>
                <a:cxn ang="0">
                  <a:pos x="0" y="13"/>
                </a:cxn>
                <a:cxn ang="0">
                  <a:pos x="47" y="13"/>
                </a:cxn>
                <a:cxn ang="0">
                  <a:pos x="47" y="10"/>
                </a:cxn>
                <a:cxn ang="0">
                  <a:pos x="47" y="0"/>
                </a:cxn>
                <a:cxn ang="0">
                  <a:pos x="114" y="0"/>
                </a:cxn>
                <a:cxn ang="0">
                  <a:pos x="78" y="0"/>
                </a:cxn>
                <a:cxn ang="0">
                  <a:pos x="78" y="10"/>
                </a:cxn>
                <a:cxn ang="0">
                  <a:pos x="78" y="13"/>
                </a:cxn>
                <a:cxn ang="0">
                  <a:pos x="115" y="13"/>
                </a:cxn>
                <a:cxn ang="0">
                  <a:pos x="115" y="10"/>
                </a:cxn>
                <a:cxn ang="0">
                  <a:pos x="115" y="10"/>
                </a:cxn>
                <a:cxn ang="0">
                  <a:pos x="114" y="0"/>
                </a:cxn>
              </a:cxnLst>
              <a:rect l="0" t="0" r="r" b="b"/>
              <a:pathLst>
                <a:path w="115" h="13">
                  <a:moveTo>
                    <a:pt x="47" y="0"/>
                  </a:moveTo>
                  <a:cubicBezTo>
                    <a:pt x="0" y="0"/>
                    <a:pt x="0" y="0"/>
                    <a:pt x="0" y="0"/>
                  </a:cubicBezTo>
                  <a:cubicBezTo>
                    <a:pt x="0" y="3"/>
                    <a:pt x="0" y="6"/>
                    <a:pt x="0" y="10"/>
                  </a:cubicBezTo>
                  <a:cubicBezTo>
                    <a:pt x="0" y="11"/>
                    <a:pt x="0" y="12"/>
                    <a:pt x="0" y="13"/>
                  </a:cubicBezTo>
                  <a:cubicBezTo>
                    <a:pt x="47" y="13"/>
                    <a:pt x="47" y="13"/>
                    <a:pt x="47" y="13"/>
                  </a:cubicBezTo>
                  <a:cubicBezTo>
                    <a:pt x="47" y="12"/>
                    <a:pt x="47" y="11"/>
                    <a:pt x="47" y="10"/>
                  </a:cubicBezTo>
                  <a:cubicBezTo>
                    <a:pt x="47" y="6"/>
                    <a:pt x="47" y="3"/>
                    <a:pt x="47" y="0"/>
                  </a:cubicBezTo>
                  <a:moveTo>
                    <a:pt x="114" y="0"/>
                  </a:moveTo>
                  <a:cubicBezTo>
                    <a:pt x="78" y="0"/>
                    <a:pt x="78" y="0"/>
                    <a:pt x="78" y="0"/>
                  </a:cubicBezTo>
                  <a:cubicBezTo>
                    <a:pt x="78" y="3"/>
                    <a:pt x="78" y="6"/>
                    <a:pt x="78" y="10"/>
                  </a:cubicBezTo>
                  <a:cubicBezTo>
                    <a:pt x="78" y="11"/>
                    <a:pt x="78" y="12"/>
                    <a:pt x="78" y="13"/>
                  </a:cubicBezTo>
                  <a:cubicBezTo>
                    <a:pt x="115" y="13"/>
                    <a:pt x="115" y="13"/>
                    <a:pt x="115" y="13"/>
                  </a:cubicBezTo>
                  <a:cubicBezTo>
                    <a:pt x="115" y="12"/>
                    <a:pt x="115" y="11"/>
                    <a:pt x="115" y="10"/>
                  </a:cubicBezTo>
                  <a:cubicBezTo>
                    <a:pt x="115" y="10"/>
                    <a:pt x="115" y="10"/>
                    <a:pt x="115" y="10"/>
                  </a:cubicBezTo>
                  <a:cubicBezTo>
                    <a:pt x="115" y="6"/>
                    <a:pt x="115" y="3"/>
                    <a:pt x="114" y="0"/>
                  </a:cubicBezTo>
                </a:path>
              </a:pathLst>
            </a:custGeom>
            <a:solidFill>
              <a:srgbClr val="BFBFBF"/>
            </a:solidFill>
            <a:ln w="9525">
              <a:noFill/>
              <a:round/>
            </a:ln>
          </p:spPr>
          <p:txBody>
            <a:bodyPr anchor="ctr"/>
            <a:lstStyle/>
            <a:p>
              <a:pPr algn="ctr"/>
            </a:p>
          </p:txBody>
        </p:sp>
        <p:sp>
          <p:nvSpPr>
            <p:cNvPr id="49" name="iṣ1idè"/>
            <p:cNvSpPr/>
            <p:nvPr/>
          </p:nvSpPr>
          <p:spPr bwMode="auto">
            <a:xfrm>
              <a:off x="7953521" y="3504044"/>
              <a:ext cx="236260" cy="99527"/>
            </a:xfrm>
            <a:custGeom>
              <a:avLst/>
              <a:gdLst/>
              <a:ahLst/>
              <a:cxnLst>
                <a:cxn ang="0">
                  <a:pos x="31" y="0"/>
                </a:cxn>
                <a:cxn ang="0">
                  <a:pos x="0" y="0"/>
                </a:cxn>
                <a:cxn ang="0">
                  <a:pos x="0" y="10"/>
                </a:cxn>
                <a:cxn ang="0">
                  <a:pos x="0" y="13"/>
                </a:cxn>
                <a:cxn ang="0">
                  <a:pos x="31" y="13"/>
                </a:cxn>
                <a:cxn ang="0">
                  <a:pos x="31" y="10"/>
                </a:cxn>
                <a:cxn ang="0">
                  <a:pos x="31" y="0"/>
                </a:cxn>
              </a:cxnLst>
              <a:rect l="0" t="0" r="r" b="b"/>
              <a:pathLst>
                <a:path w="31" h="13">
                  <a:moveTo>
                    <a:pt x="31" y="0"/>
                  </a:moveTo>
                  <a:cubicBezTo>
                    <a:pt x="0" y="0"/>
                    <a:pt x="0" y="0"/>
                    <a:pt x="0" y="0"/>
                  </a:cubicBezTo>
                  <a:cubicBezTo>
                    <a:pt x="0" y="3"/>
                    <a:pt x="0" y="6"/>
                    <a:pt x="0" y="10"/>
                  </a:cubicBezTo>
                  <a:cubicBezTo>
                    <a:pt x="0" y="11"/>
                    <a:pt x="0" y="12"/>
                    <a:pt x="0" y="13"/>
                  </a:cubicBezTo>
                  <a:cubicBezTo>
                    <a:pt x="31" y="13"/>
                    <a:pt x="31" y="13"/>
                    <a:pt x="31" y="13"/>
                  </a:cubicBezTo>
                  <a:cubicBezTo>
                    <a:pt x="31" y="12"/>
                    <a:pt x="31" y="11"/>
                    <a:pt x="31" y="10"/>
                  </a:cubicBezTo>
                  <a:cubicBezTo>
                    <a:pt x="31" y="6"/>
                    <a:pt x="31" y="3"/>
                    <a:pt x="31" y="0"/>
                  </a:cubicBezTo>
                </a:path>
              </a:pathLst>
            </a:custGeom>
            <a:solidFill>
              <a:srgbClr val="CC572E"/>
            </a:solidFill>
            <a:ln w="9525">
              <a:noFill/>
              <a:round/>
            </a:ln>
          </p:spPr>
          <p:txBody>
            <a:bodyPr anchor="ctr"/>
            <a:lstStyle/>
            <a:p>
              <a:pPr algn="ctr"/>
            </a:p>
          </p:txBody>
        </p:sp>
        <p:sp>
          <p:nvSpPr>
            <p:cNvPr id="50" name="îşḷïḑê"/>
            <p:cNvSpPr/>
            <p:nvPr/>
          </p:nvSpPr>
          <p:spPr bwMode="auto">
            <a:xfrm>
              <a:off x="7360082" y="3504044"/>
              <a:ext cx="236260" cy="99527"/>
            </a:xfrm>
            <a:custGeom>
              <a:avLst/>
              <a:gdLst/>
              <a:ahLst/>
              <a:cxnLst>
                <a:cxn ang="0">
                  <a:pos x="31" y="0"/>
                </a:cxn>
                <a:cxn ang="0">
                  <a:pos x="0" y="0"/>
                </a:cxn>
                <a:cxn ang="0">
                  <a:pos x="0" y="10"/>
                </a:cxn>
                <a:cxn ang="0">
                  <a:pos x="0" y="13"/>
                </a:cxn>
                <a:cxn ang="0">
                  <a:pos x="31" y="13"/>
                </a:cxn>
                <a:cxn ang="0">
                  <a:pos x="31" y="10"/>
                </a:cxn>
                <a:cxn ang="0">
                  <a:pos x="31" y="0"/>
                </a:cxn>
              </a:cxnLst>
              <a:rect l="0" t="0" r="r" b="b"/>
              <a:pathLst>
                <a:path w="31" h="13">
                  <a:moveTo>
                    <a:pt x="31" y="0"/>
                  </a:moveTo>
                  <a:cubicBezTo>
                    <a:pt x="0" y="0"/>
                    <a:pt x="0" y="0"/>
                    <a:pt x="0" y="0"/>
                  </a:cubicBezTo>
                  <a:cubicBezTo>
                    <a:pt x="0" y="3"/>
                    <a:pt x="0" y="6"/>
                    <a:pt x="0" y="10"/>
                  </a:cubicBezTo>
                  <a:cubicBezTo>
                    <a:pt x="0" y="11"/>
                    <a:pt x="0" y="12"/>
                    <a:pt x="0" y="13"/>
                  </a:cubicBezTo>
                  <a:cubicBezTo>
                    <a:pt x="31" y="13"/>
                    <a:pt x="31" y="13"/>
                    <a:pt x="31" y="13"/>
                  </a:cubicBezTo>
                  <a:cubicBezTo>
                    <a:pt x="31" y="12"/>
                    <a:pt x="31" y="11"/>
                    <a:pt x="31" y="10"/>
                  </a:cubicBezTo>
                  <a:cubicBezTo>
                    <a:pt x="31" y="6"/>
                    <a:pt x="31" y="3"/>
                    <a:pt x="31" y="0"/>
                  </a:cubicBezTo>
                </a:path>
              </a:pathLst>
            </a:custGeom>
            <a:solidFill>
              <a:srgbClr val="CC572E"/>
            </a:solidFill>
            <a:ln w="9525">
              <a:noFill/>
              <a:round/>
            </a:ln>
          </p:spPr>
          <p:txBody>
            <a:bodyPr anchor="ctr"/>
            <a:lstStyle/>
            <a:p>
              <a:pPr algn="ctr"/>
            </a:p>
          </p:txBody>
        </p:sp>
        <p:sp>
          <p:nvSpPr>
            <p:cNvPr id="51" name="îsľíḋe"/>
            <p:cNvSpPr/>
            <p:nvPr/>
          </p:nvSpPr>
          <p:spPr bwMode="auto">
            <a:xfrm>
              <a:off x="6583402" y="3458466"/>
              <a:ext cx="342297" cy="213936"/>
            </a:xfrm>
            <a:custGeom>
              <a:avLst/>
              <a:gdLst/>
              <a:ahLst/>
              <a:cxnLst>
                <a:cxn ang="0">
                  <a:pos x="43" y="0"/>
                </a:cxn>
                <a:cxn ang="0">
                  <a:pos x="4" y="9"/>
                </a:cxn>
                <a:cxn ang="0">
                  <a:pos x="1" y="18"/>
                </a:cxn>
                <a:cxn ang="0">
                  <a:pos x="44" y="28"/>
                </a:cxn>
                <a:cxn ang="0">
                  <a:pos x="45" y="16"/>
                </a:cxn>
                <a:cxn ang="0">
                  <a:pos x="43" y="0"/>
                </a:cxn>
              </a:cxnLst>
              <a:rect l="0" t="0" r="r" b="b"/>
              <a:pathLst>
                <a:path w="45" h="28">
                  <a:moveTo>
                    <a:pt x="43" y="0"/>
                  </a:moveTo>
                  <a:cubicBezTo>
                    <a:pt x="4" y="9"/>
                    <a:pt x="4" y="9"/>
                    <a:pt x="4" y="9"/>
                  </a:cubicBezTo>
                  <a:cubicBezTo>
                    <a:pt x="4" y="9"/>
                    <a:pt x="0" y="17"/>
                    <a:pt x="1" y="18"/>
                  </a:cubicBezTo>
                  <a:cubicBezTo>
                    <a:pt x="44" y="28"/>
                    <a:pt x="44" y="28"/>
                    <a:pt x="44" y="28"/>
                  </a:cubicBezTo>
                  <a:cubicBezTo>
                    <a:pt x="45" y="24"/>
                    <a:pt x="45" y="20"/>
                    <a:pt x="45" y="16"/>
                  </a:cubicBezTo>
                  <a:cubicBezTo>
                    <a:pt x="45" y="10"/>
                    <a:pt x="45" y="5"/>
                    <a:pt x="43" y="0"/>
                  </a:cubicBezTo>
                </a:path>
              </a:pathLst>
            </a:custGeom>
            <a:solidFill>
              <a:srgbClr val="CC572E"/>
            </a:solidFill>
            <a:ln w="9525">
              <a:noFill/>
              <a:round/>
            </a:ln>
          </p:spPr>
          <p:txBody>
            <a:bodyPr anchor="ctr"/>
            <a:lstStyle/>
            <a:p>
              <a:pPr algn="ctr"/>
            </a:p>
          </p:txBody>
        </p:sp>
        <p:sp>
          <p:nvSpPr>
            <p:cNvPr id="52" name="isḻîḓê"/>
            <p:cNvSpPr/>
            <p:nvPr/>
          </p:nvSpPr>
          <p:spPr bwMode="auto">
            <a:xfrm>
              <a:off x="6811290" y="1532114"/>
              <a:ext cx="1782178" cy="1774737"/>
            </a:xfrm>
            <a:custGeom>
              <a:avLst/>
              <a:gdLst/>
              <a:ahLst/>
              <a:cxnLst>
                <a:cxn ang="0">
                  <a:pos x="1916" y="74"/>
                </a:cxn>
                <a:cxn ang="0">
                  <a:pos x="82" y="1908"/>
                </a:cxn>
                <a:cxn ang="0">
                  <a:pos x="0" y="1834"/>
                </a:cxn>
                <a:cxn ang="0">
                  <a:pos x="1834" y="0"/>
                </a:cxn>
                <a:cxn ang="0">
                  <a:pos x="1916" y="74"/>
                </a:cxn>
              </a:cxnLst>
              <a:rect l="0" t="0" r="r" b="b"/>
              <a:pathLst>
                <a:path w="1916" h="1908">
                  <a:moveTo>
                    <a:pt x="1916" y="74"/>
                  </a:moveTo>
                  <a:lnTo>
                    <a:pt x="82" y="1908"/>
                  </a:lnTo>
                  <a:lnTo>
                    <a:pt x="0" y="1834"/>
                  </a:lnTo>
                  <a:lnTo>
                    <a:pt x="1834" y="0"/>
                  </a:lnTo>
                  <a:lnTo>
                    <a:pt x="1916" y="74"/>
                  </a:lnTo>
                  <a:close/>
                </a:path>
              </a:pathLst>
            </a:custGeom>
            <a:solidFill>
              <a:srgbClr val="E0572D"/>
            </a:solidFill>
            <a:ln w="9525">
              <a:noFill/>
              <a:round/>
            </a:ln>
          </p:spPr>
          <p:txBody>
            <a:bodyPr anchor="ctr"/>
            <a:lstStyle/>
            <a:p>
              <a:pPr algn="ctr"/>
            </a:p>
          </p:txBody>
        </p:sp>
        <p:sp>
          <p:nvSpPr>
            <p:cNvPr id="53" name="ïṧlîḋê"/>
            <p:cNvSpPr/>
            <p:nvPr/>
          </p:nvSpPr>
          <p:spPr bwMode="auto">
            <a:xfrm>
              <a:off x="6537824" y="2932929"/>
              <a:ext cx="662271" cy="654829"/>
            </a:xfrm>
            <a:custGeom>
              <a:avLst/>
              <a:gdLst/>
              <a:ahLst/>
              <a:cxnLst>
                <a:cxn ang="0">
                  <a:pos x="51" y="0"/>
                </a:cxn>
                <a:cxn ang="0">
                  <a:pos x="0" y="81"/>
                </a:cxn>
                <a:cxn ang="0">
                  <a:pos x="0" y="82"/>
                </a:cxn>
                <a:cxn ang="0">
                  <a:pos x="2" y="84"/>
                </a:cxn>
                <a:cxn ang="0">
                  <a:pos x="7" y="86"/>
                </a:cxn>
                <a:cxn ang="0">
                  <a:pos x="87" y="36"/>
                </a:cxn>
                <a:cxn ang="0">
                  <a:pos x="54" y="33"/>
                </a:cxn>
                <a:cxn ang="0">
                  <a:pos x="51" y="0"/>
                </a:cxn>
              </a:cxnLst>
              <a:rect l="0" t="0" r="r" b="b"/>
              <a:pathLst>
                <a:path w="87" h="86">
                  <a:moveTo>
                    <a:pt x="51" y="0"/>
                  </a:moveTo>
                  <a:cubicBezTo>
                    <a:pt x="0" y="81"/>
                    <a:pt x="0" y="81"/>
                    <a:pt x="0" y="81"/>
                  </a:cubicBezTo>
                  <a:cubicBezTo>
                    <a:pt x="0" y="82"/>
                    <a:pt x="0" y="82"/>
                    <a:pt x="0" y="82"/>
                  </a:cubicBezTo>
                  <a:cubicBezTo>
                    <a:pt x="2" y="84"/>
                    <a:pt x="2" y="84"/>
                    <a:pt x="2" y="84"/>
                  </a:cubicBezTo>
                  <a:cubicBezTo>
                    <a:pt x="3" y="85"/>
                    <a:pt x="5" y="86"/>
                    <a:pt x="7" y="86"/>
                  </a:cubicBezTo>
                  <a:cubicBezTo>
                    <a:pt x="87" y="36"/>
                    <a:pt x="87" y="36"/>
                    <a:pt x="87" y="36"/>
                  </a:cubicBezTo>
                  <a:cubicBezTo>
                    <a:pt x="54" y="33"/>
                    <a:pt x="54" y="33"/>
                    <a:pt x="54" y="33"/>
                  </a:cubicBezTo>
                  <a:lnTo>
                    <a:pt x="51" y="0"/>
                  </a:lnTo>
                  <a:close/>
                </a:path>
              </a:pathLst>
            </a:custGeom>
            <a:solidFill>
              <a:srgbClr val="E0572D"/>
            </a:solidFill>
            <a:ln w="9525">
              <a:noFill/>
              <a:round/>
            </a:ln>
          </p:spPr>
          <p:txBody>
            <a:bodyPr anchor="ctr"/>
            <a:lstStyle/>
            <a:p>
              <a:pPr algn="ctr"/>
            </a:p>
          </p:txBody>
        </p:sp>
        <p:sp>
          <p:nvSpPr>
            <p:cNvPr id="54" name="iṥḷíḑè"/>
            <p:cNvSpPr/>
            <p:nvPr/>
          </p:nvSpPr>
          <p:spPr bwMode="auto">
            <a:xfrm>
              <a:off x="3225540" y="4029581"/>
              <a:ext cx="3037888" cy="2124475"/>
            </a:xfrm>
            <a:custGeom>
              <a:avLst/>
              <a:gdLst/>
              <a:ahLst/>
              <a:cxnLst>
                <a:cxn ang="0">
                  <a:pos x="59" y="279"/>
                </a:cxn>
                <a:cxn ang="0">
                  <a:pos x="68" y="201"/>
                </a:cxn>
                <a:cxn ang="0">
                  <a:pos x="73" y="197"/>
                </a:cxn>
                <a:cxn ang="0">
                  <a:pos x="77" y="201"/>
                </a:cxn>
                <a:cxn ang="0">
                  <a:pos x="77" y="279"/>
                </a:cxn>
                <a:cxn ang="0">
                  <a:pos x="322" y="279"/>
                </a:cxn>
                <a:cxn ang="0">
                  <a:pos x="322" y="201"/>
                </a:cxn>
                <a:cxn ang="0">
                  <a:pos x="326" y="197"/>
                </a:cxn>
                <a:cxn ang="0">
                  <a:pos x="332" y="203"/>
                </a:cxn>
                <a:cxn ang="0">
                  <a:pos x="340" y="279"/>
                </a:cxn>
                <a:cxn ang="0">
                  <a:pos x="399" y="279"/>
                </a:cxn>
                <a:cxn ang="0">
                  <a:pos x="390" y="113"/>
                </a:cxn>
                <a:cxn ang="0">
                  <a:pos x="342" y="68"/>
                </a:cxn>
                <a:cxn ang="0">
                  <a:pos x="256" y="55"/>
                </a:cxn>
                <a:cxn ang="0">
                  <a:pos x="242" y="38"/>
                </a:cxn>
                <a:cxn ang="0">
                  <a:pos x="240" y="0"/>
                </a:cxn>
                <a:cxn ang="0">
                  <a:pos x="196" y="0"/>
                </a:cxn>
                <a:cxn ang="0">
                  <a:pos x="157" y="0"/>
                </a:cxn>
                <a:cxn ang="0">
                  <a:pos x="155" y="40"/>
                </a:cxn>
                <a:cxn ang="0">
                  <a:pos x="141" y="55"/>
                </a:cxn>
                <a:cxn ang="0">
                  <a:pos x="56" y="68"/>
                </a:cxn>
                <a:cxn ang="0">
                  <a:pos x="8" y="113"/>
                </a:cxn>
                <a:cxn ang="0">
                  <a:pos x="0" y="279"/>
                </a:cxn>
                <a:cxn ang="0">
                  <a:pos x="59" y="279"/>
                </a:cxn>
              </a:cxnLst>
              <a:rect l="0" t="0" r="r" b="b"/>
              <a:pathLst>
                <a:path w="399" h="279">
                  <a:moveTo>
                    <a:pt x="59" y="279"/>
                  </a:moveTo>
                  <a:cubicBezTo>
                    <a:pt x="68" y="201"/>
                    <a:pt x="68" y="201"/>
                    <a:pt x="68" y="201"/>
                  </a:cubicBezTo>
                  <a:cubicBezTo>
                    <a:pt x="69" y="199"/>
                    <a:pt x="70" y="197"/>
                    <a:pt x="73" y="197"/>
                  </a:cubicBezTo>
                  <a:cubicBezTo>
                    <a:pt x="75" y="197"/>
                    <a:pt x="77" y="199"/>
                    <a:pt x="77" y="201"/>
                  </a:cubicBezTo>
                  <a:cubicBezTo>
                    <a:pt x="77" y="279"/>
                    <a:pt x="77" y="279"/>
                    <a:pt x="77" y="279"/>
                  </a:cubicBezTo>
                  <a:cubicBezTo>
                    <a:pt x="322" y="279"/>
                    <a:pt x="322" y="279"/>
                    <a:pt x="322" y="279"/>
                  </a:cubicBezTo>
                  <a:cubicBezTo>
                    <a:pt x="322" y="201"/>
                    <a:pt x="322" y="201"/>
                    <a:pt x="322" y="201"/>
                  </a:cubicBezTo>
                  <a:cubicBezTo>
                    <a:pt x="322" y="199"/>
                    <a:pt x="323" y="197"/>
                    <a:pt x="326" y="197"/>
                  </a:cubicBezTo>
                  <a:cubicBezTo>
                    <a:pt x="328" y="197"/>
                    <a:pt x="331" y="197"/>
                    <a:pt x="332" y="203"/>
                  </a:cubicBezTo>
                  <a:cubicBezTo>
                    <a:pt x="340" y="279"/>
                    <a:pt x="340" y="279"/>
                    <a:pt x="340" y="279"/>
                  </a:cubicBezTo>
                  <a:cubicBezTo>
                    <a:pt x="399" y="279"/>
                    <a:pt x="399" y="279"/>
                    <a:pt x="399" y="279"/>
                  </a:cubicBezTo>
                  <a:cubicBezTo>
                    <a:pt x="390" y="113"/>
                    <a:pt x="390" y="113"/>
                    <a:pt x="390" y="113"/>
                  </a:cubicBezTo>
                  <a:cubicBezTo>
                    <a:pt x="385" y="91"/>
                    <a:pt x="366" y="73"/>
                    <a:pt x="342" y="68"/>
                  </a:cubicBezTo>
                  <a:cubicBezTo>
                    <a:pt x="256" y="55"/>
                    <a:pt x="256" y="55"/>
                    <a:pt x="256" y="55"/>
                  </a:cubicBezTo>
                  <a:cubicBezTo>
                    <a:pt x="248" y="54"/>
                    <a:pt x="242" y="46"/>
                    <a:pt x="242" y="38"/>
                  </a:cubicBezTo>
                  <a:cubicBezTo>
                    <a:pt x="240" y="0"/>
                    <a:pt x="240" y="0"/>
                    <a:pt x="240" y="0"/>
                  </a:cubicBezTo>
                  <a:cubicBezTo>
                    <a:pt x="196" y="0"/>
                    <a:pt x="196" y="0"/>
                    <a:pt x="196" y="0"/>
                  </a:cubicBezTo>
                  <a:cubicBezTo>
                    <a:pt x="157" y="0"/>
                    <a:pt x="157" y="0"/>
                    <a:pt x="157" y="0"/>
                  </a:cubicBezTo>
                  <a:cubicBezTo>
                    <a:pt x="155" y="40"/>
                    <a:pt x="155" y="40"/>
                    <a:pt x="155" y="40"/>
                  </a:cubicBezTo>
                  <a:cubicBezTo>
                    <a:pt x="155" y="47"/>
                    <a:pt x="149" y="54"/>
                    <a:pt x="141" y="55"/>
                  </a:cubicBezTo>
                  <a:cubicBezTo>
                    <a:pt x="56" y="68"/>
                    <a:pt x="56" y="68"/>
                    <a:pt x="56" y="68"/>
                  </a:cubicBezTo>
                  <a:cubicBezTo>
                    <a:pt x="32" y="73"/>
                    <a:pt x="13" y="91"/>
                    <a:pt x="8" y="113"/>
                  </a:cubicBezTo>
                  <a:cubicBezTo>
                    <a:pt x="0" y="279"/>
                    <a:pt x="0" y="279"/>
                    <a:pt x="0" y="279"/>
                  </a:cubicBezTo>
                  <a:lnTo>
                    <a:pt x="59" y="279"/>
                  </a:lnTo>
                  <a:close/>
                </a:path>
              </a:pathLst>
            </a:custGeom>
            <a:solidFill>
              <a:srgbClr val="FFE1CC"/>
            </a:solidFill>
            <a:ln w="9525">
              <a:noFill/>
              <a:round/>
            </a:ln>
          </p:spPr>
          <p:txBody>
            <a:bodyPr anchor="ctr"/>
            <a:lstStyle/>
            <a:p>
              <a:pPr algn="ctr"/>
            </a:p>
          </p:txBody>
        </p:sp>
        <p:sp>
          <p:nvSpPr>
            <p:cNvPr id="55" name="ïSľíďê"/>
            <p:cNvSpPr/>
            <p:nvPr/>
          </p:nvSpPr>
          <p:spPr bwMode="auto">
            <a:xfrm>
              <a:off x="4162207" y="4334672"/>
              <a:ext cx="1157114" cy="1819384"/>
            </a:xfrm>
            <a:custGeom>
              <a:avLst/>
              <a:gdLst/>
              <a:ahLst/>
              <a:cxnLst>
                <a:cxn ang="0">
                  <a:pos x="123" y="239"/>
                </a:cxn>
                <a:cxn ang="0">
                  <a:pos x="152" y="17"/>
                </a:cxn>
                <a:cxn ang="0">
                  <a:pos x="135" y="15"/>
                </a:cxn>
                <a:cxn ang="0">
                  <a:pos x="122" y="0"/>
                </a:cxn>
                <a:cxn ang="0">
                  <a:pos x="76" y="44"/>
                </a:cxn>
                <a:cxn ang="0">
                  <a:pos x="31" y="0"/>
                </a:cxn>
                <a:cxn ang="0">
                  <a:pos x="17" y="15"/>
                </a:cxn>
                <a:cxn ang="0">
                  <a:pos x="0" y="17"/>
                </a:cxn>
                <a:cxn ang="0">
                  <a:pos x="39" y="239"/>
                </a:cxn>
                <a:cxn ang="0">
                  <a:pos x="123" y="239"/>
                </a:cxn>
              </a:cxnLst>
              <a:rect l="0" t="0" r="r" b="b"/>
              <a:pathLst>
                <a:path w="152" h="239">
                  <a:moveTo>
                    <a:pt x="123" y="239"/>
                  </a:moveTo>
                  <a:cubicBezTo>
                    <a:pt x="152" y="17"/>
                    <a:pt x="152" y="17"/>
                    <a:pt x="152" y="17"/>
                  </a:cubicBezTo>
                  <a:cubicBezTo>
                    <a:pt x="135" y="15"/>
                    <a:pt x="135" y="15"/>
                    <a:pt x="135" y="15"/>
                  </a:cubicBezTo>
                  <a:cubicBezTo>
                    <a:pt x="128" y="14"/>
                    <a:pt x="122" y="7"/>
                    <a:pt x="122" y="0"/>
                  </a:cubicBezTo>
                  <a:cubicBezTo>
                    <a:pt x="76" y="44"/>
                    <a:pt x="76" y="44"/>
                    <a:pt x="76" y="44"/>
                  </a:cubicBezTo>
                  <a:cubicBezTo>
                    <a:pt x="31" y="0"/>
                    <a:pt x="31" y="0"/>
                    <a:pt x="31" y="0"/>
                  </a:cubicBezTo>
                  <a:cubicBezTo>
                    <a:pt x="30" y="7"/>
                    <a:pt x="24" y="14"/>
                    <a:pt x="17" y="15"/>
                  </a:cubicBezTo>
                  <a:cubicBezTo>
                    <a:pt x="0" y="17"/>
                    <a:pt x="0" y="17"/>
                    <a:pt x="0" y="17"/>
                  </a:cubicBezTo>
                  <a:cubicBezTo>
                    <a:pt x="39" y="239"/>
                    <a:pt x="39" y="239"/>
                    <a:pt x="39" y="239"/>
                  </a:cubicBezTo>
                  <a:lnTo>
                    <a:pt x="123" y="239"/>
                  </a:lnTo>
                  <a:close/>
                </a:path>
              </a:pathLst>
            </a:custGeom>
            <a:solidFill>
              <a:srgbClr val="DBDBDB"/>
            </a:solidFill>
            <a:ln w="9525">
              <a:noFill/>
              <a:round/>
            </a:ln>
          </p:spPr>
          <p:txBody>
            <a:bodyPr anchor="ctr"/>
            <a:lstStyle/>
            <a:p>
              <a:pPr algn="ctr"/>
            </a:p>
          </p:txBody>
        </p:sp>
        <p:sp>
          <p:nvSpPr>
            <p:cNvPr id="56" name="îṧľîdè"/>
            <p:cNvSpPr/>
            <p:nvPr/>
          </p:nvSpPr>
          <p:spPr bwMode="auto">
            <a:xfrm>
              <a:off x="4413349" y="4029581"/>
              <a:ext cx="647388" cy="305091"/>
            </a:xfrm>
            <a:custGeom>
              <a:avLst/>
              <a:gdLst/>
              <a:ahLst/>
              <a:cxnLst>
                <a:cxn ang="0">
                  <a:pos x="80" y="30"/>
                </a:cxn>
                <a:cxn ang="0">
                  <a:pos x="85" y="25"/>
                </a:cxn>
                <a:cxn ang="0">
                  <a:pos x="84" y="0"/>
                </a:cxn>
                <a:cxn ang="0">
                  <a:pos x="40" y="0"/>
                </a:cxn>
                <a:cxn ang="0">
                  <a:pos x="1" y="0"/>
                </a:cxn>
                <a:cxn ang="0">
                  <a:pos x="0" y="23"/>
                </a:cxn>
                <a:cxn ang="0">
                  <a:pos x="6" y="30"/>
                </a:cxn>
                <a:cxn ang="0">
                  <a:pos x="29" y="40"/>
                </a:cxn>
                <a:cxn ang="0">
                  <a:pos x="44" y="40"/>
                </a:cxn>
                <a:cxn ang="0">
                  <a:pos x="44" y="40"/>
                </a:cxn>
                <a:cxn ang="0">
                  <a:pos x="58" y="40"/>
                </a:cxn>
                <a:cxn ang="0">
                  <a:pos x="80" y="30"/>
                </a:cxn>
              </a:cxnLst>
              <a:rect l="0" t="0" r="r" b="b"/>
              <a:pathLst>
                <a:path w="85" h="40">
                  <a:moveTo>
                    <a:pt x="80" y="30"/>
                  </a:moveTo>
                  <a:cubicBezTo>
                    <a:pt x="85" y="25"/>
                    <a:pt x="85" y="25"/>
                    <a:pt x="85" y="25"/>
                  </a:cubicBezTo>
                  <a:cubicBezTo>
                    <a:pt x="84" y="0"/>
                    <a:pt x="84" y="0"/>
                    <a:pt x="84" y="0"/>
                  </a:cubicBezTo>
                  <a:cubicBezTo>
                    <a:pt x="40" y="0"/>
                    <a:pt x="40" y="0"/>
                    <a:pt x="40" y="0"/>
                  </a:cubicBezTo>
                  <a:cubicBezTo>
                    <a:pt x="1" y="0"/>
                    <a:pt x="1" y="0"/>
                    <a:pt x="1" y="0"/>
                  </a:cubicBezTo>
                  <a:cubicBezTo>
                    <a:pt x="0" y="23"/>
                    <a:pt x="0" y="23"/>
                    <a:pt x="0" y="23"/>
                  </a:cubicBezTo>
                  <a:cubicBezTo>
                    <a:pt x="6" y="30"/>
                    <a:pt x="6" y="30"/>
                    <a:pt x="6" y="30"/>
                  </a:cubicBezTo>
                  <a:cubicBezTo>
                    <a:pt x="12" y="36"/>
                    <a:pt x="21" y="40"/>
                    <a:pt x="29" y="40"/>
                  </a:cubicBezTo>
                  <a:cubicBezTo>
                    <a:pt x="44" y="40"/>
                    <a:pt x="44" y="40"/>
                    <a:pt x="44" y="40"/>
                  </a:cubicBezTo>
                  <a:cubicBezTo>
                    <a:pt x="44" y="40"/>
                    <a:pt x="44" y="40"/>
                    <a:pt x="44" y="40"/>
                  </a:cubicBezTo>
                  <a:cubicBezTo>
                    <a:pt x="58" y="40"/>
                    <a:pt x="58" y="40"/>
                    <a:pt x="58" y="40"/>
                  </a:cubicBezTo>
                  <a:cubicBezTo>
                    <a:pt x="66" y="40"/>
                    <a:pt x="74" y="36"/>
                    <a:pt x="80" y="30"/>
                  </a:cubicBezTo>
                  <a:close/>
                </a:path>
              </a:pathLst>
            </a:custGeom>
            <a:solidFill>
              <a:srgbClr val="EACEBB"/>
            </a:solidFill>
            <a:ln w="9525">
              <a:noFill/>
              <a:round/>
            </a:ln>
          </p:spPr>
          <p:txBody>
            <a:bodyPr anchor="ctr"/>
            <a:lstStyle/>
            <a:p>
              <a:pPr algn="ctr"/>
            </a:p>
          </p:txBody>
        </p:sp>
        <p:sp>
          <p:nvSpPr>
            <p:cNvPr id="57" name="ïṣľïḑé"/>
            <p:cNvSpPr/>
            <p:nvPr/>
          </p:nvSpPr>
          <p:spPr bwMode="auto">
            <a:xfrm>
              <a:off x="5204911" y="3321733"/>
              <a:ext cx="183240" cy="472519"/>
            </a:xfrm>
            <a:custGeom>
              <a:avLst/>
              <a:gdLst/>
              <a:ahLst/>
              <a:cxnLst>
                <a:cxn ang="0">
                  <a:pos x="4" y="0"/>
                </a:cxn>
                <a:cxn ang="0">
                  <a:pos x="9" y="0"/>
                </a:cxn>
                <a:cxn ang="0">
                  <a:pos x="22" y="21"/>
                </a:cxn>
                <a:cxn ang="0">
                  <a:pos x="17" y="44"/>
                </a:cxn>
                <a:cxn ang="0">
                  <a:pos x="0" y="56"/>
                </a:cxn>
                <a:cxn ang="0">
                  <a:pos x="4" y="0"/>
                </a:cxn>
              </a:cxnLst>
              <a:rect l="0" t="0" r="r" b="b"/>
              <a:pathLst>
                <a:path w="24" h="62">
                  <a:moveTo>
                    <a:pt x="4" y="0"/>
                  </a:moveTo>
                  <a:cubicBezTo>
                    <a:pt x="9" y="0"/>
                    <a:pt x="9" y="0"/>
                    <a:pt x="9" y="0"/>
                  </a:cubicBezTo>
                  <a:cubicBezTo>
                    <a:pt x="16" y="2"/>
                    <a:pt x="24" y="9"/>
                    <a:pt x="22" y="21"/>
                  </a:cubicBezTo>
                  <a:cubicBezTo>
                    <a:pt x="20" y="31"/>
                    <a:pt x="20" y="31"/>
                    <a:pt x="17" y="44"/>
                  </a:cubicBezTo>
                  <a:cubicBezTo>
                    <a:pt x="15" y="62"/>
                    <a:pt x="0" y="56"/>
                    <a:pt x="0" y="56"/>
                  </a:cubicBezTo>
                  <a:lnTo>
                    <a:pt x="4" y="0"/>
                  </a:lnTo>
                  <a:close/>
                </a:path>
              </a:pathLst>
            </a:custGeom>
            <a:solidFill>
              <a:srgbClr val="EACEBB"/>
            </a:solidFill>
            <a:ln w="9525">
              <a:noFill/>
              <a:round/>
            </a:ln>
          </p:spPr>
          <p:txBody>
            <a:bodyPr anchor="ctr"/>
            <a:lstStyle/>
            <a:p>
              <a:pPr algn="ctr"/>
            </a:p>
          </p:txBody>
        </p:sp>
        <p:sp>
          <p:nvSpPr>
            <p:cNvPr id="58" name="ïṡḻiḋè"/>
            <p:cNvSpPr/>
            <p:nvPr/>
          </p:nvSpPr>
          <p:spPr bwMode="auto">
            <a:xfrm>
              <a:off x="4108258" y="3321733"/>
              <a:ext cx="183240" cy="472519"/>
            </a:xfrm>
            <a:custGeom>
              <a:avLst/>
              <a:gdLst/>
              <a:ahLst/>
              <a:cxnLst>
                <a:cxn ang="0">
                  <a:pos x="20" y="0"/>
                </a:cxn>
                <a:cxn ang="0">
                  <a:pos x="15" y="0"/>
                </a:cxn>
                <a:cxn ang="0">
                  <a:pos x="2" y="21"/>
                </a:cxn>
                <a:cxn ang="0">
                  <a:pos x="6" y="44"/>
                </a:cxn>
                <a:cxn ang="0">
                  <a:pos x="24" y="56"/>
                </a:cxn>
                <a:cxn ang="0">
                  <a:pos x="20" y="0"/>
                </a:cxn>
              </a:cxnLst>
              <a:rect l="0" t="0" r="r" b="b"/>
              <a:pathLst>
                <a:path w="24" h="62">
                  <a:moveTo>
                    <a:pt x="20" y="0"/>
                  </a:moveTo>
                  <a:cubicBezTo>
                    <a:pt x="15" y="0"/>
                    <a:pt x="15" y="0"/>
                    <a:pt x="15" y="0"/>
                  </a:cubicBezTo>
                  <a:cubicBezTo>
                    <a:pt x="8" y="2"/>
                    <a:pt x="0" y="9"/>
                    <a:pt x="2" y="21"/>
                  </a:cubicBezTo>
                  <a:cubicBezTo>
                    <a:pt x="3" y="31"/>
                    <a:pt x="4" y="31"/>
                    <a:pt x="6" y="44"/>
                  </a:cubicBezTo>
                  <a:cubicBezTo>
                    <a:pt x="9" y="62"/>
                    <a:pt x="24" y="56"/>
                    <a:pt x="24" y="56"/>
                  </a:cubicBezTo>
                  <a:lnTo>
                    <a:pt x="20" y="0"/>
                  </a:lnTo>
                  <a:close/>
                </a:path>
              </a:pathLst>
            </a:custGeom>
            <a:solidFill>
              <a:srgbClr val="EACEBB"/>
            </a:solidFill>
            <a:ln w="9525">
              <a:noFill/>
              <a:round/>
            </a:ln>
          </p:spPr>
          <p:txBody>
            <a:bodyPr anchor="ctr"/>
            <a:lstStyle/>
            <a:p>
              <a:pPr algn="ctr"/>
            </a:p>
          </p:txBody>
        </p:sp>
        <p:sp>
          <p:nvSpPr>
            <p:cNvPr id="59" name="işḷïďe"/>
            <p:cNvSpPr/>
            <p:nvPr/>
          </p:nvSpPr>
          <p:spPr bwMode="auto">
            <a:xfrm>
              <a:off x="4238480" y="2865027"/>
              <a:ext cx="1012009" cy="1370119"/>
            </a:xfrm>
            <a:custGeom>
              <a:avLst/>
              <a:gdLst/>
              <a:ahLst/>
              <a:cxnLst>
                <a:cxn ang="0">
                  <a:pos x="66" y="0"/>
                </a:cxn>
                <a:cxn ang="0">
                  <a:pos x="66" y="0"/>
                </a:cxn>
                <a:cxn ang="0">
                  <a:pos x="0" y="0"/>
                </a:cxn>
                <a:cxn ang="0">
                  <a:pos x="0" y="126"/>
                </a:cxn>
                <a:cxn ang="0">
                  <a:pos x="9" y="149"/>
                </a:cxn>
                <a:cxn ang="0">
                  <a:pos x="29" y="170"/>
                </a:cxn>
                <a:cxn ang="0">
                  <a:pos x="52" y="180"/>
                </a:cxn>
                <a:cxn ang="0">
                  <a:pos x="67" y="180"/>
                </a:cxn>
                <a:cxn ang="0">
                  <a:pos x="67" y="180"/>
                </a:cxn>
                <a:cxn ang="0">
                  <a:pos x="81" y="180"/>
                </a:cxn>
                <a:cxn ang="0">
                  <a:pos x="103" y="170"/>
                </a:cxn>
                <a:cxn ang="0">
                  <a:pos x="124" y="149"/>
                </a:cxn>
                <a:cxn ang="0">
                  <a:pos x="133" y="126"/>
                </a:cxn>
                <a:cxn ang="0">
                  <a:pos x="133" y="0"/>
                </a:cxn>
                <a:cxn ang="0">
                  <a:pos x="66" y="0"/>
                </a:cxn>
              </a:cxnLst>
              <a:rect l="0" t="0" r="r" b="b"/>
              <a:pathLst>
                <a:path w="133" h="180">
                  <a:moveTo>
                    <a:pt x="66" y="0"/>
                  </a:moveTo>
                  <a:cubicBezTo>
                    <a:pt x="66" y="0"/>
                    <a:pt x="66" y="0"/>
                    <a:pt x="66" y="0"/>
                  </a:cubicBezTo>
                  <a:cubicBezTo>
                    <a:pt x="0" y="0"/>
                    <a:pt x="0" y="0"/>
                    <a:pt x="0" y="0"/>
                  </a:cubicBezTo>
                  <a:cubicBezTo>
                    <a:pt x="0" y="126"/>
                    <a:pt x="0" y="126"/>
                    <a:pt x="0" y="126"/>
                  </a:cubicBezTo>
                  <a:cubicBezTo>
                    <a:pt x="0" y="135"/>
                    <a:pt x="3" y="143"/>
                    <a:pt x="9" y="149"/>
                  </a:cubicBezTo>
                  <a:cubicBezTo>
                    <a:pt x="29" y="170"/>
                    <a:pt x="29" y="170"/>
                    <a:pt x="29" y="170"/>
                  </a:cubicBezTo>
                  <a:cubicBezTo>
                    <a:pt x="35" y="177"/>
                    <a:pt x="44" y="180"/>
                    <a:pt x="52" y="180"/>
                  </a:cubicBezTo>
                  <a:cubicBezTo>
                    <a:pt x="67" y="180"/>
                    <a:pt x="67" y="180"/>
                    <a:pt x="67" y="180"/>
                  </a:cubicBezTo>
                  <a:cubicBezTo>
                    <a:pt x="67" y="180"/>
                    <a:pt x="67" y="180"/>
                    <a:pt x="67" y="180"/>
                  </a:cubicBezTo>
                  <a:cubicBezTo>
                    <a:pt x="81" y="180"/>
                    <a:pt x="81" y="180"/>
                    <a:pt x="81" y="180"/>
                  </a:cubicBezTo>
                  <a:cubicBezTo>
                    <a:pt x="89" y="180"/>
                    <a:pt x="97" y="177"/>
                    <a:pt x="103" y="170"/>
                  </a:cubicBezTo>
                  <a:cubicBezTo>
                    <a:pt x="124" y="149"/>
                    <a:pt x="124" y="149"/>
                    <a:pt x="124" y="149"/>
                  </a:cubicBezTo>
                  <a:cubicBezTo>
                    <a:pt x="130" y="143"/>
                    <a:pt x="133" y="135"/>
                    <a:pt x="133" y="126"/>
                  </a:cubicBezTo>
                  <a:cubicBezTo>
                    <a:pt x="133" y="0"/>
                    <a:pt x="133" y="0"/>
                    <a:pt x="133" y="0"/>
                  </a:cubicBezTo>
                  <a:lnTo>
                    <a:pt x="66" y="0"/>
                  </a:lnTo>
                  <a:close/>
                </a:path>
              </a:pathLst>
            </a:custGeom>
            <a:solidFill>
              <a:srgbClr val="FFE1CC"/>
            </a:solidFill>
            <a:ln w="9525">
              <a:noFill/>
              <a:round/>
            </a:ln>
          </p:spPr>
          <p:txBody>
            <a:bodyPr anchor="ctr"/>
            <a:lstStyle/>
            <a:p>
              <a:pPr algn="ctr"/>
            </a:p>
          </p:txBody>
        </p:sp>
        <p:sp>
          <p:nvSpPr>
            <p:cNvPr id="60" name="i$ļiḑe"/>
            <p:cNvSpPr/>
            <p:nvPr/>
          </p:nvSpPr>
          <p:spPr bwMode="auto">
            <a:xfrm>
              <a:off x="4040356" y="2461339"/>
              <a:ext cx="1362678" cy="1005498"/>
            </a:xfrm>
            <a:custGeom>
              <a:avLst/>
              <a:gdLst/>
              <a:ahLst/>
              <a:cxnLst>
                <a:cxn ang="0">
                  <a:pos x="26" y="130"/>
                </a:cxn>
                <a:cxn ang="0">
                  <a:pos x="26" y="86"/>
                </a:cxn>
                <a:cxn ang="0">
                  <a:pos x="53" y="55"/>
                </a:cxn>
                <a:cxn ang="0">
                  <a:pos x="85" y="55"/>
                </a:cxn>
                <a:cxn ang="0">
                  <a:pos x="94" y="74"/>
                </a:cxn>
                <a:cxn ang="0">
                  <a:pos x="145" y="55"/>
                </a:cxn>
                <a:cxn ang="0">
                  <a:pos x="159" y="68"/>
                </a:cxn>
                <a:cxn ang="0">
                  <a:pos x="159" y="130"/>
                </a:cxn>
                <a:cxn ang="0">
                  <a:pos x="172" y="111"/>
                </a:cxn>
                <a:cxn ang="0">
                  <a:pos x="178" y="24"/>
                </a:cxn>
                <a:cxn ang="0">
                  <a:pos x="159" y="1"/>
                </a:cxn>
                <a:cxn ang="0">
                  <a:pos x="122" y="1"/>
                </a:cxn>
                <a:cxn ang="0">
                  <a:pos x="72" y="1"/>
                </a:cxn>
                <a:cxn ang="0">
                  <a:pos x="7" y="65"/>
                </a:cxn>
                <a:cxn ang="0">
                  <a:pos x="15" y="114"/>
                </a:cxn>
                <a:cxn ang="0">
                  <a:pos x="26" y="130"/>
                </a:cxn>
              </a:cxnLst>
              <a:rect l="0" t="0" r="r" b="b"/>
              <a:pathLst>
                <a:path w="179" h="132">
                  <a:moveTo>
                    <a:pt x="26" y="130"/>
                  </a:moveTo>
                  <a:cubicBezTo>
                    <a:pt x="26" y="86"/>
                    <a:pt x="26" y="86"/>
                    <a:pt x="26" y="86"/>
                  </a:cubicBezTo>
                  <a:cubicBezTo>
                    <a:pt x="26" y="71"/>
                    <a:pt x="36" y="55"/>
                    <a:pt x="53" y="55"/>
                  </a:cubicBezTo>
                  <a:cubicBezTo>
                    <a:pt x="85" y="55"/>
                    <a:pt x="85" y="55"/>
                    <a:pt x="85" y="55"/>
                  </a:cubicBezTo>
                  <a:cubicBezTo>
                    <a:pt x="94" y="58"/>
                    <a:pt x="85" y="77"/>
                    <a:pt x="94" y="74"/>
                  </a:cubicBezTo>
                  <a:cubicBezTo>
                    <a:pt x="145" y="55"/>
                    <a:pt x="145" y="55"/>
                    <a:pt x="145" y="55"/>
                  </a:cubicBezTo>
                  <a:cubicBezTo>
                    <a:pt x="154" y="53"/>
                    <a:pt x="159" y="61"/>
                    <a:pt x="159" y="68"/>
                  </a:cubicBezTo>
                  <a:cubicBezTo>
                    <a:pt x="159" y="130"/>
                    <a:pt x="159" y="130"/>
                    <a:pt x="159" y="130"/>
                  </a:cubicBezTo>
                  <a:cubicBezTo>
                    <a:pt x="159" y="132"/>
                    <a:pt x="169" y="125"/>
                    <a:pt x="172" y="111"/>
                  </a:cubicBezTo>
                  <a:cubicBezTo>
                    <a:pt x="178" y="24"/>
                    <a:pt x="178" y="24"/>
                    <a:pt x="178" y="24"/>
                  </a:cubicBezTo>
                  <a:cubicBezTo>
                    <a:pt x="179" y="13"/>
                    <a:pt x="175" y="1"/>
                    <a:pt x="159" y="1"/>
                  </a:cubicBezTo>
                  <a:cubicBezTo>
                    <a:pt x="122" y="1"/>
                    <a:pt x="122" y="1"/>
                    <a:pt x="122" y="1"/>
                  </a:cubicBezTo>
                  <a:cubicBezTo>
                    <a:pt x="72" y="1"/>
                    <a:pt x="72" y="1"/>
                    <a:pt x="72" y="1"/>
                  </a:cubicBezTo>
                  <a:cubicBezTo>
                    <a:pt x="31" y="0"/>
                    <a:pt x="0" y="21"/>
                    <a:pt x="7" y="65"/>
                  </a:cubicBezTo>
                  <a:cubicBezTo>
                    <a:pt x="15" y="114"/>
                    <a:pt x="15" y="114"/>
                    <a:pt x="15" y="114"/>
                  </a:cubicBezTo>
                  <a:cubicBezTo>
                    <a:pt x="16" y="125"/>
                    <a:pt x="26" y="132"/>
                    <a:pt x="26" y="130"/>
                  </a:cubicBezTo>
                  <a:close/>
                </a:path>
              </a:pathLst>
            </a:custGeom>
            <a:solidFill>
              <a:srgbClr val="253F59"/>
            </a:solidFill>
            <a:ln w="9525">
              <a:noFill/>
              <a:round/>
            </a:ln>
          </p:spPr>
          <p:txBody>
            <a:bodyPr anchor="ctr"/>
            <a:lstStyle/>
            <a:p>
              <a:pPr algn="ctr"/>
            </a:p>
          </p:txBody>
        </p:sp>
        <p:sp>
          <p:nvSpPr>
            <p:cNvPr id="61" name="ïŝlïďê"/>
            <p:cNvSpPr/>
            <p:nvPr/>
          </p:nvSpPr>
          <p:spPr bwMode="auto">
            <a:xfrm>
              <a:off x="4253362" y="4250958"/>
              <a:ext cx="487402" cy="731102"/>
            </a:xfrm>
            <a:custGeom>
              <a:avLst/>
              <a:gdLst/>
              <a:ahLst/>
              <a:cxnLst>
                <a:cxn ang="0">
                  <a:pos x="21" y="5"/>
                </a:cxn>
                <a:cxn ang="0">
                  <a:pos x="13" y="5"/>
                </a:cxn>
                <a:cxn ang="0">
                  <a:pos x="0" y="25"/>
                </a:cxn>
                <a:cxn ang="0">
                  <a:pos x="40" y="91"/>
                </a:cxn>
                <a:cxn ang="0">
                  <a:pos x="47" y="91"/>
                </a:cxn>
                <a:cxn ang="0">
                  <a:pos x="64" y="55"/>
                </a:cxn>
                <a:cxn ang="0">
                  <a:pos x="21" y="5"/>
                </a:cxn>
              </a:cxnLst>
              <a:rect l="0" t="0" r="r" b="b"/>
              <a:pathLst>
                <a:path w="64" h="96">
                  <a:moveTo>
                    <a:pt x="21" y="5"/>
                  </a:moveTo>
                  <a:cubicBezTo>
                    <a:pt x="17" y="1"/>
                    <a:pt x="16" y="0"/>
                    <a:pt x="13" y="5"/>
                  </a:cubicBezTo>
                  <a:cubicBezTo>
                    <a:pt x="0" y="25"/>
                    <a:pt x="0" y="25"/>
                    <a:pt x="0" y="25"/>
                  </a:cubicBezTo>
                  <a:cubicBezTo>
                    <a:pt x="40" y="91"/>
                    <a:pt x="40" y="91"/>
                    <a:pt x="40" y="91"/>
                  </a:cubicBezTo>
                  <a:cubicBezTo>
                    <a:pt x="42" y="96"/>
                    <a:pt x="44" y="96"/>
                    <a:pt x="47" y="91"/>
                  </a:cubicBezTo>
                  <a:cubicBezTo>
                    <a:pt x="64" y="55"/>
                    <a:pt x="64" y="55"/>
                    <a:pt x="64" y="55"/>
                  </a:cubicBezTo>
                  <a:lnTo>
                    <a:pt x="21" y="5"/>
                  </a:lnTo>
                  <a:close/>
                </a:path>
              </a:pathLst>
            </a:custGeom>
            <a:solidFill>
              <a:srgbClr val="FFFFFF"/>
            </a:solidFill>
            <a:ln w="9525">
              <a:noFill/>
              <a:round/>
            </a:ln>
          </p:spPr>
          <p:txBody>
            <a:bodyPr anchor="ctr"/>
            <a:lstStyle/>
            <a:p>
              <a:pPr algn="ctr"/>
            </a:p>
          </p:txBody>
        </p:sp>
        <p:sp>
          <p:nvSpPr>
            <p:cNvPr id="62" name="îśḷïḓé"/>
            <p:cNvSpPr/>
            <p:nvPr/>
          </p:nvSpPr>
          <p:spPr bwMode="auto">
            <a:xfrm>
              <a:off x="4740764" y="4250958"/>
              <a:ext cx="487402" cy="731102"/>
            </a:xfrm>
            <a:custGeom>
              <a:avLst/>
              <a:gdLst/>
              <a:ahLst/>
              <a:cxnLst>
                <a:cxn ang="0">
                  <a:pos x="44" y="5"/>
                </a:cxn>
                <a:cxn ang="0">
                  <a:pos x="51" y="5"/>
                </a:cxn>
                <a:cxn ang="0">
                  <a:pos x="64" y="25"/>
                </a:cxn>
                <a:cxn ang="0">
                  <a:pos x="25" y="91"/>
                </a:cxn>
                <a:cxn ang="0">
                  <a:pos x="17" y="91"/>
                </a:cxn>
                <a:cxn ang="0">
                  <a:pos x="0" y="55"/>
                </a:cxn>
                <a:cxn ang="0">
                  <a:pos x="44" y="5"/>
                </a:cxn>
              </a:cxnLst>
              <a:rect l="0" t="0" r="r" b="b"/>
              <a:pathLst>
                <a:path w="64" h="96">
                  <a:moveTo>
                    <a:pt x="44" y="5"/>
                  </a:moveTo>
                  <a:cubicBezTo>
                    <a:pt x="47" y="1"/>
                    <a:pt x="49" y="0"/>
                    <a:pt x="51" y="5"/>
                  </a:cubicBezTo>
                  <a:cubicBezTo>
                    <a:pt x="64" y="25"/>
                    <a:pt x="64" y="25"/>
                    <a:pt x="64" y="25"/>
                  </a:cubicBezTo>
                  <a:cubicBezTo>
                    <a:pt x="25" y="91"/>
                    <a:pt x="25" y="91"/>
                    <a:pt x="25" y="91"/>
                  </a:cubicBezTo>
                  <a:cubicBezTo>
                    <a:pt x="22" y="96"/>
                    <a:pt x="20" y="96"/>
                    <a:pt x="17" y="91"/>
                  </a:cubicBezTo>
                  <a:cubicBezTo>
                    <a:pt x="0" y="55"/>
                    <a:pt x="0" y="55"/>
                    <a:pt x="0" y="55"/>
                  </a:cubicBezTo>
                  <a:lnTo>
                    <a:pt x="44" y="5"/>
                  </a:lnTo>
                  <a:close/>
                </a:path>
              </a:pathLst>
            </a:custGeom>
            <a:solidFill>
              <a:srgbClr val="FFFFFF"/>
            </a:solidFill>
            <a:ln w="9525">
              <a:noFill/>
              <a:round/>
            </a:ln>
          </p:spPr>
          <p:txBody>
            <a:bodyPr anchor="ctr"/>
            <a:lstStyle/>
            <a:p>
              <a:pPr algn="ctr"/>
            </a:p>
          </p:txBody>
        </p:sp>
        <p:sp>
          <p:nvSpPr>
            <p:cNvPr id="63" name="ís1iḑe"/>
            <p:cNvSpPr/>
            <p:nvPr/>
          </p:nvSpPr>
          <p:spPr bwMode="auto">
            <a:xfrm>
              <a:off x="4611472" y="4669528"/>
              <a:ext cx="258583" cy="1484528"/>
            </a:xfrm>
            <a:custGeom>
              <a:avLst/>
              <a:gdLst/>
              <a:ahLst/>
              <a:cxnLst>
                <a:cxn ang="0">
                  <a:pos x="10" y="55"/>
                </a:cxn>
                <a:cxn ang="0">
                  <a:pos x="3" y="195"/>
                </a:cxn>
                <a:cxn ang="0">
                  <a:pos x="32" y="195"/>
                </a:cxn>
                <a:cxn ang="0">
                  <a:pos x="25" y="55"/>
                </a:cxn>
                <a:cxn ang="0">
                  <a:pos x="26" y="47"/>
                </a:cxn>
                <a:cxn ang="0">
                  <a:pos x="34" y="30"/>
                </a:cxn>
                <a:cxn ang="0">
                  <a:pos x="17" y="1"/>
                </a:cxn>
                <a:cxn ang="0">
                  <a:pos x="17" y="0"/>
                </a:cxn>
                <a:cxn ang="0">
                  <a:pos x="17" y="1"/>
                </a:cxn>
                <a:cxn ang="0">
                  <a:pos x="17" y="0"/>
                </a:cxn>
                <a:cxn ang="0">
                  <a:pos x="17" y="1"/>
                </a:cxn>
                <a:cxn ang="0">
                  <a:pos x="0" y="30"/>
                </a:cxn>
                <a:cxn ang="0">
                  <a:pos x="9" y="47"/>
                </a:cxn>
                <a:cxn ang="0">
                  <a:pos x="10" y="55"/>
                </a:cxn>
              </a:cxnLst>
              <a:rect l="0" t="0" r="r" b="b"/>
              <a:pathLst>
                <a:path w="34" h="195">
                  <a:moveTo>
                    <a:pt x="10" y="55"/>
                  </a:moveTo>
                  <a:cubicBezTo>
                    <a:pt x="3" y="195"/>
                    <a:pt x="3" y="195"/>
                    <a:pt x="3" y="195"/>
                  </a:cubicBezTo>
                  <a:cubicBezTo>
                    <a:pt x="32" y="195"/>
                    <a:pt x="32" y="195"/>
                    <a:pt x="32" y="195"/>
                  </a:cubicBezTo>
                  <a:cubicBezTo>
                    <a:pt x="25" y="55"/>
                    <a:pt x="25" y="55"/>
                    <a:pt x="25" y="55"/>
                  </a:cubicBezTo>
                  <a:cubicBezTo>
                    <a:pt x="24" y="52"/>
                    <a:pt x="25" y="48"/>
                    <a:pt x="26" y="47"/>
                  </a:cubicBezTo>
                  <a:cubicBezTo>
                    <a:pt x="34" y="30"/>
                    <a:pt x="34" y="30"/>
                    <a:pt x="34" y="30"/>
                  </a:cubicBezTo>
                  <a:cubicBezTo>
                    <a:pt x="17" y="1"/>
                    <a:pt x="17" y="1"/>
                    <a:pt x="17" y="1"/>
                  </a:cubicBezTo>
                  <a:cubicBezTo>
                    <a:pt x="17" y="0"/>
                    <a:pt x="17" y="0"/>
                    <a:pt x="17" y="0"/>
                  </a:cubicBezTo>
                  <a:cubicBezTo>
                    <a:pt x="17" y="1"/>
                    <a:pt x="17" y="1"/>
                    <a:pt x="17" y="1"/>
                  </a:cubicBezTo>
                  <a:cubicBezTo>
                    <a:pt x="17" y="0"/>
                    <a:pt x="17" y="0"/>
                    <a:pt x="17" y="0"/>
                  </a:cubicBezTo>
                  <a:cubicBezTo>
                    <a:pt x="17" y="1"/>
                    <a:pt x="17" y="1"/>
                    <a:pt x="17" y="1"/>
                  </a:cubicBezTo>
                  <a:cubicBezTo>
                    <a:pt x="0" y="30"/>
                    <a:pt x="0" y="30"/>
                    <a:pt x="0" y="30"/>
                  </a:cubicBezTo>
                  <a:cubicBezTo>
                    <a:pt x="9" y="47"/>
                    <a:pt x="9" y="47"/>
                    <a:pt x="9" y="47"/>
                  </a:cubicBezTo>
                  <a:cubicBezTo>
                    <a:pt x="10" y="49"/>
                    <a:pt x="10" y="52"/>
                    <a:pt x="10" y="55"/>
                  </a:cubicBezTo>
                  <a:close/>
                </a:path>
              </a:pathLst>
            </a:custGeom>
            <a:solidFill>
              <a:srgbClr val="D8562E"/>
            </a:solidFill>
            <a:ln w="9525">
              <a:noFill/>
              <a:round/>
            </a:ln>
          </p:spPr>
          <p:txBody>
            <a:bodyPr anchor="ctr"/>
            <a:lstStyle/>
            <a:p>
              <a:pPr algn="ctr"/>
            </a:p>
          </p:txBody>
        </p:sp>
        <p:sp>
          <p:nvSpPr>
            <p:cNvPr id="64" name="íŝḻidê"/>
            <p:cNvSpPr/>
            <p:nvPr/>
          </p:nvSpPr>
          <p:spPr bwMode="auto">
            <a:xfrm>
              <a:off x="4801224" y="4471406"/>
              <a:ext cx="1500341" cy="1682651"/>
            </a:xfrm>
            <a:custGeom>
              <a:avLst/>
              <a:gdLst/>
              <a:ahLst/>
              <a:cxnLst>
                <a:cxn ang="0">
                  <a:pos x="197" y="221"/>
                </a:cxn>
                <a:cxn ang="0">
                  <a:pos x="193" y="63"/>
                </a:cxn>
                <a:cxn ang="0">
                  <a:pos x="144" y="9"/>
                </a:cxn>
                <a:cxn ang="0">
                  <a:pos x="70" y="0"/>
                </a:cxn>
                <a:cxn ang="0">
                  <a:pos x="0" y="203"/>
                </a:cxn>
                <a:cxn ang="0">
                  <a:pos x="0" y="221"/>
                </a:cxn>
                <a:cxn ang="0">
                  <a:pos x="197" y="221"/>
                </a:cxn>
              </a:cxnLst>
              <a:rect l="0" t="0" r="r" b="b"/>
              <a:pathLst>
                <a:path w="197" h="221">
                  <a:moveTo>
                    <a:pt x="197" y="221"/>
                  </a:moveTo>
                  <a:cubicBezTo>
                    <a:pt x="193" y="63"/>
                    <a:pt x="193" y="63"/>
                    <a:pt x="193" y="63"/>
                  </a:cubicBezTo>
                  <a:cubicBezTo>
                    <a:pt x="193" y="32"/>
                    <a:pt x="174" y="15"/>
                    <a:pt x="144" y="9"/>
                  </a:cubicBezTo>
                  <a:cubicBezTo>
                    <a:pt x="70" y="0"/>
                    <a:pt x="70" y="0"/>
                    <a:pt x="70" y="0"/>
                  </a:cubicBezTo>
                  <a:cubicBezTo>
                    <a:pt x="0" y="203"/>
                    <a:pt x="0" y="203"/>
                    <a:pt x="0" y="203"/>
                  </a:cubicBezTo>
                  <a:cubicBezTo>
                    <a:pt x="0" y="221"/>
                    <a:pt x="0" y="221"/>
                    <a:pt x="0" y="221"/>
                  </a:cubicBezTo>
                  <a:lnTo>
                    <a:pt x="197" y="221"/>
                  </a:lnTo>
                  <a:close/>
                </a:path>
              </a:pathLst>
            </a:custGeom>
            <a:solidFill>
              <a:srgbClr val="0EB3BF"/>
            </a:solidFill>
            <a:ln w="9525">
              <a:noFill/>
              <a:round/>
            </a:ln>
          </p:spPr>
          <p:txBody>
            <a:bodyPr anchor="ctr"/>
            <a:lstStyle/>
            <a:p>
              <a:pPr algn="ctr"/>
            </a:p>
          </p:txBody>
        </p:sp>
        <p:sp>
          <p:nvSpPr>
            <p:cNvPr id="65" name="iŝḻíḍê"/>
            <p:cNvSpPr/>
            <p:nvPr/>
          </p:nvSpPr>
          <p:spPr bwMode="auto">
            <a:xfrm>
              <a:off x="4801224" y="4433269"/>
              <a:ext cx="616693" cy="1584055"/>
            </a:xfrm>
            <a:custGeom>
              <a:avLst/>
              <a:gdLst/>
              <a:ahLst/>
              <a:cxnLst>
                <a:cxn ang="0">
                  <a:pos x="55" y="0"/>
                </a:cxn>
                <a:cxn ang="0">
                  <a:pos x="77" y="4"/>
                </a:cxn>
                <a:cxn ang="0">
                  <a:pos x="79" y="5"/>
                </a:cxn>
                <a:cxn ang="0">
                  <a:pos x="80" y="7"/>
                </a:cxn>
                <a:cxn ang="0">
                  <a:pos x="81" y="52"/>
                </a:cxn>
                <a:cxn ang="0">
                  <a:pos x="73" y="61"/>
                </a:cxn>
                <a:cxn ang="0">
                  <a:pos x="50" y="61"/>
                </a:cxn>
                <a:cxn ang="0">
                  <a:pos x="71" y="89"/>
                </a:cxn>
                <a:cxn ang="0">
                  <a:pos x="70" y="105"/>
                </a:cxn>
                <a:cxn ang="0">
                  <a:pos x="0" y="208"/>
                </a:cxn>
                <a:cxn ang="0">
                  <a:pos x="55" y="0"/>
                </a:cxn>
              </a:cxnLst>
              <a:rect l="0" t="0" r="r" b="b"/>
              <a:pathLst>
                <a:path w="81" h="208">
                  <a:moveTo>
                    <a:pt x="55" y="0"/>
                  </a:moveTo>
                  <a:cubicBezTo>
                    <a:pt x="77" y="4"/>
                    <a:pt x="77" y="4"/>
                    <a:pt x="77" y="4"/>
                  </a:cubicBezTo>
                  <a:cubicBezTo>
                    <a:pt x="77" y="4"/>
                    <a:pt x="78" y="5"/>
                    <a:pt x="79" y="5"/>
                  </a:cubicBezTo>
                  <a:cubicBezTo>
                    <a:pt x="79" y="6"/>
                    <a:pt x="80" y="7"/>
                    <a:pt x="80" y="7"/>
                  </a:cubicBezTo>
                  <a:cubicBezTo>
                    <a:pt x="81" y="52"/>
                    <a:pt x="81" y="52"/>
                    <a:pt x="81" y="52"/>
                  </a:cubicBezTo>
                  <a:cubicBezTo>
                    <a:pt x="81" y="60"/>
                    <a:pt x="80" y="61"/>
                    <a:pt x="73" y="61"/>
                  </a:cubicBezTo>
                  <a:cubicBezTo>
                    <a:pt x="50" y="61"/>
                    <a:pt x="50" y="61"/>
                    <a:pt x="50" y="61"/>
                  </a:cubicBezTo>
                  <a:cubicBezTo>
                    <a:pt x="71" y="89"/>
                    <a:pt x="71" y="89"/>
                    <a:pt x="71" y="89"/>
                  </a:cubicBezTo>
                  <a:cubicBezTo>
                    <a:pt x="78" y="96"/>
                    <a:pt x="74" y="100"/>
                    <a:pt x="70" y="105"/>
                  </a:cubicBezTo>
                  <a:cubicBezTo>
                    <a:pt x="0" y="208"/>
                    <a:pt x="0" y="208"/>
                    <a:pt x="0" y="208"/>
                  </a:cubicBezTo>
                  <a:lnTo>
                    <a:pt x="55" y="0"/>
                  </a:lnTo>
                  <a:close/>
                </a:path>
              </a:pathLst>
            </a:custGeom>
            <a:solidFill>
              <a:srgbClr val="1ECFD3"/>
            </a:solidFill>
            <a:ln w="9525">
              <a:noFill/>
              <a:round/>
            </a:ln>
          </p:spPr>
          <p:txBody>
            <a:bodyPr anchor="ctr"/>
            <a:lstStyle/>
            <a:p>
              <a:pPr algn="ctr"/>
            </a:p>
          </p:txBody>
        </p:sp>
        <p:sp>
          <p:nvSpPr>
            <p:cNvPr id="66" name="ïṥ1íḋê"/>
            <p:cNvSpPr/>
            <p:nvPr/>
          </p:nvSpPr>
          <p:spPr bwMode="auto">
            <a:xfrm>
              <a:off x="3194845" y="4471406"/>
              <a:ext cx="1500341" cy="1682651"/>
            </a:xfrm>
            <a:custGeom>
              <a:avLst/>
              <a:gdLst/>
              <a:ahLst/>
              <a:cxnLst>
                <a:cxn ang="0">
                  <a:pos x="128" y="0"/>
                </a:cxn>
                <a:cxn ang="0">
                  <a:pos x="54" y="9"/>
                </a:cxn>
                <a:cxn ang="0">
                  <a:pos x="5" y="63"/>
                </a:cxn>
                <a:cxn ang="0">
                  <a:pos x="0" y="221"/>
                </a:cxn>
                <a:cxn ang="0">
                  <a:pos x="197" y="221"/>
                </a:cxn>
                <a:cxn ang="0">
                  <a:pos x="197" y="203"/>
                </a:cxn>
                <a:cxn ang="0">
                  <a:pos x="186" y="169"/>
                </a:cxn>
                <a:cxn ang="0">
                  <a:pos x="128" y="0"/>
                </a:cxn>
              </a:cxnLst>
              <a:rect l="0" t="0" r="r" b="b"/>
              <a:pathLst>
                <a:path w="197" h="221">
                  <a:moveTo>
                    <a:pt x="128" y="0"/>
                  </a:moveTo>
                  <a:cubicBezTo>
                    <a:pt x="54" y="9"/>
                    <a:pt x="54" y="9"/>
                    <a:pt x="54" y="9"/>
                  </a:cubicBezTo>
                  <a:cubicBezTo>
                    <a:pt x="23" y="15"/>
                    <a:pt x="5" y="32"/>
                    <a:pt x="5" y="63"/>
                  </a:cubicBezTo>
                  <a:cubicBezTo>
                    <a:pt x="0" y="221"/>
                    <a:pt x="0" y="221"/>
                    <a:pt x="0" y="221"/>
                  </a:cubicBezTo>
                  <a:cubicBezTo>
                    <a:pt x="197" y="221"/>
                    <a:pt x="197" y="221"/>
                    <a:pt x="197" y="221"/>
                  </a:cubicBezTo>
                  <a:cubicBezTo>
                    <a:pt x="197" y="203"/>
                    <a:pt x="197" y="203"/>
                    <a:pt x="197" y="203"/>
                  </a:cubicBezTo>
                  <a:cubicBezTo>
                    <a:pt x="197" y="203"/>
                    <a:pt x="189" y="178"/>
                    <a:pt x="186" y="169"/>
                  </a:cubicBezTo>
                  <a:lnTo>
                    <a:pt x="128" y="0"/>
                  </a:lnTo>
                  <a:close/>
                </a:path>
              </a:pathLst>
            </a:custGeom>
            <a:solidFill>
              <a:srgbClr val="0EB3BF"/>
            </a:solidFill>
            <a:ln w="9525">
              <a:noFill/>
              <a:round/>
            </a:ln>
          </p:spPr>
          <p:txBody>
            <a:bodyPr anchor="ctr"/>
            <a:lstStyle/>
            <a:p>
              <a:pPr algn="ctr"/>
            </a:p>
          </p:txBody>
        </p:sp>
        <p:sp>
          <p:nvSpPr>
            <p:cNvPr id="67" name="íšľïḓê"/>
            <p:cNvSpPr/>
            <p:nvPr/>
          </p:nvSpPr>
          <p:spPr bwMode="auto">
            <a:xfrm>
              <a:off x="4062680" y="4440710"/>
              <a:ext cx="632506" cy="1576614"/>
            </a:xfrm>
            <a:custGeom>
              <a:avLst/>
              <a:gdLst/>
              <a:ahLst/>
              <a:cxnLst>
                <a:cxn ang="0">
                  <a:pos x="26" y="0"/>
                </a:cxn>
                <a:cxn ang="0">
                  <a:pos x="5" y="3"/>
                </a:cxn>
                <a:cxn ang="0">
                  <a:pos x="2" y="5"/>
                </a:cxn>
                <a:cxn ang="0">
                  <a:pos x="1" y="7"/>
                </a:cxn>
                <a:cxn ang="0">
                  <a:pos x="0" y="51"/>
                </a:cxn>
                <a:cxn ang="0">
                  <a:pos x="8" y="60"/>
                </a:cxn>
                <a:cxn ang="0">
                  <a:pos x="31" y="60"/>
                </a:cxn>
                <a:cxn ang="0">
                  <a:pos x="10" y="88"/>
                </a:cxn>
                <a:cxn ang="0">
                  <a:pos x="10" y="104"/>
                </a:cxn>
                <a:cxn ang="0">
                  <a:pos x="83" y="207"/>
                </a:cxn>
                <a:cxn ang="0">
                  <a:pos x="26" y="0"/>
                </a:cxn>
              </a:cxnLst>
              <a:rect l="0" t="0" r="r" b="b"/>
              <a:pathLst>
                <a:path w="83" h="207">
                  <a:moveTo>
                    <a:pt x="26" y="0"/>
                  </a:moveTo>
                  <a:cubicBezTo>
                    <a:pt x="5" y="3"/>
                    <a:pt x="5" y="3"/>
                    <a:pt x="5" y="3"/>
                  </a:cubicBezTo>
                  <a:cubicBezTo>
                    <a:pt x="5" y="3"/>
                    <a:pt x="3" y="4"/>
                    <a:pt x="2" y="5"/>
                  </a:cubicBezTo>
                  <a:cubicBezTo>
                    <a:pt x="2" y="6"/>
                    <a:pt x="1" y="7"/>
                    <a:pt x="1" y="7"/>
                  </a:cubicBezTo>
                  <a:cubicBezTo>
                    <a:pt x="0" y="51"/>
                    <a:pt x="0" y="51"/>
                    <a:pt x="0" y="51"/>
                  </a:cubicBezTo>
                  <a:cubicBezTo>
                    <a:pt x="0" y="59"/>
                    <a:pt x="1" y="60"/>
                    <a:pt x="8" y="60"/>
                  </a:cubicBezTo>
                  <a:cubicBezTo>
                    <a:pt x="31" y="60"/>
                    <a:pt x="31" y="60"/>
                    <a:pt x="31" y="60"/>
                  </a:cubicBezTo>
                  <a:cubicBezTo>
                    <a:pt x="10" y="88"/>
                    <a:pt x="10" y="88"/>
                    <a:pt x="10" y="88"/>
                  </a:cubicBezTo>
                  <a:cubicBezTo>
                    <a:pt x="3" y="95"/>
                    <a:pt x="7" y="99"/>
                    <a:pt x="10" y="104"/>
                  </a:cubicBezTo>
                  <a:cubicBezTo>
                    <a:pt x="83" y="207"/>
                    <a:pt x="83" y="207"/>
                    <a:pt x="83" y="207"/>
                  </a:cubicBezTo>
                  <a:lnTo>
                    <a:pt x="26" y="0"/>
                  </a:lnTo>
                  <a:close/>
                </a:path>
              </a:pathLst>
            </a:custGeom>
            <a:solidFill>
              <a:srgbClr val="1ECFD3"/>
            </a:solidFill>
            <a:ln w="9525">
              <a:noFill/>
              <a:round/>
            </a:ln>
          </p:spPr>
          <p:txBody>
            <a:bodyPr anchor="ctr"/>
            <a:lstStyle/>
            <a:p>
              <a:pPr algn="ctr"/>
            </a:p>
          </p:txBody>
        </p:sp>
      </p:grpSp>
    </p:spTree>
    <p:custDataLst>
      <p:tags r:id="rId3"/>
    </p:custData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02</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297942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就业程序与校园招聘</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学校就业主管部门的一般工作程序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5" name="Arc 2"/>
          <p:cNvSpPr/>
          <p:nvPr/>
        </p:nvSpPr>
        <p:spPr>
          <a:xfrm>
            <a:off x="3485515" y="2753360"/>
            <a:ext cx="1416050" cy="1416050"/>
          </a:xfrm>
          <a:prstGeom prst="arc">
            <a:avLst>
              <a:gd name="adj1" fmla="val 7914138"/>
              <a:gd name="adj2" fmla="val 2868450"/>
            </a:avLst>
          </a:prstGeom>
          <a:ln w="889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p>
            <a:pPr algn="ctr"/>
            <a:endParaRPr lang="en-US" sz="3200" spc="100">
              <a:latin typeface="思源黑体 Normal" panose="020B0400000000000000" charset="-122"/>
              <a:ea typeface="思源黑体 Normal" panose="020B0400000000000000" charset="-122"/>
            </a:endParaRPr>
          </a:p>
        </p:txBody>
      </p:sp>
      <p:sp>
        <p:nvSpPr>
          <p:cNvPr id="16" name="Arc 3"/>
          <p:cNvSpPr/>
          <p:nvPr/>
        </p:nvSpPr>
        <p:spPr>
          <a:xfrm rot="10800000">
            <a:off x="4758690" y="3554095"/>
            <a:ext cx="1416050" cy="1416050"/>
          </a:xfrm>
          <a:prstGeom prst="arc">
            <a:avLst>
              <a:gd name="adj1" fmla="val 7914138"/>
              <a:gd name="adj2" fmla="val 2868450"/>
            </a:avLst>
          </a:prstGeom>
          <a:ln w="88900">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p>
            <a:pPr algn="ctr"/>
            <a:endParaRPr lang="en-US" sz="3200" spc="100">
              <a:latin typeface="思源黑体 Normal" panose="020B0400000000000000" charset="-122"/>
              <a:ea typeface="思源黑体 Normal" panose="020B0400000000000000" charset="-122"/>
            </a:endParaRPr>
          </a:p>
        </p:txBody>
      </p:sp>
      <p:sp>
        <p:nvSpPr>
          <p:cNvPr id="17" name="Arc 4"/>
          <p:cNvSpPr/>
          <p:nvPr/>
        </p:nvSpPr>
        <p:spPr>
          <a:xfrm rot="10800000">
            <a:off x="2216150" y="3554095"/>
            <a:ext cx="1416050" cy="1416050"/>
          </a:xfrm>
          <a:prstGeom prst="arc">
            <a:avLst>
              <a:gd name="adj1" fmla="val 7914138"/>
              <a:gd name="adj2" fmla="val 2868450"/>
            </a:avLst>
          </a:prstGeom>
          <a:ln w="889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p>
            <a:pPr algn="ctr"/>
            <a:endParaRPr lang="en-US" sz="3200" spc="100" dirty="0">
              <a:latin typeface="思源黑体 Normal" panose="020B0400000000000000" charset="-122"/>
              <a:ea typeface="思源黑体 Normal" panose="020B0400000000000000" charset="-122"/>
            </a:endParaRPr>
          </a:p>
        </p:txBody>
      </p:sp>
      <p:sp>
        <p:nvSpPr>
          <p:cNvPr id="18" name="Arc 5"/>
          <p:cNvSpPr/>
          <p:nvPr/>
        </p:nvSpPr>
        <p:spPr>
          <a:xfrm>
            <a:off x="944880" y="2753360"/>
            <a:ext cx="1416050" cy="1416050"/>
          </a:xfrm>
          <a:prstGeom prst="arc">
            <a:avLst>
              <a:gd name="adj1" fmla="val 7914138"/>
              <a:gd name="adj2" fmla="val 2868450"/>
            </a:avLst>
          </a:prstGeom>
          <a:ln w="8890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p>
            <a:pPr algn="ctr"/>
            <a:endParaRPr lang="en-US" sz="3200" spc="100">
              <a:latin typeface="思源黑体 Normal" panose="020B0400000000000000" charset="-122"/>
              <a:ea typeface="思源黑体 Normal" panose="020B0400000000000000" charset="-122"/>
            </a:endParaRPr>
          </a:p>
        </p:txBody>
      </p:sp>
      <p:sp>
        <p:nvSpPr>
          <p:cNvPr id="19" name="Arc 6"/>
          <p:cNvSpPr/>
          <p:nvPr/>
        </p:nvSpPr>
        <p:spPr>
          <a:xfrm>
            <a:off x="6036945" y="2753360"/>
            <a:ext cx="1416050" cy="1416050"/>
          </a:xfrm>
          <a:prstGeom prst="arc">
            <a:avLst>
              <a:gd name="adj1" fmla="val 7914138"/>
              <a:gd name="adj2" fmla="val 2868450"/>
            </a:avLst>
          </a:prstGeom>
          <a:ln w="88900">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p>
            <a:pPr algn="ctr"/>
            <a:endParaRPr lang="en-US" sz="3200" spc="100">
              <a:latin typeface="思源黑体 Normal" panose="020B0400000000000000" charset="-122"/>
              <a:ea typeface="思源黑体 Normal" panose="020B0400000000000000" charset="-122"/>
            </a:endParaRPr>
          </a:p>
        </p:txBody>
      </p:sp>
      <p:sp>
        <p:nvSpPr>
          <p:cNvPr id="20" name="Oval 21"/>
          <p:cNvSpPr>
            <a:spLocks noChangeArrowheads="1"/>
          </p:cNvSpPr>
          <p:nvPr/>
        </p:nvSpPr>
        <p:spPr bwMode="auto">
          <a:xfrm>
            <a:off x="2651125" y="4630420"/>
            <a:ext cx="546735" cy="546735"/>
          </a:xfrm>
          <a:prstGeom prst="ellipse">
            <a:avLst/>
          </a:prstGeom>
          <a:solidFill>
            <a:schemeClr val="accent2"/>
          </a:solidFill>
          <a:ln w="19050" cap="rnd" cmpd="sng">
            <a:noFill/>
            <a:prstDash val="solid"/>
            <a:round/>
          </a:ln>
        </p:spPr>
        <p:txBody>
          <a:bodyPr vert="horz" wrap="square" lIns="121920" tIns="60960" rIns="121920" bIns="60960" numCol="1" anchor="t" anchorCtr="0" compatLnSpc="1"/>
          <a:p>
            <a:endParaRPr lang="en-US" sz="3200" spc="100">
              <a:latin typeface="思源黑体 Normal" panose="020B0400000000000000" charset="-122"/>
              <a:ea typeface="思源黑体 Normal" panose="020B0400000000000000" charset="-122"/>
            </a:endParaRPr>
          </a:p>
        </p:txBody>
      </p:sp>
      <p:sp>
        <p:nvSpPr>
          <p:cNvPr id="21" name="Oval 6"/>
          <p:cNvSpPr>
            <a:spLocks noChangeArrowheads="1"/>
          </p:cNvSpPr>
          <p:nvPr/>
        </p:nvSpPr>
        <p:spPr bwMode="auto">
          <a:xfrm>
            <a:off x="1379855" y="2495550"/>
            <a:ext cx="546735" cy="54673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endParaRPr lang="en-US" sz="3200" spc="100">
              <a:latin typeface="思源黑体 Normal" panose="020B0400000000000000" charset="-122"/>
              <a:ea typeface="思源黑体 Normal" panose="020B0400000000000000" charset="-122"/>
            </a:endParaRPr>
          </a:p>
        </p:txBody>
      </p:sp>
      <p:sp>
        <p:nvSpPr>
          <p:cNvPr id="101" name="Oval 10"/>
          <p:cNvSpPr>
            <a:spLocks noChangeArrowheads="1"/>
          </p:cNvSpPr>
          <p:nvPr/>
        </p:nvSpPr>
        <p:spPr bwMode="auto">
          <a:xfrm>
            <a:off x="3920490" y="2495550"/>
            <a:ext cx="546735" cy="546735"/>
          </a:xfrm>
          <a:prstGeom prst="ellipse">
            <a:avLst/>
          </a:prstGeom>
          <a:solidFill>
            <a:schemeClr val="accent3"/>
          </a:solidFill>
          <a:ln w="9525">
            <a:noFill/>
            <a:round/>
          </a:ln>
        </p:spPr>
        <p:txBody>
          <a:bodyPr vert="horz" wrap="square" lIns="121920" tIns="60960" rIns="121920" bIns="60960" numCol="1" anchor="t" anchorCtr="0" compatLnSpc="1"/>
          <a:p>
            <a:endParaRPr lang="en-US" sz="3200" spc="100">
              <a:latin typeface="思源黑体 Normal" panose="020B0400000000000000" charset="-122"/>
              <a:ea typeface="思源黑体 Normal" panose="020B0400000000000000" charset="-122"/>
            </a:endParaRPr>
          </a:p>
        </p:txBody>
      </p:sp>
      <p:sp>
        <p:nvSpPr>
          <p:cNvPr id="102" name="Oval 6"/>
          <p:cNvSpPr>
            <a:spLocks noChangeArrowheads="1"/>
          </p:cNvSpPr>
          <p:nvPr/>
        </p:nvSpPr>
        <p:spPr bwMode="auto">
          <a:xfrm>
            <a:off x="6471285" y="2495550"/>
            <a:ext cx="546735" cy="546735"/>
          </a:xfrm>
          <a:prstGeom prst="ellipse">
            <a:avLst/>
          </a:prstGeom>
          <a:solidFill>
            <a:schemeClr val="accent5"/>
          </a:solidFill>
          <a:ln w="9525">
            <a:noFill/>
            <a:round/>
          </a:ln>
        </p:spPr>
        <p:txBody>
          <a:bodyPr vert="horz" wrap="square" lIns="121920" tIns="60960" rIns="121920" bIns="60960" numCol="1" anchor="t" anchorCtr="0" compatLnSpc="1"/>
          <a:p>
            <a:endParaRPr lang="en-US" sz="3200" spc="100">
              <a:latin typeface="思源黑体 Normal" panose="020B0400000000000000" charset="-122"/>
              <a:ea typeface="思源黑体 Normal" panose="020B0400000000000000" charset="-122"/>
            </a:endParaRPr>
          </a:p>
        </p:txBody>
      </p:sp>
      <p:sp>
        <p:nvSpPr>
          <p:cNvPr id="103" name="Rectangle 33"/>
          <p:cNvSpPr/>
          <p:nvPr/>
        </p:nvSpPr>
        <p:spPr>
          <a:xfrm>
            <a:off x="1154430" y="3218815"/>
            <a:ext cx="996950" cy="434975"/>
          </a:xfrm>
          <a:prstGeom prst="rect">
            <a:avLst/>
          </a:prstGeom>
        </p:spPr>
        <p:txBody>
          <a:bodyPr wrap="square" lIns="121920" rIns="121920" bIns="60960">
            <a:spAutoFit/>
          </a:bodyPr>
          <a:p>
            <a:pPr algn="ctr">
              <a:lnSpc>
                <a:spcPct val="89000"/>
              </a:lnSpc>
            </a:pPr>
            <a:r>
              <a:rPr lang="en-US" sz="2400" spc="100" dirty="0">
                <a:solidFill>
                  <a:schemeClr val="accent1"/>
                </a:solidFill>
                <a:latin typeface="思源黑体 Normal" panose="020B0400000000000000" charset="-122"/>
                <a:ea typeface="思源黑体 Normal" panose="020B0400000000000000" charset="-122"/>
              </a:rPr>
              <a:t>01</a:t>
            </a:r>
            <a:endParaRPr lang="en-US" sz="2400" spc="100" dirty="0">
              <a:solidFill>
                <a:schemeClr val="accent1"/>
              </a:solidFill>
              <a:latin typeface="思源黑体 Normal" panose="020B0400000000000000" charset="-122"/>
              <a:ea typeface="思源黑体 Normal" panose="020B0400000000000000" charset="-122"/>
            </a:endParaRPr>
          </a:p>
        </p:txBody>
      </p:sp>
      <p:sp>
        <p:nvSpPr>
          <p:cNvPr id="104" name="Rectangle 34"/>
          <p:cNvSpPr/>
          <p:nvPr/>
        </p:nvSpPr>
        <p:spPr>
          <a:xfrm>
            <a:off x="2426335" y="4074795"/>
            <a:ext cx="996950" cy="434975"/>
          </a:xfrm>
          <a:prstGeom prst="rect">
            <a:avLst/>
          </a:prstGeom>
        </p:spPr>
        <p:txBody>
          <a:bodyPr wrap="square" lIns="121920" rIns="121920" bIns="60960">
            <a:spAutoFit/>
          </a:bodyPr>
          <a:p>
            <a:pPr algn="ctr">
              <a:lnSpc>
                <a:spcPct val="89000"/>
              </a:lnSpc>
            </a:pPr>
            <a:r>
              <a:rPr lang="en-US" sz="2400" spc="100" dirty="0">
                <a:solidFill>
                  <a:schemeClr val="accent2"/>
                </a:solidFill>
                <a:latin typeface="思源黑体 Normal" panose="020B0400000000000000" charset="-122"/>
                <a:ea typeface="思源黑体 Normal" panose="020B0400000000000000" charset="-122"/>
              </a:rPr>
              <a:t>02</a:t>
            </a:r>
            <a:endParaRPr lang="en-US" sz="2400" spc="100" dirty="0">
              <a:solidFill>
                <a:schemeClr val="accent2"/>
              </a:solidFill>
              <a:latin typeface="思源黑体 Normal" panose="020B0400000000000000" charset="-122"/>
              <a:ea typeface="思源黑体 Normal" panose="020B0400000000000000" charset="-122"/>
            </a:endParaRPr>
          </a:p>
        </p:txBody>
      </p:sp>
      <p:sp>
        <p:nvSpPr>
          <p:cNvPr id="105" name="Rectangle 35"/>
          <p:cNvSpPr/>
          <p:nvPr/>
        </p:nvSpPr>
        <p:spPr>
          <a:xfrm>
            <a:off x="4968240" y="4074795"/>
            <a:ext cx="996950" cy="434975"/>
          </a:xfrm>
          <a:prstGeom prst="rect">
            <a:avLst/>
          </a:prstGeom>
        </p:spPr>
        <p:txBody>
          <a:bodyPr wrap="square" lIns="121920" rIns="121920" bIns="60960">
            <a:spAutoFit/>
          </a:bodyPr>
          <a:p>
            <a:pPr algn="ctr">
              <a:lnSpc>
                <a:spcPct val="89000"/>
              </a:lnSpc>
            </a:pPr>
            <a:r>
              <a:rPr lang="en-US" sz="2400" spc="100" dirty="0">
                <a:solidFill>
                  <a:schemeClr val="accent4"/>
                </a:solidFill>
                <a:latin typeface="思源黑体 Normal" panose="020B0400000000000000" charset="-122"/>
                <a:ea typeface="思源黑体 Normal" panose="020B0400000000000000" charset="-122"/>
              </a:rPr>
              <a:t>04</a:t>
            </a:r>
            <a:endParaRPr lang="en-US" sz="2400" spc="100" dirty="0">
              <a:solidFill>
                <a:schemeClr val="accent4"/>
              </a:solidFill>
              <a:latin typeface="思源黑体 Normal" panose="020B0400000000000000" charset="-122"/>
              <a:ea typeface="思源黑体 Normal" panose="020B0400000000000000" charset="-122"/>
            </a:endParaRPr>
          </a:p>
        </p:txBody>
      </p:sp>
      <p:sp>
        <p:nvSpPr>
          <p:cNvPr id="106" name="Rectangle 36"/>
          <p:cNvSpPr/>
          <p:nvPr/>
        </p:nvSpPr>
        <p:spPr>
          <a:xfrm>
            <a:off x="3695700" y="3218815"/>
            <a:ext cx="996950" cy="434975"/>
          </a:xfrm>
          <a:prstGeom prst="rect">
            <a:avLst/>
          </a:prstGeom>
        </p:spPr>
        <p:txBody>
          <a:bodyPr wrap="square" lIns="121920" rIns="121920" bIns="60960">
            <a:spAutoFit/>
          </a:bodyPr>
          <a:p>
            <a:pPr algn="ctr">
              <a:lnSpc>
                <a:spcPct val="89000"/>
              </a:lnSpc>
            </a:pPr>
            <a:r>
              <a:rPr lang="en-US" sz="2400" spc="100" dirty="0">
                <a:solidFill>
                  <a:schemeClr val="accent3"/>
                </a:solidFill>
                <a:latin typeface="思源黑体 Normal" panose="020B0400000000000000" charset="-122"/>
                <a:ea typeface="思源黑体 Normal" panose="020B0400000000000000" charset="-122"/>
              </a:rPr>
              <a:t>03</a:t>
            </a:r>
            <a:endParaRPr lang="en-US" sz="2400" spc="100" dirty="0">
              <a:solidFill>
                <a:schemeClr val="accent3"/>
              </a:solidFill>
              <a:latin typeface="思源黑体 Normal" panose="020B0400000000000000" charset="-122"/>
              <a:ea typeface="思源黑体 Normal" panose="020B0400000000000000" charset="-122"/>
            </a:endParaRPr>
          </a:p>
        </p:txBody>
      </p:sp>
      <p:sp>
        <p:nvSpPr>
          <p:cNvPr id="107" name="Rectangle 37"/>
          <p:cNvSpPr/>
          <p:nvPr/>
        </p:nvSpPr>
        <p:spPr>
          <a:xfrm>
            <a:off x="6246495" y="3218815"/>
            <a:ext cx="996950" cy="434975"/>
          </a:xfrm>
          <a:prstGeom prst="rect">
            <a:avLst/>
          </a:prstGeom>
        </p:spPr>
        <p:txBody>
          <a:bodyPr wrap="square" lIns="121920" rIns="121920" bIns="60960">
            <a:spAutoFit/>
          </a:bodyPr>
          <a:p>
            <a:pPr algn="ctr">
              <a:lnSpc>
                <a:spcPct val="89000"/>
              </a:lnSpc>
            </a:pPr>
            <a:r>
              <a:rPr lang="en-US" sz="2400" spc="100" dirty="0">
                <a:solidFill>
                  <a:schemeClr val="accent5"/>
                </a:solidFill>
                <a:latin typeface="思源黑体 Normal" panose="020B0400000000000000" charset="-122"/>
                <a:ea typeface="思源黑体 Normal" panose="020B0400000000000000" charset="-122"/>
              </a:rPr>
              <a:t>05</a:t>
            </a:r>
            <a:endParaRPr lang="en-US" sz="2400" spc="100" dirty="0">
              <a:solidFill>
                <a:schemeClr val="accent5"/>
              </a:solidFill>
              <a:latin typeface="思源黑体 Normal" panose="020B0400000000000000" charset="-122"/>
              <a:ea typeface="思源黑体 Normal" panose="020B0400000000000000" charset="-122"/>
            </a:endParaRPr>
          </a:p>
        </p:txBody>
      </p:sp>
      <p:sp>
        <p:nvSpPr>
          <p:cNvPr id="108" name="Oval 6"/>
          <p:cNvSpPr>
            <a:spLocks noChangeArrowheads="1"/>
          </p:cNvSpPr>
          <p:nvPr/>
        </p:nvSpPr>
        <p:spPr bwMode="auto">
          <a:xfrm>
            <a:off x="5193665" y="4630420"/>
            <a:ext cx="546735" cy="546735"/>
          </a:xfrm>
          <a:prstGeom prst="ellipse">
            <a:avLst/>
          </a:prstGeom>
          <a:solidFill>
            <a:schemeClr val="accent4"/>
          </a:solidFill>
          <a:ln w="9525">
            <a:noFill/>
            <a:round/>
          </a:ln>
        </p:spPr>
        <p:txBody>
          <a:bodyPr vert="horz" wrap="square" lIns="121920" tIns="60960" rIns="121920" bIns="60960" numCol="1" anchor="t" anchorCtr="0" compatLnSpc="1"/>
          <a:p>
            <a:endParaRPr lang="en-US" sz="3200" spc="100">
              <a:latin typeface="思源黑体 Normal" panose="020B0400000000000000" charset="-122"/>
              <a:ea typeface="思源黑体 Normal" panose="020B0400000000000000" charset="-122"/>
            </a:endParaRPr>
          </a:p>
        </p:txBody>
      </p:sp>
      <p:sp>
        <p:nvSpPr>
          <p:cNvPr id="110" name="Arc 56"/>
          <p:cNvSpPr/>
          <p:nvPr/>
        </p:nvSpPr>
        <p:spPr>
          <a:xfrm rot="10800000">
            <a:off x="7309485" y="3554095"/>
            <a:ext cx="1416050" cy="1416050"/>
          </a:xfrm>
          <a:prstGeom prst="arc">
            <a:avLst>
              <a:gd name="adj1" fmla="val 7914138"/>
              <a:gd name="adj2" fmla="val 2868450"/>
            </a:avLst>
          </a:prstGeom>
          <a:ln w="88900">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p>
            <a:pPr algn="ctr"/>
            <a:endParaRPr lang="en-US" sz="3200" spc="100">
              <a:latin typeface="思源黑体 Normal" panose="020B0400000000000000" charset="-122"/>
              <a:ea typeface="思源黑体 Normal" panose="020B0400000000000000" charset="-122"/>
            </a:endParaRPr>
          </a:p>
        </p:txBody>
      </p:sp>
      <p:sp>
        <p:nvSpPr>
          <p:cNvPr id="111" name="Rectangle 57"/>
          <p:cNvSpPr/>
          <p:nvPr/>
        </p:nvSpPr>
        <p:spPr>
          <a:xfrm>
            <a:off x="7519670" y="4074795"/>
            <a:ext cx="996950" cy="434975"/>
          </a:xfrm>
          <a:prstGeom prst="rect">
            <a:avLst/>
          </a:prstGeom>
        </p:spPr>
        <p:txBody>
          <a:bodyPr wrap="square" lIns="121920" rIns="121920" bIns="60960">
            <a:spAutoFit/>
          </a:bodyPr>
          <a:p>
            <a:pPr algn="ctr">
              <a:lnSpc>
                <a:spcPct val="89000"/>
              </a:lnSpc>
            </a:pPr>
            <a:r>
              <a:rPr lang="en-US" sz="2400" spc="100" dirty="0" smtClean="0">
                <a:solidFill>
                  <a:schemeClr val="accent6"/>
                </a:solidFill>
                <a:latin typeface="思源黑体 Normal" panose="020B0400000000000000" charset="-122"/>
                <a:ea typeface="思源黑体 Normal" panose="020B0400000000000000" charset="-122"/>
              </a:rPr>
              <a:t>06</a:t>
            </a:r>
            <a:endParaRPr lang="en-US" sz="2400" spc="100" dirty="0" smtClean="0">
              <a:solidFill>
                <a:schemeClr val="accent6"/>
              </a:solidFill>
              <a:latin typeface="思源黑体 Normal" panose="020B0400000000000000" charset="-122"/>
              <a:ea typeface="思源黑体 Normal" panose="020B0400000000000000" charset="-122"/>
            </a:endParaRPr>
          </a:p>
        </p:txBody>
      </p:sp>
      <p:sp>
        <p:nvSpPr>
          <p:cNvPr id="112" name="Oval 6"/>
          <p:cNvSpPr>
            <a:spLocks noChangeArrowheads="1"/>
          </p:cNvSpPr>
          <p:nvPr/>
        </p:nvSpPr>
        <p:spPr bwMode="auto">
          <a:xfrm>
            <a:off x="7744460" y="4630420"/>
            <a:ext cx="546735" cy="546735"/>
          </a:xfrm>
          <a:prstGeom prst="ellipse">
            <a:avLst/>
          </a:prstGeom>
          <a:solidFill>
            <a:schemeClr val="accent6"/>
          </a:solidFill>
          <a:ln w="9525">
            <a:noFill/>
            <a:round/>
          </a:ln>
        </p:spPr>
        <p:txBody>
          <a:bodyPr vert="horz" wrap="square" lIns="121920" tIns="60960" rIns="121920" bIns="60960" numCol="1" anchor="t" anchorCtr="0" compatLnSpc="1"/>
          <a:p>
            <a:endParaRPr lang="en-US" sz="3200" spc="100">
              <a:latin typeface="思源黑体 Normal" panose="020B0400000000000000" charset="-122"/>
              <a:ea typeface="思源黑体 Normal" panose="020B0400000000000000" charset="-122"/>
            </a:endParaRPr>
          </a:p>
        </p:txBody>
      </p:sp>
      <p:sp>
        <p:nvSpPr>
          <p:cNvPr id="114" name="Arc 66"/>
          <p:cNvSpPr/>
          <p:nvPr/>
        </p:nvSpPr>
        <p:spPr>
          <a:xfrm>
            <a:off x="8568055" y="2748915"/>
            <a:ext cx="1416050" cy="1416050"/>
          </a:xfrm>
          <a:prstGeom prst="arc">
            <a:avLst>
              <a:gd name="adj1" fmla="val 7914138"/>
              <a:gd name="adj2" fmla="val 2868450"/>
            </a:avLst>
          </a:prstGeom>
          <a:ln w="889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p>
            <a:pPr algn="ctr"/>
            <a:endParaRPr lang="en-US" sz="3200" spc="100">
              <a:latin typeface="思源黑体 Normal" panose="020B0400000000000000" charset="-122"/>
              <a:ea typeface="思源黑体 Normal" panose="020B0400000000000000" charset="-122"/>
            </a:endParaRPr>
          </a:p>
        </p:txBody>
      </p:sp>
      <p:sp>
        <p:nvSpPr>
          <p:cNvPr id="117" name="Oval 6"/>
          <p:cNvSpPr>
            <a:spLocks noChangeArrowheads="1"/>
          </p:cNvSpPr>
          <p:nvPr/>
        </p:nvSpPr>
        <p:spPr bwMode="auto">
          <a:xfrm>
            <a:off x="9003030" y="2490470"/>
            <a:ext cx="546735" cy="546735"/>
          </a:xfrm>
          <a:prstGeom prst="ellipse">
            <a:avLst/>
          </a:prstGeom>
          <a:solidFill>
            <a:schemeClr val="tx1">
              <a:lumMod val="75000"/>
            </a:schemeClr>
          </a:solidFill>
          <a:ln w="9525">
            <a:noFill/>
            <a:round/>
          </a:ln>
        </p:spPr>
        <p:txBody>
          <a:bodyPr vert="horz" wrap="square" lIns="121920" tIns="60960" rIns="121920" bIns="60960" numCol="1" anchor="t" anchorCtr="0" compatLnSpc="1"/>
          <a:p>
            <a:endParaRPr lang="en-US" sz="3200" spc="100">
              <a:latin typeface="思源黑体 Normal" panose="020B0400000000000000" charset="-122"/>
              <a:ea typeface="思源黑体 Normal" panose="020B0400000000000000" charset="-122"/>
            </a:endParaRPr>
          </a:p>
        </p:txBody>
      </p:sp>
      <p:sp>
        <p:nvSpPr>
          <p:cNvPr id="157" name="Rectangle 71"/>
          <p:cNvSpPr/>
          <p:nvPr/>
        </p:nvSpPr>
        <p:spPr>
          <a:xfrm>
            <a:off x="8778240" y="3213735"/>
            <a:ext cx="996950" cy="434975"/>
          </a:xfrm>
          <a:prstGeom prst="rect">
            <a:avLst/>
          </a:prstGeom>
        </p:spPr>
        <p:txBody>
          <a:bodyPr wrap="square" lIns="121920" rIns="121920" bIns="60960">
            <a:spAutoFit/>
          </a:bodyPr>
          <a:p>
            <a:pPr algn="ctr">
              <a:lnSpc>
                <a:spcPct val="89000"/>
              </a:lnSpc>
            </a:pPr>
            <a:r>
              <a:rPr lang="en-US" sz="2400" spc="100" dirty="0" smtClean="0">
                <a:solidFill>
                  <a:schemeClr val="tx1">
                    <a:lumMod val="75000"/>
                  </a:schemeClr>
                </a:solidFill>
                <a:latin typeface="思源黑体 Normal" panose="020B0400000000000000" charset="-122"/>
                <a:ea typeface="思源黑体 Normal" panose="020B0400000000000000" charset="-122"/>
              </a:rPr>
              <a:t>07</a:t>
            </a:r>
            <a:endParaRPr lang="en-US" sz="2400" spc="100" dirty="0" smtClean="0">
              <a:solidFill>
                <a:schemeClr val="tx1">
                  <a:lumMod val="75000"/>
                </a:schemeClr>
              </a:solidFill>
              <a:latin typeface="思源黑体 Normal" panose="020B0400000000000000" charset="-122"/>
              <a:ea typeface="思源黑体 Normal" panose="020B0400000000000000" charset="-122"/>
            </a:endParaRPr>
          </a:p>
        </p:txBody>
      </p:sp>
      <p:sp>
        <p:nvSpPr>
          <p:cNvPr id="158" name="Arc 73"/>
          <p:cNvSpPr/>
          <p:nvPr/>
        </p:nvSpPr>
        <p:spPr>
          <a:xfrm rot="10800000">
            <a:off x="9831705" y="3549015"/>
            <a:ext cx="1416050" cy="1416050"/>
          </a:xfrm>
          <a:prstGeom prst="arc">
            <a:avLst>
              <a:gd name="adj1" fmla="val 7914138"/>
              <a:gd name="adj2" fmla="val 2868450"/>
            </a:avLst>
          </a:prstGeom>
          <a:ln w="8890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p>
            <a:pPr algn="ctr"/>
            <a:endParaRPr lang="en-US" sz="3200" spc="100">
              <a:latin typeface="思源黑体 Normal" panose="020B0400000000000000" charset="-122"/>
              <a:ea typeface="思源黑体 Normal" panose="020B0400000000000000" charset="-122"/>
            </a:endParaRPr>
          </a:p>
        </p:txBody>
      </p:sp>
      <p:sp>
        <p:nvSpPr>
          <p:cNvPr id="159" name="Rectangle 74"/>
          <p:cNvSpPr/>
          <p:nvPr/>
        </p:nvSpPr>
        <p:spPr>
          <a:xfrm>
            <a:off x="10060940" y="4069715"/>
            <a:ext cx="996950" cy="434975"/>
          </a:xfrm>
          <a:prstGeom prst="rect">
            <a:avLst/>
          </a:prstGeom>
        </p:spPr>
        <p:txBody>
          <a:bodyPr wrap="square" lIns="121920" rIns="121920" bIns="60960">
            <a:spAutoFit/>
          </a:bodyPr>
          <a:p>
            <a:pPr algn="ctr">
              <a:lnSpc>
                <a:spcPct val="89000"/>
              </a:lnSpc>
            </a:pPr>
            <a:r>
              <a:rPr lang="en-US" sz="2400" spc="100" dirty="0" smtClean="0">
                <a:solidFill>
                  <a:schemeClr val="tx1">
                    <a:lumMod val="60000"/>
                    <a:lumOff val="40000"/>
                  </a:schemeClr>
                </a:solidFill>
                <a:latin typeface="思源黑体 Normal" panose="020B0400000000000000" charset="-122"/>
                <a:ea typeface="思源黑体 Normal" panose="020B0400000000000000" charset="-122"/>
              </a:rPr>
              <a:t>08</a:t>
            </a:r>
            <a:endParaRPr lang="en-US" sz="2400" spc="100" dirty="0" smtClean="0">
              <a:solidFill>
                <a:schemeClr val="tx1">
                  <a:lumMod val="60000"/>
                  <a:lumOff val="40000"/>
                </a:schemeClr>
              </a:solidFill>
              <a:latin typeface="思源黑体 Normal" panose="020B0400000000000000" charset="-122"/>
              <a:ea typeface="思源黑体 Normal" panose="020B0400000000000000" charset="-122"/>
            </a:endParaRPr>
          </a:p>
        </p:txBody>
      </p:sp>
      <p:sp>
        <p:nvSpPr>
          <p:cNvPr id="160" name="Oval 6"/>
          <p:cNvSpPr>
            <a:spLocks noChangeArrowheads="1"/>
          </p:cNvSpPr>
          <p:nvPr/>
        </p:nvSpPr>
        <p:spPr bwMode="auto">
          <a:xfrm>
            <a:off x="10286365" y="4624705"/>
            <a:ext cx="546735" cy="546735"/>
          </a:xfrm>
          <a:prstGeom prst="ellipse">
            <a:avLst/>
          </a:prstGeom>
          <a:solidFill>
            <a:schemeClr val="tx1">
              <a:lumMod val="60000"/>
              <a:lumOff val="40000"/>
            </a:schemeClr>
          </a:solidFill>
          <a:ln w="9525">
            <a:noFill/>
            <a:round/>
          </a:ln>
        </p:spPr>
        <p:txBody>
          <a:bodyPr vert="horz" wrap="square" lIns="121920" tIns="60960" rIns="121920" bIns="60960" numCol="1" anchor="t" anchorCtr="0" compatLnSpc="1"/>
          <a:p>
            <a:endParaRPr lang="en-US" sz="3200" spc="100">
              <a:latin typeface="思源黑体 Normal" panose="020B0400000000000000" charset="-122"/>
              <a:ea typeface="思源黑体 Normal" panose="020B0400000000000000" charset="-122"/>
            </a:endParaRPr>
          </a:p>
        </p:txBody>
      </p:sp>
      <p:sp>
        <p:nvSpPr>
          <p:cNvPr id="161" name="Rectangle 83"/>
          <p:cNvSpPr/>
          <p:nvPr/>
        </p:nvSpPr>
        <p:spPr>
          <a:xfrm>
            <a:off x="629920" y="1424940"/>
            <a:ext cx="2061210" cy="922020"/>
          </a:xfrm>
          <a:prstGeom prst="rect">
            <a:avLst/>
          </a:prstGeom>
        </p:spPr>
        <p:txBody>
          <a:bodyPr wrap="square">
            <a:spAutoFit/>
          </a:bodyPr>
          <a:p>
            <a:pPr algn="ctr">
              <a:lnSpc>
                <a:spcPct val="150000"/>
              </a:lnSpc>
            </a:pPr>
            <a:r>
              <a:rPr lang="zh-CN" altLang="id-ID" spc="100" dirty="0">
                <a:solidFill>
                  <a:schemeClr val="tx1"/>
                </a:solidFill>
                <a:latin typeface="思源黑体 Normal" panose="020B0400000000000000" charset="-122"/>
                <a:ea typeface="思源黑体 Normal" panose="020B0400000000000000" charset="-122"/>
              </a:rPr>
              <a:t>进行</a:t>
            </a:r>
            <a:r>
              <a:rPr lang="id-ID" spc="100" dirty="0">
                <a:solidFill>
                  <a:schemeClr val="tx1"/>
                </a:solidFill>
                <a:latin typeface="思源黑体 Normal" panose="020B0400000000000000" charset="-122"/>
                <a:ea typeface="思源黑体 Normal" panose="020B0400000000000000" charset="-122"/>
              </a:rPr>
              <a:t>毕业生资格审查</a:t>
            </a:r>
            <a:endParaRPr lang="id-ID" spc="100" dirty="0">
              <a:solidFill>
                <a:schemeClr val="tx1"/>
              </a:solidFill>
              <a:latin typeface="思源黑体 Normal" panose="020B0400000000000000" charset="-122"/>
              <a:ea typeface="思源黑体 Normal" panose="020B0400000000000000" charset="-122"/>
            </a:endParaRPr>
          </a:p>
        </p:txBody>
      </p:sp>
      <p:sp>
        <p:nvSpPr>
          <p:cNvPr id="162" name="TextBox 84"/>
          <p:cNvSpPr/>
          <p:nvPr/>
        </p:nvSpPr>
        <p:spPr>
          <a:xfrm>
            <a:off x="1824990" y="5205095"/>
            <a:ext cx="2183765" cy="922020"/>
          </a:xfrm>
          <a:prstGeom prst="rect">
            <a:avLst/>
          </a:prstGeom>
        </p:spPr>
        <p:txBody>
          <a:bodyPr wrap="square" lIns="91440" tIns="45720" rIns="91440" bIns="45720" rtlCol="0" anchor="t">
            <a:spAutoFit/>
          </a:bodyPr>
          <a:p>
            <a:pPr lvl="0" algn="ctr">
              <a:lnSpc>
                <a:spcPct val="150000"/>
              </a:lnSpc>
              <a:buClrTx/>
              <a:buSzTx/>
              <a:buFontTx/>
            </a:pPr>
            <a:r>
              <a:rPr lang="id-ID" spc="100" dirty="0">
                <a:latin typeface="思源黑体 Normal" panose="020B0400000000000000" charset="-122"/>
                <a:ea typeface="思源黑体 Normal" panose="020B0400000000000000" charset="-122"/>
                <a:cs typeface="思源黑体 CN Normal" panose="020B0400000000000000" pitchFamily="34" charset="-122"/>
                <a:sym typeface="+mn-ea"/>
              </a:rPr>
              <a:t>收集整理发布</a:t>
            </a:r>
            <a:endParaRPr lang="id-ID" spc="100" dirty="0">
              <a:latin typeface="思源黑体 Normal" panose="020B0400000000000000" charset="-122"/>
              <a:ea typeface="思源黑体 Normal" panose="020B0400000000000000" charset="-122"/>
              <a:cs typeface="思源黑体 CN Normal" panose="020B0400000000000000" pitchFamily="34" charset="-122"/>
              <a:sym typeface="+mn-ea"/>
            </a:endParaRPr>
          </a:p>
          <a:p>
            <a:pPr lvl="0" algn="ctr">
              <a:lnSpc>
                <a:spcPct val="150000"/>
              </a:lnSpc>
              <a:buClrTx/>
              <a:buSzTx/>
              <a:buFontTx/>
            </a:pPr>
            <a:r>
              <a:rPr lang="id-ID" spc="100" dirty="0">
                <a:latin typeface="思源黑体 Normal" panose="020B0400000000000000" charset="-122"/>
                <a:ea typeface="思源黑体 Normal" panose="020B0400000000000000" charset="-122"/>
                <a:cs typeface="思源黑体 CN Normal" panose="020B0400000000000000" pitchFamily="34" charset="-122"/>
                <a:sym typeface="+mn-ea"/>
              </a:rPr>
              <a:t>毕业生供需信息</a:t>
            </a:r>
            <a:endParaRPr lang="id-ID" spc="100" dirty="0">
              <a:latin typeface="思源黑体 Normal" panose="020B0400000000000000" charset="-122"/>
              <a:ea typeface="思源黑体 Normal" panose="020B0400000000000000" charset="-122"/>
              <a:cs typeface="思源黑体 CN Normal" panose="020B0400000000000000" pitchFamily="34" charset="-122"/>
              <a:sym typeface="+mn-ea"/>
            </a:endParaRPr>
          </a:p>
        </p:txBody>
      </p:sp>
      <p:sp>
        <p:nvSpPr>
          <p:cNvPr id="163" name="Rectangle 87"/>
          <p:cNvSpPr/>
          <p:nvPr/>
        </p:nvSpPr>
        <p:spPr>
          <a:xfrm>
            <a:off x="2923540" y="1434465"/>
            <a:ext cx="2564130" cy="1198880"/>
          </a:xfrm>
          <a:prstGeom prst="rect">
            <a:avLst/>
          </a:prstGeom>
        </p:spPr>
        <p:txBody>
          <a:bodyPr wrap="square">
            <a:spAutoFit/>
          </a:bodyPr>
          <a:p>
            <a:pPr algn="ctr">
              <a:lnSpc>
                <a:spcPct val="150000"/>
              </a:lnSpc>
            </a:pPr>
            <a:r>
              <a:rPr lang="id-ID" spc="100" dirty="0">
                <a:solidFill>
                  <a:schemeClr val="tx1"/>
                </a:solidFill>
                <a:latin typeface="思源黑体 Normal" panose="020B0400000000000000" charset="-122"/>
                <a:ea typeface="思源黑体 Normal" panose="020B0400000000000000" charset="-122"/>
                <a:cs typeface="思源黑体 Normal" panose="020B0400000000000000" charset="-122"/>
              </a:rPr>
              <a:t> 就业指导</a:t>
            </a:r>
            <a:endParaRPr lang="id-ID" spc="100" dirty="0">
              <a:solidFill>
                <a:schemeClr val="tx1"/>
              </a:solidFill>
              <a:latin typeface="思源黑体 Normal" panose="020B0400000000000000" charset="-122"/>
              <a:ea typeface="思源黑体 Normal" panose="020B0400000000000000" charset="-122"/>
              <a:cs typeface="思源黑体 Normal" panose="020B0400000000000000" charset="-122"/>
            </a:endParaRPr>
          </a:p>
          <a:p>
            <a:pPr algn="ctr">
              <a:lnSpc>
                <a:spcPct val="150000"/>
              </a:lnSpc>
            </a:pPr>
            <a:r>
              <a:rPr lang="id-ID" spc="100" dirty="0">
                <a:solidFill>
                  <a:schemeClr val="tx1"/>
                </a:solidFill>
                <a:latin typeface="思源黑体 Normal" panose="020B0400000000000000" charset="-122"/>
                <a:ea typeface="思源黑体 Normal" panose="020B0400000000000000" charset="-122"/>
                <a:cs typeface="思源黑体 Normal" panose="020B0400000000000000" charset="-122"/>
              </a:rPr>
              <a:t>和就业教育</a:t>
            </a:r>
            <a:endParaRPr lang="id-ID" spc="100" dirty="0">
              <a:solidFill>
                <a:schemeClr val="tx1"/>
              </a:solidFill>
              <a:latin typeface="思源黑体 Normal" panose="020B0400000000000000" charset="-122"/>
              <a:ea typeface="思源黑体 Normal" panose="020B0400000000000000" charset="-122"/>
              <a:cs typeface="思源黑体 Normal" panose="020B0400000000000000" charset="-122"/>
            </a:endParaRPr>
          </a:p>
          <a:p>
            <a:pPr algn="ctr"/>
            <a:endParaRPr lang="id-ID" spc="100" dirty="0">
              <a:solidFill>
                <a:schemeClr val="tx1"/>
              </a:solidFill>
              <a:latin typeface="思源黑体 Normal" panose="020B0400000000000000" charset="-122"/>
              <a:ea typeface="思源黑体 Normal" panose="020B0400000000000000" charset="-122"/>
              <a:cs typeface="思源黑体 Normal" panose="020B0400000000000000" charset="-122"/>
            </a:endParaRPr>
          </a:p>
        </p:txBody>
      </p:sp>
      <p:sp>
        <p:nvSpPr>
          <p:cNvPr id="164" name="TextBox 88"/>
          <p:cNvSpPr/>
          <p:nvPr/>
        </p:nvSpPr>
        <p:spPr>
          <a:xfrm>
            <a:off x="4512945" y="5205095"/>
            <a:ext cx="1863090" cy="922020"/>
          </a:xfrm>
          <a:prstGeom prst="rect">
            <a:avLst/>
          </a:prstGeom>
        </p:spPr>
        <p:txBody>
          <a:bodyPr wrap="square" lIns="91440" tIns="45720" rIns="91440" bIns="45720" rtlCol="0" anchor="t">
            <a:spAutoFit/>
          </a:bodyPr>
          <a:p>
            <a:pPr lvl="0" algn="ctr">
              <a:lnSpc>
                <a:spcPct val="150000"/>
              </a:lnSpc>
              <a:buClrTx/>
              <a:buSzTx/>
              <a:buFontTx/>
            </a:pPr>
            <a:r>
              <a:rPr lang="id-ID" spc="100" dirty="0">
                <a:latin typeface="思源黑体 Normal" panose="020B0400000000000000" charset="-122"/>
                <a:ea typeface="思源黑体 Normal" panose="020B0400000000000000" charset="-122"/>
                <a:cs typeface="思源黑体 CN Normal" panose="020B0400000000000000" pitchFamily="34" charset="-122"/>
                <a:sym typeface="+mn-ea"/>
              </a:rPr>
              <a:t>供需见面</a:t>
            </a:r>
            <a:endParaRPr lang="id-ID" spc="100" dirty="0">
              <a:latin typeface="思源黑体 Normal" panose="020B0400000000000000" charset="-122"/>
              <a:ea typeface="思源黑体 Normal" panose="020B0400000000000000" charset="-122"/>
              <a:cs typeface="思源黑体 CN Normal" panose="020B0400000000000000" pitchFamily="34" charset="-122"/>
              <a:sym typeface="+mn-ea"/>
            </a:endParaRPr>
          </a:p>
          <a:p>
            <a:pPr lvl="0" algn="ctr">
              <a:lnSpc>
                <a:spcPct val="150000"/>
              </a:lnSpc>
              <a:buClrTx/>
              <a:buSzTx/>
              <a:buFontTx/>
            </a:pPr>
            <a:r>
              <a:rPr lang="id-ID" spc="100" dirty="0">
                <a:latin typeface="思源黑体 Normal" panose="020B0400000000000000" charset="-122"/>
                <a:ea typeface="思源黑体 Normal" panose="020B0400000000000000" charset="-122"/>
                <a:cs typeface="思源黑体 CN Normal" panose="020B0400000000000000" pitchFamily="34" charset="-122"/>
                <a:sym typeface="+mn-ea"/>
              </a:rPr>
              <a:t>及双向选择</a:t>
            </a:r>
            <a:endParaRPr lang="id-ID" spc="100" dirty="0">
              <a:latin typeface="思源黑体 Normal" panose="020B0400000000000000" charset="-122"/>
              <a:ea typeface="思源黑体 Normal" panose="020B0400000000000000" charset="-122"/>
              <a:cs typeface="思源黑体 CN Normal" panose="020B0400000000000000" pitchFamily="34" charset="-122"/>
              <a:sym typeface="+mn-ea"/>
            </a:endParaRPr>
          </a:p>
        </p:txBody>
      </p:sp>
      <p:sp>
        <p:nvSpPr>
          <p:cNvPr id="165" name="Rectangle 91"/>
          <p:cNvSpPr/>
          <p:nvPr/>
        </p:nvSpPr>
        <p:spPr>
          <a:xfrm>
            <a:off x="5546090" y="1434465"/>
            <a:ext cx="2472055" cy="922020"/>
          </a:xfrm>
          <a:prstGeom prst="rect">
            <a:avLst/>
          </a:prstGeom>
        </p:spPr>
        <p:txBody>
          <a:bodyPr wrap="square">
            <a:spAutoFit/>
          </a:bodyPr>
          <a:p>
            <a:pPr algn="ctr">
              <a:lnSpc>
                <a:spcPct val="150000"/>
              </a:lnSpc>
            </a:pPr>
            <a:r>
              <a:rPr lang="id-ID" spc="100" dirty="0">
                <a:solidFill>
                  <a:schemeClr val="tx1"/>
                </a:solidFill>
                <a:latin typeface="思源黑体 Normal" panose="020B0400000000000000" charset="-122"/>
                <a:ea typeface="思源黑体 Normal" panose="020B0400000000000000" charset="-122"/>
                <a:cs typeface="思源黑体 CN Normal" panose="020B0400000000000000" pitchFamily="34" charset="-122"/>
                <a:sym typeface="+mn-ea"/>
              </a:rPr>
              <a:t>编制</a:t>
            </a:r>
            <a:endParaRPr lang="id-ID" spc="100" dirty="0">
              <a:solidFill>
                <a:schemeClr val="tx1"/>
              </a:solidFill>
              <a:latin typeface="思源黑体 Normal" panose="020B0400000000000000" charset="-122"/>
              <a:ea typeface="思源黑体 Normal" panose="020B0400000000000000" charset="-122"/>
              <a:cs typeface="思源黑体 CN Normal" panose="020B0400000000000000" pitchFamily="34" charset="-122"/>
              <a:sym typeface="+mn-ea"/>
            </a:endParaRPr>
          </a:p>
          <a:p>
            <a:pPr algn="ctr">
              <a:lnSpc>
                <a:spcPct val="150000"/>
              </a:lnSpc>
            </a:pPr>
            <a:r>
              <a:rPr lang="id-ID" spc="100" dirty="0">
                <a:solidFill>
                  <a:schemeClr val="tx1"/>
                </a:solidFill>
                <a:latin typeface="思源黑体 Normal" panose="020B0400000000000000" charset="-122"/>
                <a:ea typeface="思源黑体 Normal" panose="020B0400000000000000" charset="-122"/>
                <a:cs typeface="思源黑体 CN Normal" panose="020B0400000000000000" pitchFamily="34" charset="-122"/>
                <a:sym typeface="+mn-ea"/>
              </a:rPr>
              <a:t>建议性就业方案</a:t>
            </a:r>
            <a:endParaRPr lang="id-ID" spc="100" dirty="0">
              <a:solidFill>
                <a:schemeClr val="tx1"/>
              </a:solidFill>
              <a:latin typeface="思源黑体 Normal" panose="020B0400000000000000" charset="-122"/>
              <a:ea typeface="思源黑体 Normal" panose="020B0400000000000000" charset="-122"/>
              <a:cs typeface="思源黑体 CN Normal" panose="020B0400000000000000" pitchFamily="34" charset="-122"/>
              <a:sym typeface="+mn-ea"/>
            </a:endParaRPr>
          </a:p>
        </p:txBody>
      </p:sp>
      <p:sp>
        <p:nvSpPr>
          <p:cNvPr id="166" name="TextBox 92"/>
          <p:cNvSpPr/>
          <p:nvPr/>
        </p:nvSpPr>
        <p:spPr>
          <a:xfrm>
            <a:off x="6570345" y="5205095"/>
            <a:ext cx="2955925" cy="922020"/>
          </a:xfrm>
          <a:prstGeom prst="rect">
            <a:avLst/>
          </a:prstGeom>
        </p:spPr>
        <p:txBody>
          <a:bodyPr wrap="square" lIns="91440" tIns="45720" rIns="91440" bIns="45720" rtlCol="0" anchor="t">
            <a:spAutoFit/>
          </a:bodyPr>
          <a:p>
            <a:pPr lvl="0" algn="ctr">
              <a:lnSpc>
                <a:spcPct val="150000"/>
              </a:lnSpc>
              <a:buClrTx/>
              <a:buSzTx/>
              <a:buFontTx/>
            </a:pPr>
            <a:r>
              <a:rPr lang="id-ID" spc="100" dirty="0">
                <a:latin typeface="思源黑体 Normal" panose="020B0400000000000000" charset="-122"/>
                <a:ea typeface="思源黑体 Normal" panose="020B0400000000000000" charset="-122"/>
                <a:cs typeface="思源黑体 CN Normal" panose="020B0400000000000000" pitchFamily="34" charset="-122"/>
                <a:sym typeface="+mn-ea"/>
              </a:rPr>
              <a:t>按就业方案</a:t>
            </a:r>
            <a:endParaRPr lang="id-ID" spc="100" dirty="0">
              <a:latin typeface="思源黑体 Normal" panose="020B0400000000000000" charset="-122"/>
              <a:ea typeface="思源黑体 Normal" panose="020B0400000000000000" charset="-122"/>
              <a:cs typeface="思源黑体 CN Normal" panose="020B0400000000000000" pitchFamily="34" charset="-122"/>
              <a:sym typeface="+mn-ea"/>
            </a:endParaRPr>
          </a:p>
          <a:p>
            <a:pPr lvl="0" algn="ctr">
              <a:lnSpc>
                <a:spcPct val="150000"/>
              </a:lnSpc>
              <a:buClrTx/>
              <a:buSzTx/>
              <a:buFontTx/>
            </a:pPr>
            <a:r>
              <a:rPr lang="id-ID" spc="100" dirty="0">
                <a:latin typeface="思源黑体 Normal" panose="020B0400000000000000" charset="-122"/>
                <a:ea typeface="思源黑体 Normal" panose="020B0400000000000000" charset="-122"/>
                <a:cs typeface="思源黑体 CN Normal" panose="020B0400000000000000" pitchFamily="34" charset="-122"/>
                <a:sym typeface="+mn-ea"/>
              </a:rPr>
              <a:t>办理就业手续</a:t>
            </a:r>
            <a:endParaRPr lang="id-ID" spc="100" dirty="0">
              <a:latin typeface="思源黑体 Normal" panose="020B0400000000000000" charset="-122"/>
              <a:ea typeface="思源黑体 Normal" panose="020B0400000000000000" charset="-122"/>
              <a:cs typeface="思源黑体 CN Normal" panose="020B0400000000000000" pitchFamily="34" charset="-122"/>
              <a:sym typeface="+mn-ea"/>
            </a:endParaRPr>
          </a:p>
        </p:txBody>
      </p:sp>
      <p:sp>
        <p:nvSpPr>
          <p:cNvPr id="167" name="Rectangle 95"/>
          <p:cNvSpPr/>
          <p:nvPr/>
        </p:nvSpPr>
        <p:spPr>
          <a:xfrm>
            <a:off x="7994650" y="1424940"/>
            <a:ext cx="2576195" cy="1198880"/>
          </a:xfrm>
          <a:prstGeom prst="rect">
            <a:avLst/>
          </a:prstGeom>
        </p:spPr>
        <p:txBody>
          <a:bodyPr wrap="square">
            <a:spAutoFit/>
          </a:bodyPr>
          <a:p>
            <a:pPr algn="ctr">
              <a:lnSpc>
                <a:spcPct val="150000"/>
              </a:lnSpc>
            </a:pPr>
            <a:r>
              <a:rPr lang="id-ID" spc="100" dirty="0">
                <a:solidFill>
                  <a:schemeClr val="tx1"/>
                </a:solidFill>
                <a:latin typeface="思源黑体 Normal" panose="020B0400000000000000" charset="-122"/>
                <a:ea typeface="思源黑体 Normal" panose="020B0400000000000000" charset="-122"/>
                <a:cs typeface="思源黑体 CN Normal" panose="020B0400000000000000" pitchFamily="34" charset="-122"/>
                <a:sym typeface="+mn-ea"/>
              </a:rPr>
              <a:t>毕业生</a:t>
            </a:r>
            <a:endParaRPr lang="id-ID" spc="100" dirty="0">
              <a:solidFill>
                <a:schemeClr val="tx1"/>
              </a:solidFill>
              <a:latin typeface="思源黑体 Normal" panose="020B0400000000000000" charset="-122"/>
              <a:ea typeface="思源黑体 Normal" panose="020B0400000000000000" charset="-122"/>
              <a:cs typeface="思源黑体 CN Normal" panose="020B0400000000000000" pitchFamily="34" charset="-122"/>
              <a:sym typeface="+mn-ea"/>
            </a:endParaRPr>
          </a:p>
          <a:p>
            <a:pPr algn="ctr">
              <a:lnSpc>
                <a:spcPct val="150000"/>
              </a:lnSpc>
            </a:pPr>
            <a:r>
              <a:rPr lang="id-ID" spc="100" dirty="0">
                <a:solidFill>
                  <a:schemeClr val="tx1"/>
                </a:solidFill>
                <a:latin typeface="思源黑体 Normal" panose="020B0400000000000000" charset="-122"/>
                <a:ea typeface="思源黑体 Normal" panose="020B0400000000000000" charset="-122"/>
                <a:cs typeface="思源黑体 CN Normal" panose="020B0400000000000000" pitchFamily="34" charset="-122"/>
                <a:sym typeface="+mn-ea"/>
              </a:rPr>
              <a:t>文明离校教育</a:t>
            </a:r>
            <a:endParaRPr lang="id-ID" spc="100" dirty="0">
              <a:solidFill>
                <a:schemeClr val="tx1"/>
              </a:solidFill>
              <a:latin typeface="思源黑体 Normal" panose="020B0400000000000000" charset="-122"/>
              <a:ea typeface="思源黑体 Normal" panose="020B0400000000000000" charset="-122"/>
              <a:cs typeface="思源黑体 CN Normal" panose="020B0400000000000000" pitchFamily="34" charset="-122"/>
            </a:endParaRPr>
          </a:p>
          <a:p>
            <a:pPr algn="ctr"/>
            <a:endParaRPr lang="id-ID" spc="100" dirty="0">
              <a:solidFill>
                <a:schemeClr val="tx1"/>
              </a:solidFill>
              <a:latin typeface="思源黑体 Normal" panose="020B0400000000000000" charset="-122"/>
              <a:ea typeface="思源黑体 Normal" panose="020B0400000000000000" charset="-122"/>
              <a:cs typeface="思源黑体 CN Normal" panose="020B0400000000000000" pitchFamily="34" charset="-122"/>
            </a:endParaRPr>
          </a:p>
        </p:txBody>
      </p:sp>
      <p:sp>
        <p:nvSpPr>
          <p:cNvPr id="168" name="TextBox 96"/>
          <p:cNvSpPr/>
          <p:nvPr/>
        </p:nvSpPr>
        <p:spPr>
          <a:xfrm>
            <a:off x="9429750" y="5205095"/>
            <a:ext cx="2175510" cy="922020"/>
          </a:xfrm>
          <a:prstGeom prst="rect">
            <a:avLst/>
          </a:prstGeom>
        </p:spPr>
        <p:txBody>
          <a:bodyPr wrap="square" lIns="91440" tIns="45720" rIns="91440" bIns="45720" rtlCol="0" anchor="t">
            <a:spAutoFit/>
          </a:bodyPr>
          <a:p>
            <a:pPr lvl="0" algn="ctr">
              <a:lnSpc>
                <a:spcPct val="150000"/>
              </a:lnSpc>
              <a:buClrTx/>
              <a:buSzTx/>
              <a:buFontTx/>
            </a:pPr>
            <a:r>
              <a:rPr lang="id-ID" spc="100" dirty="0">
                <a:latin typeface="思源黑体 Normal" panose="020B0400000000000000" charset="-122"/>
                <a:ea typeface="思源黑体 Normal" panose="020B0400000000000000" charset="-122"/>
                <a:cs typeface="思源黑体 CN Normal" panose="020B0400000000000000" pitchFamily="34" charset="-122"/>
                <a:sym typeface="+mn-ea"/>
              </a:rPr>
              <a:t>改派及遗留问题</a:t>
            </a:r>
            <a:endParaRPr lang="id-ID" spc="100" dirty="0">
              <a:latin typeface="思源黑体 Normal" panose="020B0400000000000000" charset="-122"/>
              <a:ea typeface="思源黑体 Normal" panose="020B0400000000000000" charset="-122"/>
              <a:cs typeface="思源黑体 CN Normal" panose="020B0400000000000000" pitchFamily="34" charset="-122"/>
              <a:sym typeface="+mn-ea"/>
            </a:endParaRPr>
          </a:p>
          <a:p>
            <a:pPr lvl="0" algn="ctr">
              <a:lnSpc>
                <a:spcPct val="150000"/>
              </a:lnSpc>
              <a:buClrTx/>
              <a:buSzTx/>
              <a:buFontTx/>
            </a:pPr>
            <a:r>
              <a:rPr lang="id-ID" spc="100" dirty="0">
                <a:latin typeface="思源黑体 Normal" panose="020B0400000000000000" charset="-122"/>
                <a:ea typeface="思源黑体 Normal" panose="020B0400000000000000" charset="-122"/>
                <a:cs typeface="思源黑体 CN Normal" panose="020B0400000000000000" pitchFamily="34" charset="-122"/>
                <a:sym typeface="+mn-ea"/>
              </a:rPr>
              <a:t>处理</a:t>
            </a:r>
            <a:endParaRPr lang="id-ID" spc="100" dirty="0">
              <a:latin typeface="思源黑体 Normal" panose="020B0400000000000000" charset="-122"/>
              <a:ea typeface="思源黑体 Normal" panose="020B0400000000000000" charset="-122"/>
              <a:cs typeface="思源黑体 CN Normal" panose="020B0400000000000000" pitchFamily="34" charset="-122"/>
              <a:sym typeface="+mn-ea"/>
            </a:endParaRPr>
          </a:p>
        </p:txBody>
      </p:sp>
      <p:sp>
        <p:nvSpPr>
          <p:cNvPr id="169" name="Freeform 98"/>
          <p:cNvSpPr>
            <a:spLocks noEditPoints="1"/>
          </p:cNvSpPr>
          <p:nvPr/>
        </p:nvSpPr>
        <p:spPr bwMode="auto">
          <a:xfrm>
            <a:off x="2763520" y="4742815"/>
            <a:ext cx="310515" cy="311150"/>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bg2"/>
          </a:solidFill>
          <a:ln>
            <a:noFill/>
          </a:ln>
        </p:spPr>
        <p:txBody>
          <a:bodyPr vert="horz" wrap="square" lIns="91440" tIns="45720" rIns="91440" bIns="45720" numCol="1" anchor="t" anchorCtr="0" compatLnSpc="1"/>
          <a:p>
            <a:endParaRPr lang="en-US" spc="100">
              <a:latin typeface="思源黑体 Normal" panose="020B0400000000000000" charset="-122"/>
              <a:ea typeface="思源黑体 Normal" panose="020B0400000000000000" charset="-122"/>
            </a:endParaRPr>
          </a:p>
        </p:txBody>
      </p:sp>
      <p:sp>
        <p:nvSpPr>
          <p:cNvPr id="170" name="Freeform 99"/>
          <p:cNvSpPr>
            <a:spLocks noEditPoints="1"/>
          </p:cNvSpPr>
          <p:nvPr/>
        </p:nvSpPr>
        <p:spPr bwMode="auto">
          <a:xfrm>
            <a:off x="10423525" y="4763135"/>
            <a:ext cx="270510" cy="269875"/>
          </a:xfrm>
          <a:custGeom>
            <a:avLst/>
            <a:gdLst>
              <a:gd name="T0" fmla="*/ 161 w 177"/>
              <a:gd name="T1" fmla="*/ 88 h 176"/>
              <a:gd name="T2" fmla="*/ 177 w 177"/>
              <a:gd name="T3" fmla="*/ 64 h 176"/>
              <a:gd name="T4" fmla="*/ 168 w 177"/>
              <a:gd name="T5" fmla="*/ 42 h 176"/>
              <a:gd name="T6" fmla="*/ 139 w 177"/>
              <a:gd name="T7" fmla="*/ 37 h 176"/>
              <a:gd name="T8" fmla="*/ 134 w 177"/>
              <a:gd name="T9" fmla="*/ 9 h 176"/>
              <a:gd name="T10" fmla="*/ 112 w 177"/>
              <a:gd name="T11" fmla="*/ 0 h 176"/>
              <a:gd name="T12" fmla="*/ 89 w 177"/>
              <a:gd name="T13" fmla="*/ 16 h 176"/>
              <a:gd name="T14" fmla="*/ 65 w 177"/>
              <a:gd name="T15" fmla="*/ 0 h 176"/>
              <a:gd name="T16" fmla="*/ 43 w 177"/>
              <a:gd name="T17" fmla="*/ 9 h 176"/>
              <a:gd name="T18" fmla="*/ 38 w 177"/>
              <a:gd name="T19" fmla="*/ 37 h 176"/>
              <a:gd name="T20" fmla="*/ 10 w 177"/>
              <a:gd name="T21" fmla="*/ 42 h 176"/>
              <a:gd name="T22" fmla="*/ 0 w 177"/>
              <a:gd name="T23" fmla="*/ 64 h 176"/>
              <a:gd name="T24" fmla="*/ 17 w 177"/>
              <a:gd name="T25" fmla="*/ 88 h 176"/>
              <a:gd name="T26" fmla="*/ 0 w 177"/>
              <a:gd name="T27" fmla="*/ 111 h 176"/>
              <a:gd name="T28" fmla="*/ 10 w 177"/>
              <a:gd name="T29" fmla="*/ 134 h 176"/>
              <a:gd name="T30" fmla="*/ 38 w 177"/>
              <a:gd name="T31" fmla="*/ 139 h 176"/>
              <a:gd name="T32" fmla="*/ 43 w 177"/>
              <a:gd name="T33" fmla="*/ 167 h 176"/>
              <a:gd name="T34" fmla="*/ 65 w 177"/>
              <a:gd name="T35" fmla="*/ 176 h 176"/>
              <a:gd name="T36" fmla="*/ 89 w 177"/>
              <a:gd name="T37" fmla="*/ 160 h 176"/>
              <a:gd name="T38" fmla="*/ 112 w 177"/>
              <a:gd name="T39" fmla="*/ 176 h 176"/>
              <a:gd name="T40" fmla="*/ 134 w 177"/>
              <a:gd name="T41" fmla="*/ 167 h 176"/>
              <a:gd name="T42" fmla="*/ 139 w 177"/>
              <a:gd name="T43" fmla="*/ 139 h 176"/>
              <a:gd name="T44" fmla="*/ 168 w 177"/>
              <a:gd name="T45" fmla="*/ 134 h 176"/>
              <a:gd name="T46" fmla="*/ 177 w 177"/>
              <a:gd name="T47" fmla="*/ 111 h 176"/>
              <a:gd name="T48" fmla="*/ 161 w 177"/>
              <a:gd name="T49" fmla="*/ 88 h 176"/>
              <a:gd name="T50" fmla="*/ 89 w 177"/>
              <a:gd name="T51" fmla="*/ 132 h 176"/>
              <a:gd name="T52" fmla="*/ 45 w 177"/>
              <a:gd name="T53" fmla="*/ 88 h 176"/>
              <a:gd name="T54" fmla="*/ 89 w 177"/>
              <a:gd name="T55" fmla="*/ 44 h 176"/>
              <a:gd name="T56" fmla="*/ 133 w 177"/>
              <a:gd name="T57" fmla="*/ 88 h 176"/>
              <a:gd name="T58" fmla="*/ 89 w 177"/>
              <a:gd name="T59" fmla="*/ 132 h 176"/>
              <a:gd name="T60" fmla="*/ 89 w 177"/>
              <a:gd name="T61" fmla="*/ 48 h 176"/>
              <a:gd name="T62" fmla="*/ 49 w 177"/>
              <a:gd name="T63" fmla="*/ 88 h 176"/>
              <a:gd name="T64" fmla="*/ 89 w 177"/>
              <a:gd name="T65" fmla="*/ 128 h 176"/>
              <a:gd name="T66" fmla="*/ 128 w 177"/>
              <a:gd name="T67" fmla="*/ 88 h 176"/>
              <a:gd name="T68" fmla="*/ 89 w 177"/>
              <a:gd name="T69" fmla="*/ 48 h 176"/>
              <a:gd name="T70" fmla="*/ 89 w 177"/>
              <a:gd name="T71" fmla="*/ 115 h 176"/>
              <a:gd name="T72" fmla="*/ 62 w 177"/>
              <a:gd name="T73" fmla="*/ 88 h 176"/>
              <a:gd name="T74" fmla="*/ 89 w 177"/>
              <a:gd name="T75" fmla="*/ 61 h 176"/>
              <a:gd name="T76" fmla="*/ 115 w 177"/>
              <a:gd name="T77" fmla="*/ 88 h 176"/>
              <a:gd name="T78" fmla="*/ 89 w 177"/>
              <a:gd name="T79" fmla="*/ 11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6">
                <a:moveTo>
                  <a:pt x="161" y="88"/>
                </a:moveTo>
                <a:cubicBezTo>
                  <a:pt x="161" y="77"/>
                  <a:pt x="167" y="68"/>
                  <a:pt x="177" y="64"/>
                </a:cubicBezTo>
                <a:cubicBezTo>
                  <a:pt x="175" y="56"/>
                  <a:pt x="172" y="49"/>
                  <a:pt x="168" y="42"/>
                </a:cubicBezTo>
                <a:cubicBezTo>
                  <a:pt x="158" y="46"/>
                  <a:pt x="147" y="45"/>
                  <a:pt x="139" y="37"/>
                </a:cubicBezTo>
                <a:cubicBezTo>
                  <a:pt x="132" y="29"/>
                  <a:pt x="130" y="18"/>
                  <a:pt x="134" y="9"/>
                </a:cubicBezTo>
                <a:cubicBezTo>
                  <a:pt x="128" y="5"/>
                  <a:pt x="120" y="2"/>
                  <a:pt x="112" y="0"/>
                </a:cubicBezTo>
                <a:cubicBezTo>
                  <a:pt x="109" y="9"/>
                  <a:pt x="100" y="16"/>
                  <a:pt x="89" y="16"/>
                </a:cubicBezTo>
                <a:cubicBezTo>
                  <a:pt x="78" y="16"/>
                  <a:pt x="69" y="9"/>
                  <a:pt x="65" y="0"/>
                </a:cubicBezTo>
                <a:cubicBezTo>
                  <a:pt x="57" y="2"/>
                  <a:pt x="50" y="5"/>
                  <a:pt x="43" y="9"/>
                </a:cubicBezTo>
                <a:cubicBezTo>
                  <a:pt x="47" y="18"/>
                  <a:pt x="46" y="29"/>
                  <a:pt x="38" y="37"/>
                </a:cubicBezTo>
                <a:cubicBezTo>
                  <a:pt x="30" y="45"/>
                  <a:pt x="19" y="46"/>
                  <a:pt x="10" y="42"/>
                </a:cubicBezTo>
                <a:cubicBezTo>
                  <a:pt x="6" y="49"/>
                  <a:pt x="3" y="56"/>
                  <a:pt x="0" y="64"/>
                </a:cubicBezTo>
                <a:cubicBezTo>
                  <a:pt x="10" y="68"/>
                  <a:pt x="17" y="77"/>
                  <a:pt x="17" y="88"/>
                </a:cubicBezTo>
                <a:cubicBezTo>
                  <a:pt x="17" y="99"/>
                  <a:pt x="10" y="108"/>
                  <a:pt x="0" y="111"/>
                </a:cubicBezTo>
                <a:cubicBezTo>
                  <a:pt x="3" y="119"/>
                  <a:pt x="6" y="127"/>
                  <a:pt x="10" y="134"/>
                </a:cubicBezTo>
                <a:cubicBezTo>
                  <a:pt x="19" y="129"/>
                  <a:pt x="30" y="131"/>
                  <a:pt x="38" y="139"/>
                </a:cubicBezTo>
                <a:cubicBezTo>
                  <a:pt x="46" y="146"/>
                  <a:pt x="47" y="158"/>
                  <a:pt x="43" y="167"/>
                </a:cubicBezTo>
                <a:cubicBezTo>
                  <a:pt x="50" y="171"/>
                  <a:pt x="57" y="174"/>
                  <a:pt x="65" y="176"/>
                </a:cubicBezTo>
                <a:cubicBezTo>
                  <a:pt x="69" y="166"/>
                  <a:pt x="78" y="160"/>
                  <a:pt x="89" y="160"/>
                </a:cubicBezTo>
                <a:cubicBezTo>
                  <a:pt x="100" y="160"/>
                  <a:pt x="109" y="166"/>
                  <a:pt x="112" y="176"/>
                </a:cubicBezTo>
                <a:cubicBezTo>
                  <a:pt x="120" y="174"/>
                  <a:pt x="128" y="171"/>
                  <a:pt x="134" y="167"/>
                </a:cubicBezTo>
                <a:cubicBezTo>
                  <a:pt x="130" y="158"/>
                  <a:pt x="132" y="146"/>
                  <a:pt x="139" y="139"/>
                </a:cubicBezTo>
                <a:cubicBezTo>
                  <a:pt x="147" y="131"/>
                  <a:pt x="158" y="129"/>
                  <a:pt x="168" y="134"/>
                </a:cubicBezTo>
                <a:cubicBezTo>
                  <a:pt x="172" y="127"/>
                  <a:pt x="175" y="119"/>
                  <a:pt x="177" y="111"/>
                </a:cubicBezTo>
                <a:cubicBezTo>
                  <a:pt x="167" y="108"/>
                  <a:pt x="161" y="99"/>
                  <a:pt x="161" y="88"/>
                </a:cubicBezTo>
                <a:moveTo>
                  <a:pt x="89" y="132"/>
                </a:moveTo>
                <a:cubicBezTo>
                  <a:pt x="64" y="132"/>
                  <a:pt x="45" y="112"/>
                  <a:pt x="45" y="88"/>
                </a:cubicBezTo>
                <a:cubicBezTo>
                  <a:pt x="45" y="64"/>
                  <a:pt x="64" y="44"/>
                  <a:pt x="89" y="44"/>
                </a:cubicBezTo>
                <a:cubicBezTo>
                  <a:pt x="113" y="44"/>
                  <a:pt x="133" y="64"/>
                  <a:pt x="133" y="88"/>
                </a:cubicBezTo>
                <a:cubicBezTo>
                  <a:pt x="133" y="112"/>
                  <a:pt x="113" y="132"/>
                  <a:pt x="89" y="132"/>
                </a:cubicBezTo>
                <a:moveTo>
                  <a:pt x="89" y="48"/>
                </a:moveTo>
                <a:cubicBezTo>
                  <a:pt x="67" y="48"/>
                  <a:pt x="49" y="66"/>
                  <a:pt x="49" y="88"/>
                </a:cubicBezTo>
                <a:cubicBezTo>
                  <a:pt x="49" y="110"/>
                  <a:pt x="67" y="128"/>
                  <a:pt x="89" y="128"/>
                </a:cubicBezTo>
                <a:cubicBezTo>
                  <a:pt x="111" y="128"/>
                  <a:pt x="128" y="110"/>
                  <a:pt x="128" y="88"/>
                </a:cubicBezTo>
                <a:cubicBezTo>
                  <a:pt x="128" y="66"/>
                  <a:pt x="111" y="48"/>
                  <a:pt x="89" y="48"/>
                </a:cubicBezTo>
                <a:moveTo>
                  <a:pt x="89" y="115"/>
                </a:moveTo>
                <a:cubicBezTo>
                  <a:pt x="74" y="115"/>
                  <a:pt x="62" y="103"/>
                  <a:pt x="62" y="88"/>
                </a:cubicBezTo>
                <a:cubicBezTo>
                  <a:pt x="62" y="73"/>
                  <a:pt x="74" y="61"/>
                  <a:pt x="89" y="61"/>
                </a:cubicBezTo>
                <a:cubicBezTo>
                  <a:pt x="103" y="61"/>
                  <a:pt x="115" y="73"/>
                  <a:pt x="115" y="88"/>
                </a:cubicBezTo>
                <a:cubicBezTo>
                  <a:pt x="115" y="103"/>
                  <a:pt x="103" y="115"/>
                  <a:pt x="89" y="115"/>
                </a:cubicBezTo>
              </a:path>
            </a:pathLst>
          </a:custGeom>
          <a:solidFill>
            <a:schemeClr val="bg2"/>
          </a:solidFill>
          <a:ln>
            <a:noFill/>
          </a:ln>
        </p:spPr>
        <p:txBody>
          <a:bodyPr vert="horz" wrap="square" lIns="91440" tIns="45720" rIns="91440" bIns="45720" numCol="1" anchor="t" anchorCtr="0" compatLnSpc="1"/>
          <a:p>
            <a:endParaRPr lang="en-US" spc="100">
              <a:latin typeface="思源黑体 Normal" panose="020B0400000000000000" charset="-122"/>
              <a:ea typeface="思源黑体 Normal" panose="020B0400000000000000" charset="-122"/>
            </a:endParaRPr>
          </a:p>
        </p:txBody>
      </p:sp>
      <p:sp>
        <p:nvSpPr>
          <p:cNvPr id="171" name="Freeform 100"/>
          <p:cNvSpPr>
            <a:spLocks noEditPoints="1"/>
          </p:cNvSpPr>
          <p:nvPr/>
        </p:nvSpPr>
        <p:spPr bwMode="auto">
          <a:xfrm>
            <a:off x="5306695" y="4754880"/>
            <a:ext cx="321310" cy="320675"/>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2"/>
          </a:solidFill>
          <a:ln>
            <a:noFill/>
          </a:ln>
        </p:spPr>
        <p:txBody>
          <a:bodyPr vert="horz" wrap="square" lIns="91440" tIns="45720" rIns="91440" bIns="45720" numCol="1" anchor="t" anchorCtr="0" compatLnSpc="1"/>
          <a:p>
            <a:endParaRPr lang="en-US" spc="100" dirty="0">
              <a:latin typeface="思源黑体 Normal" panose="020B0400000000000000" charset="-122"/>
              <a:ea typeface="思源黑体 Normal" panose="020B0400000000000000" charset="-122"/>
            </a:endParaRPr>
          </a:p>
        </p:txBody>
      </p:sp>
      <p:sp>
        <p:nvSpPr>
          <p:cNvPr id="172" name="Freeform 101"/>
          <p:cNvSpPr>
            <a:spLocks noEditPoints="1"/>
          </p:cNvSpPr>
          <p:nvPr/>
        </p:nvSpPr>
        <p:spPr bwMode="auto">
          <a:xfrm>
            <a:off x="1550035" y="2590800"/>
            <a:ext cx="221615" cy="340360"/>
          </a:xfrm>
          <a:custGeom>
            <a:avLst/>
            <a:gdLst>
              <a:gd name="T0" fmla="*/ 78 w 108"/>
              <a:gd name="T1" fmla="*/ 143 h 166"/>
              <a:gd name="T2" fmla="*/ 33 w 108"/>
              <a:gd name="T3" fmla="*/ 147 h 166"/>
              <a:gd name="T4" fmla="*/ 29 w 108"/>
              <a:gd name="T5" fmla="*/ 143 h 166"/>
              <a:gd name="T6" fmla="*/ 74 w 108"/>
              <a:gd name="T7" fmla="*/ 139 h 166"/>
              <a:gd name="T8" fmla="*/ 74 w 108"/>
              <a:gd name="T9" fmla="*/ 150 h 166"/>
              <a:gd name="T10" fmla="*/ 29 w 108"/>
              <a:gd name="T11" fmla="*/ 154 h 166"/>
              <a:gd name="T12" fmla="*/ 33 w 108"/>
              <a:gd name="T13" fmla="*/ 160 h 166"/>
              <a:gd name="T14" fmla="*/ 38 w 108"/>
              <a:gd name="T15" fmla="*/ 162 h 166"/>
              <a:gd name="T16" fmla="*/ 66 w 108"/>
              <a:gd name="T17" fmla="*/ 166 h 166"/>
              <a:gd name="T18" fmla="*/ 70 w 108"/>
              <a:gd name="T19" fmla="*/ 160 h 166"/>
              <a:gd name="T20" fmla="*/ 78 w 108"/>
              <a:gd name="T21" fmla="*/ 156 h 166"/>
              <a:gd name="T22" fmla="*/ 74 w 108"/>
              <a:gd name="T23" fmla="*/ 150 h 166"/>
              <a:gd name="T24" fmla="*/ 33 w 108"/>
              <a:gd name="T25" fmla="*/ 127 h 166"/>
              <a:gd name="T26" fmla="*/ 29 w 108"/>
              <a:gd name="T27" fmla="*/ 132 h 166"/>
              <a:gd name="T28" fmla="*/ 74 w 108"/>
              <a:gd name="T29" fmla="*/ 136 h 166"/>
              <a:gd name="T30" fmla="*/ 78 w 108"/>
              <a:gd name="T31" fmla="*/ 131 h 166"/>
              <a:gd name="T32" fmla="*/ 108 w 108"/>
              <a:gd name="T33" fmla="*/ 53 h 166"/>
              <a:gd name="T34" fmla="*/ 76 w 108"/>
              <a:gd name="T35" fmla="*/ 123 h 166"/>
              <a:gd name="T36" fmla="*/ 15 w 108"/>
              <a:gd name="T37" fmla="*/ 90 h 166"/>
              <a:gd name="T38" fmla="*/ 54 w 108"/>
              <a:gd name="T39" fmla="*/ 0 h 166"/>
              <a:gd name="T40" fmla="*/ 54 w 108"/>
              <a:gd name="T41" fmla="*/ 0 h 166"/>
              <a:gd name="T42" fmla="*/ 61 w 108"/>
              <a:gd name="T43" fmla="*/ 115 h 166"/>
              <a:gd name="T44" fmla="*/ 67 w 108"/>
              <a:gd name="T45" fmla="*/ 73 h 166"/>
              <a:gd name="T46" fmla="*/ 63 w 108"/>
              <a:gd name="T47" fmla="*/ 77 h 166"/>
              <a:gd name="T48" fmla="*/ 54 w 108"/>
              <a:gd name="T49" fmla="*/ 69 h 166"/>
              <a:gd name="T50" fmla="*/ 45 w 108"/>
              <a:gd name="T51" fmla="*/ 76 h 166"/>
              <a:gd name="T52" fmla="*/ 39 w 108"/>
              <a:gd name="T53" fmla="*/ 73 h 166"/>
              <a:gd name="T54" fmla="*/ 61 w 108"/>
              <a:gd name="T55" fmla="*/ 115 h 166"/>
              <a:gd name="T56" fmla="*/ 54 w 108"/>
              <a:gd name="T57" fmla="*/ 8 h 166"/>
              <a:gd name="T58" fmla="*/ 54 w 108"/>
              <a:gd name="T59" fmla="*/ 8 h 166"/>
              <a:gd name="T60" fmla="*/ 20 w 108"/>
              <a:gd name="T61" fmla="*/ 85 h 166"/>
              <a:gd name="T62" fmla="*/ 21 w 108"/>
              <a:gd name="T63" fmla="*/ 85 h 166"/>
              <a:gd name="T64" fmla="*/ 34 w 108"/>
              <a:gd name="T65" fmla="*/ 115 h 166"/>
              <a:gd name="T66" fmla="*/ 35 w 108"/>
              <a:gd name="T67" fmla="*/ 73 h 166"/>
              <a:gd name="T68" fmla="*/ 31 w 108"/>
              <a:gd name="T69" fmla="*/ 72 h 166"/>
              <a:gd name="T70" fmla="*/ 35 w 108"/>
              <a:gd name="T71" fmla="*/ 71 h 166"/>
              <a:gd name="T72" fmla="*/ 36 w 108"/>
              <a:gd name="T73" fmla="*/ 67 h 166"/>
              <a:gd name="T74" fmla="*/ 39 w 108"/>
              <a:gd name="T75" fmla="*/ 71 h 166"/>
              <a:gd name="T76" fmla="*/ 42 w 108"/>
              <a:gd name="T77" fmla="*/ 71 h 166"/>
              <a:gd name="T78" fmla="*/ 53 w 108"/>
              <a:gd name="T79" fmla="*/ 67 h 166"/>
              <a:gd name="T80" fmla="*/ 63 w 108"/>
              <a:gd name="T81" fmla="*/ 74 h 166"/>
              <a:gd name="T82" fmla="*/ 67 w 108"/>
              <a:gd name="T83" fmla="*/ 71 h 166"/>
              <a:gd name="T84" fmla="*/ 69 w 108"/>
              <a:gd name="T85" fmla="*/ 69 h 166"/>
              <a:gd name="T86" fmla="*/ 73 w 108"/>
              <a:gd name="T87" fmla="*/ 69 h 166"/>
              <a:gd name="T88" fmla="*/ 75 w 108"/>
              <a:gd name="T89" fmla="*/ 71 h 166"/>
              <a:gd name="T90" fmla="*/ 75 w 108"/>
              <a:gd name="T91" fmla="*/ 73 h 166"/>
              <a:gd name="T92" fmla="*/ 65 w 108"/>
              <a:gd name="T93" fmla="*/ 115 h 166"/>
              <a:gd name="T94" fmla="*/ 73 w 108"/>
              <a:gd name="T95" fmla="*/ 115 h 166"/>
              <a:gd name="T96" fmla="*/ 87 w 108"/>
              <a:gd name="T97" fmla="*/ 85 h 166"/>
              <a:gd name="T98" fmla="*/ 100 w 108"/>
              <a:gd name="T99"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6">
                <a:moveTo>
                  <a:pt x="78" y="143"/>
                </a:moveTo>
                <a:cubicBezTo>
                  <a:pt x="78" y="143"/>
                  <a:pt x="78" y="143"/>
                  <a:pt x="78" y="143"/>
                </a:cubicBezTo>
                <a:cubicBezTo>
                  <a:pt x="78" y="145"/>
                  <a:pt x="76" y="147"/>
                  <a:pt x="74" y="147"/>
                </a:cubicBezTo>
                <a:cubicBezTo>
                  <a:pt x="33" y="147"/>
                  <a:pt x="33" y="147"/>
                  <a:pt x="33" y="147"/>
                </a:cubicBezTo>
                <a:cubicBezTo>
                  <a:pt x="31" y="147"/>
                  <a:pt x="29" y="145"/>
                  <a:pt x="29" y="143"/>
                </a:cubicBezTo>
                <a:cubicBezTo>
                  <a:pt x="29" y="143"/>
                  <a:pt x="29" y="143"/>
                  <a:pt x="29" y="143"/>
                </a:cubicBezTo>
                <a:cubicBezTo>
                  <a:pt x="29" y="141"/>
                  <a:pt x="31" y="139"/>
                  <a:pt x="33" y="139"/>
                </a:cubicBezTo>
                <a:cubicBezTo>
                  <a:pt x="74" y="139"/>
                  <a:pt x="74" y="139"/>
                  <a:pt x="74" y="139"/>
                </a:cubicBezTo>
                <a:cubicBezTo>
                  <a:pt x="76" y="139"/>
                  <a:pt x="78" y="141"/>
                  <a:pt x="78" y="143"/>
                </a:cubicBezTo>
                <a:moveTo>
                  <a:pt x="74" y="150"/>
                </a:moveTo>
                <a:cubicBezTo>
                  <a:pt x="33" y="150"/>
                  <a:pt x="33" y="150"/>
                  <a:pt x="33" y="150"/>
                </a:cubicBezTo>
                <a:cubicBezTo>
                  <a:pt x="31" y="150"/>
                  <a:pt x="29" y="152"/>
                  <a:pt x="29" y="154"/>
                </a:cubicBezTo>
                <a:cubicBezTo>
                  <a:pt x="29" y="156"/>
                  <a:pt x="29" y="156"/>
                  <a:pt x="29" y="156"/>
                </a:cubicBezTo>
                <a:cubicBezTo>
                  <a:pt x="29" y="159"/>
                  <a:pt x="31" y="160"/>
                  <a:pt x="33" y="160"/>
                </a:cubicBezTo>
                <a:cubicBezTo>
                  <a:pt x="38" y="160"/>
                  <a:pt x="38" y="160"/>
                  <a:pt x="38" y="160"/>
                </a:cubicBezTo>
                <a:cubicBezTo>
                  <a:pt x="38" y="162"/>
                  <a:pt x="38" y="162"/>
                  <a:pt x="38" y="162"/>
                </a:cubicBezTo>
                <a:cubicBezTo>
                  <a:pt x="38" y="164"/>
                  <a:pt x="39" y="166"/>
                  <a:pt x="42" y="166"/>
                </a:cubicBezTo>
                <a:cubicBezTo>
                  <a:pt x="66" y="166"/>
                  <a:pt x="66" y="166"/>
                  <a:pt x="66" y="166"/>
                </a:cubicBezTo>
                <a:cubicBezTo>
                  <a:pt x="68" y="166"/>
                  <a:pt x="70" y="164"/>
                  <a:pt x="70" y="162"/>
                </a:cubicBezTo>
                <a:cubicBezTo>
                  <a:pt x="70" y="160"/>
                  <a:pt x="70" y="160"/>
                  <a:pt x="70" y="160"/>
                </a:cubicBezTo>
                <a:cubicBezTo>
                  <a:pt x="74" y="160"/>
                  <a:pt x="74" y="160"/>
                  <a:pt x="74" y="160"/>
                </a:cubicBezTo>
                <a:cubicBezTo>
                  <a:pt x="76" y="160"/>
                  <a:pt x="78" y="159"/>
                  <a:pt x="78" y="156"/>
                </a:cubicBezTo>
                <a:cubicBezTo>
                  <a:pt x="78" y="154"/>
                  <a:pt x="78" y="154"/>
                  <a:pt x="78" y="154"/>
                </a:cubicBezTo>
                <a:cubicBezTo>
                  <a:pt x="78" y="152"/>
                  <a:pt x="76" y="150"/>
                  <a:pt x="74" y="150"/>
                </a:cubicBezTo>
                <a:moveTo>
                  <a:pt x="74" y="127"/>
                </a:moveTo>
                <a:cubicBezTo>
                  <a:pt x="33" y="127"/>
                  <a:pt x="33" y="127"/>
                  <a:pt x="33" y="127"/>
                </a:cubicBezTo>
                <a:cubicBezTo>
                  <a:pt x="31" y="127"/>
                  <a:pt x="29" y="129"/>
                  <a:pt x="29" y="131"/>
                </a:cubicBezTo>
                <a:cubicBezTo>
                  <a:pt x="29" y="132"/>
                  <a:pt x="29" y="132"/>
                  <a:pt x="29" y="132"/>
                </a:cubicBezTo>
                <a:cubicBezTo>
                  <a:pt x="29" y="134"/>
                  <a:pt x="31" y="136"/>
                  <a:pt x="33" y="136"/>
                </a:cubicBezTo>
                <a:cubicBezTo>
                  <a:pt x="74" y="136"/>
                  <a:pt x="74" y="136"/>
                  <a:pt x="74" y="136"/>
                </a:cubicBezTo>
                <a:cubicBezTo>
                  <a:pt x="76" y="136"/>
                  <a:pt x="78" y="134"/>
                  <a:pt x="78" y="132"/>
                </a:cubicBezTo>
                <a:cubicBezTo>
                  <a:pt x="78" y="131"/>
                  <a:pt x="78" y="131"/>
                  <a:pt x="78" y="131"/>
                </a:cubicBezTo>
                <a:cubicBezTo>
                  <a:pt x="78" y="129"/>
                  <a:pt x="76" y="127"/>
                  <a:pt x="74" y="127"/>
                </a:cubicBezTo>
                <a:moveTo>
                  <a:pt x="108" y="53"/>
                </a:moveTo>
                <a:cubicBezTo>
                  <a:pt x="108" y="68"/>
                  <a:pt x="102" y="81"/>
                  <a:pt x="93" y="90"/>
                </a:cubicBezTo>
                <a:cubicBezTo>
                  <a:pt x="75" y="111"/>
                  <a:pt x="86" y="123"/>
                  <a:pt x="76" y="123"/>
                </a:cubicBezTo>
                <a:cubicBezTo>
                  <a:pt x="32" y="123"/>
                  <a:pt x="32" y="123"/>
                  <a:pt x="32" y="123"/>
                </a:cubicBezTo>
                <a:cubicBezTo>
                  <a:pt x="22" y="123"/>
                  <a:pt x="32" y="111"/>
                  <a:pt x="15" y="90"/>
                </a:cubicBezTo>
                <a:cubicBezTo>
                  <a:pt x="6" y="81"/>
                  <a:pt x="0" y="68"/>
                  <a:pt x="0" y="53"/>
                </a:cubicBezTo>
                <a:cubicBezTo>
                  <a:pt x="0" y="24"/>
                  <a:pt x="24" y="0"/>
                  <a:pt x="54" y="0"/>
                </a:cubicBezTo>
                <a:cubicBezTo>
                  <a:pt x="54" y="0"/>
                  <a:pt x="54" y="0"/>
                  <a:pt x="54" y="0"/>
                </a:cubicBezTo>
                <a:cubicBezTo>
                  <a:pt x="54" y="0"/>
                  <a:pt x="54" y="0"/>
                  <a:pt x="54" y="0"/>
                </a:cubicBezTo>
                <a:cubicBezTo>
                  <a:pt x="84" y="0"/>
                  <a:pt x="108" y="24"/>
                  <a:pt x="108" y="53"/>
                </a:cubicBezTo>
                <a:moveTo>
                  <a:pt x="61" y="115"/>
                </a:moveTo>
                <a:cubicBezTo>
                  <a:pt x="68" y="73"/>
                  <a:pt x="68" y="73"/>
                  <a:pt x="68" y="73"/>
                </a:cubicBezTo>
                <a:cubicBezTo>
                  <a:pt x="67" y="73"/>
                  <a:pt x="67" y="73"/>
                  <a:pt x="67" y="73"/>
                </a:cubicBezTo>
                <a:cubicBezTo>
                  <a:pt x="63" y="76"/>
                  <a:pt x="63" y="76"/>
                  <a:pt x="63" y="76"/>
                </a:cubicBezTo>
                <a:cubicBezTo>
                  <a:pt x="63" y="76"/>
                  <a:pt x="63" y="77"/>
                  <a:pt x="63" y="77"/>
                </a:cubicBezTo>
                <a:cubicBezTo>
                  <a:pt x="62" y="77"/>
                  <a:pt x="62" y="76"/>
                  <a:pt x="62" y="76"/>
                </a:cubicBezTo>
                <a:cubicBezTo>
                  <a:pt x="54" y="69"/>
                  <a:pt x="54" y="69"/>
                  <a:pt x="54" y="69"/>
                </a:cubicBezTo>
                <a:cubicBezTo>
                  <a:pt x="46" y="76"/>
                  <a:pt x="46" y="76"/>
                  <a:pt x="46" y="76"/>
                </a:cubicBezTo>
                <a:cubicBezTo>
                  <a:pt x="46" y="77"/>
                  <a:pt x="45" y="77"/>
                  <a:pt x="45" y="76"/>
                </a:cubicBezTo>
                <a:cubicBezTo>
                  <a:pt x="41" y="73"/>
                  <a:pt x="41" y="73"/>
                  <a:pt x="41" y="73"/>
                </a:cubicBezTo>
                <a:cubicBezTo>
                  <a:pt x="39" y="73"/>
                  <a:pt x="39" y="73"/>
                  <a:pt x="39" y="73"/>
                </a:cubicBezTo>
                <a:cubicBezTo>
                  <a:pt x="47" y="115"/>
                  <a:pt x="47" y="115"/>
                  <a:pt x="47" y="115"/>
                </a:cubicBezTo>
                <a:lnTo>
                  <a:pt x="61" y="115"/>
                </a:lnTo>
                <a:close/>
                <a:moveTo>
                  <a:pt x="100" y="53"/>
                </a:moveTo>
                <a:cubicBezTo>
                  <a:pt x="100" y="28"/>
                  <a:pt x="79" y="8"/>
                  <a:pt x="54" y="8"/>
                </a:cubicBezTo>
                <a:cubicBezTo>
                  <a:pt x="54" y="0"/>
                  <a:pt x="54" y="0"/>
                  <a:pt x="54" y="0"/>
                </a:cubicBezTo>
                <a:cubicBezTo>
                  <a:pt x="54" y="8"/>
                  <a:pt x="54" y="8"/>
                  <a:pt x="54" y="8"/>
                </a:cubicBezTo>
                <a:cubicBezTo>
                  <a:pt x="29" y="8"/>
                  <a:pt x="8" y="28"/>
                  <a:pt x="8" y="53"/>
                </a:cubicBezTo>
                <a:cubicBezTo>
                  <a:pt x="8" y="65"/>
                  <a:pt x="12" y="76"/>
                  <a:pt x="20" y="85"/>
                </a:cubicBezTo>
                <a:cubicBezTo>
                  <a:pt x="21" y="85"/>
                  <a:pt x="21" y="85"/>
                  <a:pt x="21" y="85"/>
                </a:cubicBezTo>
                <a:cubicBezTo>
                  <a:pt x="21" y="85"/>
                  <a:pt x="21" y="85"/>
                  <a:pt x="21" y="85"/>
                </a:cubicBezTo>
                <a:cubicBezTo>
                  <a:pt x="32" y="98"/>
                  <a:pt x="34" y="109"/>
                  <a:pt x="34" y="115"/>
                </a:cubicBezTo>
                <a:cubicBezTo>
                  <a:pt x="34" y="115"/>
                  <a:pt x="34" y="115"/>
                  <a:pt x="34" y="115"/>
                </a:cubicBezTo>
                <a:cubicBezTo>
                  <a:pt x="43" y="115"/>
                  <a:pt x="43" y="115"/>
                  <a:pt x="43" y="115"/>
                </a:cubicBezTo>
                <a:cubicBezTo>
                  <a:pt x="35" y="73"/>
                  <a:pt x="35" y="73"/>
                  <a:pt x="35" y="73"/>
                </a:cubicBezTo>
                <a:cubicBezTo>
                  <a:pt x="32" y="73"/>
                  <a:pt x="32" y="73"/>
                  <a:pt x="32" y="73"/>
                </a:cubicBezTo>
                <a:cubicBezTo>
                  <a:pt x="32" y="73"/>
                  <a:pt x="31" y="72"/>
                  <a:pt x="31" y="72"/>
                </a:cubicBezTo>
                <a:cubicBezTo>
                  <a:pt x="31" y="71"/>
                  <a:pt x="32" y="71"/>
                  <a:pt x="32" y="71"/>
                </a:cubicBezTo>
                <a:cubicBezTo>
                  <a:pt x="35" y="71"/>
                  <a:pt x="35" y="71"/>
                  <a:pt x="35" y="71"/>
                </a:cubicBezTo>
                <a:cubicBezTo>
                  <a:pt x="35" y="69"/>
                  <a:pt x="35" y="69"/>
                  <a:pt x="35" y="69"/>
                </a:cubicBezTo>
                <a:cubicBezTo>
                  <a:pt x="35" y="68"/>
                  <a:pt x="35" y="67"/>
                  <a:pt x="36" y="67"/>
                </a:cubicBezTo>
                <a:cubicBezTo>
                  <a:pt x="37" y="67"/>
                  <a:pt x="39" y="68"/>
                  <a:pt x="39" y="69"/>
                </a:cubicBezTo>
                <a:cubicBezTo>
                  <a:pt x="39" y="71"/>
                  <a:pt x="39" y="71"/>
                  <a:pt x="39" y="71"/>
                </a:cubicBezTo>
                <a:cubicBezTo>
                  <a:pt x="41" y="71"/>
                  <a:pt x="41" y="71"/>
                  <a:pt x="41" y="71"/>
                </a:cubicBezTo>
                <a:cubicBezTo>
                  <a:pt x="42" y="71"/>
                  <a:pt x="42" y="71"/>
                  <a:pt x="42" y="71"/>
                </a:cubicBezTo>
                <a:cubicBezTo>
                  <a:pt x="46" y="74"/>
                  <a:pt x="46" y="74"/>
                  <a:pt x="46" y="74"/>
                </a:cubicBezTo>
                <a:cubicBezTo>
                  <a:pt x="53" y="67"/>
                  <a:pt x="53" y="67"/>
                  <a:pt x="53" y="67"/>
                </a:cubicBezTo>
                <a:cubicBezTo>
                  <a:pt x="54" y="66"/>
                  <a:pt x="54" y="66"/>
                  <a:pt x="55" y="67"/>
                </a:cubicBezTo>
                <a:cubicBezTo>
                  <a:pt x="63" y="74"/>
                  <a:pt x="63" y="74"/>
                  <a:pt x="63" y="74"/>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1" y="67"/>
                </a:cubicBezTo>
                <a:cubicBezTo>
                  <a:pt x="72" y="67"/>
                  <a:pt x="73" y="68"/>
                  <a:pt x="73" y="69"/>
                </a:cubicBezTo>
                <a:cubicBezTo>
                  <a:pt x="73" y="71"/>
                  <a:pt x="73" y="71"/>
                  <a:pt x="73" y="71"/>
                </a:cubicBezTo>
                <a:cubicBezTo>
                  <a:pt x="75" y="71"/>
                  <a:pt x="75" y="71"/>
                  <a:pt x="75" y="71"/>
                </a:cubicBezTo>
                <a:cubicBezTo>
                  <a:pt x="76" y="71"/>
                  <a:pt x="76" y="71"/>
                  <a:pt x="76" y="72"/>
                </a:cubicBezTo>
                <a:cubicBezTo>
                  <a:pt x="76" y="72"/>
                  <a:pt x="76" y="73"/>
                  <a:pt x="75" y="73"/>
                </a:cubicBezTo>
                <a:cubicBezTo>
                  <a:pt x="72" y="73"/>
                  <a:pt x="72" y="73"/>
                  <a:pt x="72" y="73"/>
                </a:cubicBezTo>
                <a:cubicBezTo>
                  <a:pt x="65" y="115"/>
                  <a:pt x="65" y="115"/>
                  <a:pt x="65" y="115"/>
                </a:cubicBezTo>
                <a:cubicBezTo>
                  <a:pt x="73" y="115"/>
                  <a:pt x="73" y="115"/>
                  <a:pt x="73" y="115"/>
                </a:cubicBezTo>
                <a:cubicBezTo>
                  <a:pt x="73" y="115"/>
                  <a:pt x="73" y="115"/>
                  <a:pt x="73" y="115"/>
                </a:cubicBezTo>
                <a:cubicBezTo>
                  <a:pt x="74" y="109"/>
                  <a:pt x="76" y="98"/>
                  <a:pt x="87" y="85"/>
                </a:cubicBezTo>
                <a:cubicBezTo>
                  <a:pt x="87" y="85"/>
                  <a:pt x="87" y="85"/>
                  <a:pt x="87" y="85"/>
                </a:cubicBezTo>
                <a:cubicBezTo>
                  <a:pt x="87" y="85"/>
                  <a:pt x="87" y="85"/>
                  <a:pt x="87" y="85"/>
                </a:cubicBezTo>
                <a:cubicBezTo>
                  <a:pt x="95" y="76"/>
                  <a:pt x="100" y="65"/>
                  <a:pt x="100" y="53"/>
                </a:cubicBezTo>
              </a:path>
            </a:pathLst>
          </a:custGeom>
          <a:solidFill>
            <a:schemeClr val="bg2"/>
          </a:solidFill>
          <a:ln>
            <a:noFill/>
          </a:ln>
        </p:spPr>
        <p:txBody>
          <a:bodyPr vert="horz" wrap="square" lIns="91440" tIns="45720" rIns="91440" bIns="45720" numCol="1" anchor="t" anchorCtr="0" compatLnSpc="1"/>
          <a:p>
            <a:endParaRPr lang="en-US" spc="100">
              <a:latin typeface="思源黑体 Normal" panose="020B0400000000000000" charset="-122"/>
              <a:ea typeface="思源黑体 Normal" panose="020B0400000000000000" charset="-122"/>
            </a:endParaRPr>
          </a:p>
        </p:txBody>
      </p:sp>
      <p:sp>
        <p:nvSpPr>
          <p:cNvPr id="173" name="Freeform 102"/>
          <p:cNvSpPr/>
          <p:nvPr/>
        </p:nvSpPr>
        <p:spPr bwMode="auto">
          <a:xfrm>
            <a:off x="7923530" y="4742815"/>
            <a:ext cx="212090" cy="313690"/>
          </a:xfrm>
          <a:custGeom>
            <a:avLst/>
            <a:gdLst>
              <a:gd name="T0" fmla="*/ 128 w 136"/>
              <a:gd name="T1" fmla="*/ 185 h 201"/>
              <a:gd name="T2" fmla="*/ 117 w 136"/>
              <a:gd name="T3" fmla="*/ 177 h 201"/>
              <a:gd name="T4" fmla="*/ 117 w 136"/>
              <a:gd name="T5" fmla="*/ 155 h 201"/>
              <a:gd name="T6" fmla="*/ 126 w 136"/>
              <a:gd name="T7" fmla="*/ 150 h 201"/>
              <a:gd name="T8" fmla="*/ 110 w 136"/>
              <a:gd name="T9" fmla="*/ 142 h 201"/>
              <a:gd name="T10" fmla="*/ 111 w 136"/>
              <a:gd name="T11" fmla="*/ 103 h 201"/>
              <a:gd name="T12" fmla="*/ 112 w 136"/>
              <a:gd name="T13" fmla="*/ 91 h 201"/>
              <a:gd name="T14" fmla="*/ 42 w 136"/>
              <a:gd name="T15" fmla="*/ 6 h 201"/>
              <a:gd name="T16" fmla="*/ 9 w 136"/>
              <a:gd name="T17" fmla="*/ 22 h 201"/>
              <a:gd name="T18" fmla="*/ 8 w 136"/>
              <a:gd name="T19" fmla="*/ 33 h 201"/>
              <a:gd name="T20" fmla="*/ 22 w 136"/>
              <a:gd name="T21" fmla="*/ 30 h 201"/>
              <a:gd name="T22" fmla="*/ 22 w 136"/>
              <a:gd name="T23" fmla="*/ 30 h 201"/>
              <a:gd name="T24" fmla="*/ 10 w 136"/>
              <a:gd name="T25" fmla="*/ 55 h 201"/>
              <a:gd name="T26" fmla="*/ 3 w 136"/>
              <a:gd name="T27" fmla="*/ 78 h 201"/>
              <a:gd name="T28" fmla="*/ 19 w 136"/>
              <a:gd name="T29" fmla="*/ 84 h 201"/>
              <a:gd name="T30" fmla="*/ 33 w 136"/>
              <a:gd name="T31" fmla="*/ 69 h 201"/>
              <a:gd name="T32" fmla="*/ 44 w 136"/>
              <a:gd name="T33" fmla="*/ 90 h 201"/>
              <a:gd name="T34" fmla="*/ 20 w 136"/>
              <a:gd name="T35" fmla="*/ 124 h 201"/>
              <a:gd name="T36" fmla="*/ 23 w 136"/>
              <a:gd name="T37" fmla="*/ 135 h 201"/>
              <a:gd name="T38" fmla="*/ 25 w 136"/>
              <a:gd name="T39" fmla="*/ 137 h 201"/>
              <a:gd name="T40" fmla="*/ 27 w 136"/>
              <a:gd name="T41" fmla="*/ 139 h 201"/>
              <a:gd name="T42" fmla="*/ 29 w 136"/>
              <a:gd name="T43" fmla="*/ 141 h 201"/>
              <a:gd name="T44" fmla="*/ 30 w 136"/>
              <a:gd name="T45" fmla="*/ 142 h 201"/>
              <a:gd name="T46" fmla="*/ 23 w 136"/>
              <a:gd name="T47" fmla="*/ 142 h 201"/>
              <a:gd name="T48" fmla="*/ 11 w 136"/>
              <a:gd name="T49" fmla="*/ 150 h 201"/>
              <a:gd name="T50" fmla="*/ 13 w 136"/>
              <a:gd name="T51" fmla="*/ 154 h 201"/>
              <a:gd name="T52" fmla="*/ 16 w 136"/>
              <a:gd name="T53" fmla="*/ 155 h 201"/>
              <a:gd name="T54" fmla="*/ 20 w 136"/>
              <a:gd name="T55" fmla="*/ 155 h 201"/>
              <a:gd name="T56" fmla="*/ 20 w 136"/>
              <a:gd name="T57" fmla="*/ 177 h 201"/>
              <a:gd name="T58" fmla="*/ 20 w 136"/>
              <a:gd name="T59" fmla="*/ 177 h 201"/>
              <a:gd name="T60" fmla="*/ 9 w 136"/>
              <a:gd name="T61" fmla="*/ 187 h 201"/>
              <a:gd name="T62" fmla="*/ 7 w 136"/>
              <a:gd name="T63" fmla="*/ 189 h 201"/>
              <a:gd name="T64" fmla="*/ 6 w 136"/>
              <a:gd name="T65" fmla="*/ 190 h 201"/>
              <a:gd name="T66" fmla="*/ 5 w 136"/>
              <a:gd name="T67" fmla="*/ 190 h 201"/>
              <a:gd name="T68" fmla="*/ 4 w 136"/>
              <a:gd name="T69" fmla="*/ 191 h 201"/>
              <a:gd name="T70" fmla="*/ 4 w 136"/>
              <a:gd name="T71" fmla="*/ 191 h 201"/>
              <a:gd name="T72" fmla="*/ 3 w 136"/>
              <a:gd name="T73" fmla="*/ 193 h 201"/>
              <a:gd name="T74" fmla="*/ 2 w 136"/>
              <a:gd name="T75" fmla="*/ 193 h 201"/>
              <a:gd name="T76" fmla="*/ 2 w 136"/>
              <a:gd name="T77" fmla="*/ 194 h 201"/>
              <a:gd name="T78" fmla="*/ 2 w 136"/>
              <a:gd name="T79" fmla="*/ 195 h 201"/>
              <a:gd name="T80" fmla="*/ 2 w 136"/>
              <a:gd name="T81" fmla="*/ 197 h 201"/>
              <a:gd name="T82" fmla="*/ 2 w 136"/>
              <a:gd name="T83" fmla="*/ 198 h 201"/>
              <a:gd name="T84" fmla="*/ 2 w 136"/>
              <a:gd name="T85" fmla="*/ 199 h 201"/>
              <a:gd name="T86" fmla="*/ 3 w 136"/>
              <a:gd name="T87" fmla="*/ 200 h 201"/>
              <a:gd name="T88" fmla="*/ 6 w 136"/>
              <a:gd name="T89" fmla="*/ 201 h 201"/>
              <a:gd name="T90" fmla="*/ 52 w 136"/>
              <a:gd name="T91" fmla="*/ 201 h 201"/>
              <a:gd name="T92" fmla="*/ 136 w 136"/>
              <a:gd name="T93"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 h="201">
                <a:moveTo>
                  <a:pt x="128" y="188"/>
                </a:moveTo>
                <a:cubicBezTo>
                  <a:pt x="128" y="187"/>
                  <a:pt x="128" y="187"/>
                  <a:pt x="128" y="185"/>
                </a:cubicBezTo>
                <a:cubicBezTo>
                  <a:pt x="128" y="182"/>
                  <a:pt x="124" y="177"/>
                  <a:pt x="117" y="177"/>
                </a:cubicBezTo>
                <a:cubicBezTo>
                  <a:pt x="117" y="177"/>
                  <a:pt x="117" y="177"/>
                  <a:pt x="117" y="177"/>
                </a:cubicBezTo>
                <a:cubicBezTo>
                  <a:pt x="115" y="174"/>
                  <a:pt x="111" y="170"/>
                  <a:pt x="111" y="165"/>
                </a:cubicBezTo>
                <a:cubicBezTo>
                  <a:pt x="111" y="161"/>
                  <a:pt x="115" y="157"/>
                  <a:pt x="117" y="155"/>
                </a:cubicBezTo>
                <a:cubicBezTo>
                  <a:pt x="120" y="155"/>
                  <a:pt x="121" y="155"/>
                  <a:pt x="122" y="155"/>
                </a:cubicBezTo>
                <a:cubicBezTo>
                  <a:pt x="123" y="155"/>
                  <a:pt x="126" y="154"/>
                  <a:pt x="126" y="150"/>
                </a:cubicBezTo>
                <a:cubicBezTo>
                  <a:pt x="126" y="147"/>
                  <a:pt x="122" y="142"/>
                  <a:pt x="114" y="142"/>
                </a:cubicBezTo>
                <a:cubicBezTo>
                  <a:pt x="113" y="142"/>
                  <a:pt x="112" y="142"/>
                  <a:pt x="110" y="142"/>
                </a:cubicBezTo>
                <a:cubicBezTo>
                  <a:pt x="123" y="132"/>
                  <a:pt x="123" y="132"/>
                  <a:pt x="123" y="132"/>
                </a:cubicBezTo>
                <a:cubicBezTo>
                  <a:pt x="123" y="132"/>
                  <a:pt x="111" y="115"/>
                  <a:pt x="111" y="103"/>
                </a:cubicBezTo>
                <a:cubicBezTo>
                  <a:pt x="111" y="103"/>
                  <a:pt x="111" y="103"/>
                  <a:pt x="111" y="102"/>
                </a:cubicBezTo>
                <a:cubicBezTo>
                  <a:pt x="111" y="99"/>
                  <a:pt x="111" y="95"/>
                  <a:pt x="112" y="91"/>
                </a:cubicBezTo>
                <a:cubicBezTo>
                  <a:pt x="112" y="79"/>
                  <a:pt x="113" y="53"/>
                  <a:pt x="102" y="33"/>
                </a:cubicBezTo>
                <a:cubicBezTo>
                  <a:pt x="91" y="12"/>
                  <a:pt x="69" y="0"/>
                  <a:pt x="42" y="6"/>
                </a:cubicBezTo>
                <a:cubicBezTo>
                  <a:pt x="30" y="9"/>
                  <a:pt x="21" y="16"/>
                  <a:pt x="16" y="22"/>
                </a:cubicBezTo>
                <a:cubicBezTo>
                  <a:pt x="9" y="22"/>
                  <a:pt x="9" y="22"/>
                  <a:pt x="9" y="22"/>
                </a:cubicBezTo>
                <a:cubicBezTo>
                  <a:pt x="11" y="23"/>
                  <a:pt x="12" y="24"/>
                  <a:pt x="13" y="25"/>
                </a:cubicBezTo>
                <a:cubicBezTo>
                  <a:pt x="9" y="29"/>
                  <a:pt x="8" y="33"/>
                  <a:pt x="8" y="33"/>
                </a:cubicBezTo>
                <a:cubicBezTo>
                  <a:pt x="20" y="33"/>
                  <a:pt x="20" y="33"/>
                  <a:pt x="20" y="33"/>
                </a:cubicBezTo>
                <a:cubicBezTo>
                  <a:pt x="22" y="31"/>
                  <a:pt x="22" y="30"/>
                  <a:pt x="22" y="30"/>
                </a:cubicBezTo>
                <a:cubicBezTo>
                  <a:pt x="21" y="29"/>
                  <a:pt x="20" y="29"/>
                  <a:pt x="19" y="28"/>
                </a:cubicBezTo>
                <a:cubicBezTo>
                  <a:pt x="22" y="30"/>
                  <a:pt x="22" y="30"/>
                  <a:pt x="22" y="30"/>
                </a:cubicBezTo>
                <a:cubicBezTo>
                  <a:pt x="22" y="30"/>
                  <a:pt x="13" y="43"/>
                  <a:pt x="12" y="44"/>
                </a:cubicBezTo>
                <a:cubicBezTo>
                  <a:pt x="12" y="45"/>
                  <a:pt x="12" y="52"/>
                  <a:pt x="10" y="55"/>
                </a:cubicBezTo>
                <a:cubicBezTo>
                  <a:pt x="9" y="57"/>
                  <a:pt x="2" y="69"/>
                  <a:pt x="1" y="70"/>
                </a:cubicBezTo>
                <a:cubicBezTo>
                  <a:pt x="0" y="71"/>
                  <a:pt x="2" y="75"/>
                  <a:pt x="3" y="78"/>
                </a:cubicBezTo>
                <a:cubicBezTo>
                  <a:pt x="5" y="81"/>
                  <a:pt x="7" y="82"/>
                  <a:pt x="9" y="82"/>
                </a:cubicBezTo>
                <a:cubicBezTo>
                  <a:pt x="12" y="83"/>
                  <a:pt x="18" y="84"/>
                  <a:pt x="19" y="84"/>
                </a:cubicBezTo>
                <a:cubicBezTo>
                  <a:pt x="20" y="85"/>
                  <a:pt x="24" y="83"/>
                  <a:pt x="25" y="82"/>
                </a:cubicBezTo>
                <a:cubicBezTo>
                  <a:pt x="26" y="81"/>
                  <a:pt x="29" y="72"/>
                  <a:pt x="33" y="69"/>
                </a:cubicBezTo>
                <a:cubicBezTo>
                  <a:pt x="37" y="66"/>
                  <a:pt x="43" y="65"/>
                  <a:pt x="47" y="64"/>
                </a:cubicBezTo>
                <a:cubicBezTo>
                  <a:pt x="48" y="68"/>
                  <a:pt x="49" y="82"/>
                  <a:pt x="44" y="90"/>
                </a:cubicBezTo>
                <a:cubicBezTo>
                  <a:pt x="36" y="103"/>
                  <a:pt x="23" y="117"/>
                  <a:pt x="20" y="123"/>
                </a:cubicBezTo>
                <a:cubicBezTo>
                  <a:pt x="20" y="123"/>
                  <a:pt x="20" y="123"/>
                  <a:pt x="20" y="124"/>
                </a:cubicBezTo>
                <a:cubicBezTo>
                  <a:pt x="17" y="129"/>
                  <a:pt x="18" y="133"/>
                  <a:pt x="18" y="133"/>
                </a:cubicBezTo>
                <a:cubicBezTo>
                  <a:pt x="18" y="133"/>
                  <a:pt x="21" y="134"/>
                  <a:pt x="23" y="135"/>
                </a:cubicBezTo>
                <a:cubicBezTo>
                  <a:pt x="24" y="136"/>
                  <a:pt x="25" y="136"/>
                  <a:pt x="25" y="137"/>
                </a:cubicBezTo>
                <a:cubicBezTo>
                  <a:pt x="25" y="137"/>
                  <a:pt x="25" y="137"/>
                  <a:pt x="25" y="137"/>
                </a:cubicBezTo>
                <a:cubicBezTo>
                  <a:pt x="26" y="137"/>
                  <a:pt x="27" y="138"/>
                  <a:pt x="27" y="139"/>
                </a:cubicBezTo>
                <a:cubicBezTo>
                  <a:pt x="27" y="139"/>
                  <a:pt x="27" y="139"/>
                  <a:pt x="27" y="139"/>
                </a:cubicBezTo>
                <a:cubicBezTo>
                  <a:pt x="28" y="139"/>
                  <a:pt x="28" y="140"/>
                  <a:pt x="28" y="140"/>
                </a:cubicBezTo>
                <a:cubicBezTo>
                  <a:pt x="29" y="140"/>
                  <a:pt x="29" y="140"/>
                  <a:pt x="29" y="141"/>
                </a:cubicBezTo>
                <a:cubicBezTo>
                  <a:pt x="29" y="141"/>
                  <a:pt x="29" y="142"/>
                  <a:pt x="30" y="142"/>
                </a:cubicBezTo>
                <a:cubicBezTo>
                  <a:pt x="30" y="142"/>
                  <a:pt x="30" y="142"/>
                  <a:pt x="30" y="142"/>
                </a:cubicBezTo>
                <a:cubicBezTo>
                  <a:pt x="27" y="142"/>
                  <a:pt x="25" y="142"/>
                  <a:pt x="24" y="142"/>
                </a:cubicBezTo>
                <a:cubicBezTo>
                  <a:pt x="23" y="142"/>
                  <a:pt x="23" y="142"/>
                  <a:pt x="23" y="142"/>
                </a:cubicBezTo>
                <a:cubicBezTo>
                  <a:pt x="20" y="142"/>
                  <a:pt x="17" y="143"/>
                  <a:pt x="15" y="145"/>
                </a:cubicBezTo>
                <a:cubicBezTo>
                  <a:pt x="12" y="146"/>
                  <a:pt x="11" y="149"/>
                  <a:pt x="11" y="150"/>
                </a:cubicBezTo>
                <a:cubicBezTo>
                  <a:pt x="11" y="152"/>
                  <a:pt x="12" y="154"/>
                  <a:pt x="13" y="154"/>
                </a:cubicBezTo>
                <a:cubicBezTo>
                  <a:pt x="13" y="154"/>
                  <a:pt x="13" y="154"/>
                  <a:pt x="13" y="154"/>
                </a:cubicBezTo>
                <a:cubicBezTo>
                  <a:pt x="14" y="155"/>
                  <a:pt x="15" y="155"/>
                  <a:pt x="16" y="155"/>
                </a:cubicBezTo>
                <a:cubicBezTo>
                  <a:pt x="16" y="155"/>
                  <a:pt x="16" y="155"/>
                  <a:pt x="16" y="155"/>
                </a:cubicBezTo>
                <a:cubicBezTo>
                  <a:pt x="16" y="155"/>
                  <a:pt x="16" y="155"/>
                  <a:pt x="16" y="155"/>
                </a:cubicBezTo>
                <a:cubicBezTo>
                  <a:pt x="16" y="155"/>
                  <a:pt x="18" y="155"/>
                  <a:pt x="20" y="155"/>
                </a:cubicBezTo>
                <a:cubicBezTo>
                  <a:pt x="23" y="157"/>
                  <a:pt x="26" y="161"/>
                  <a:pt x="26" y="165"/>
                </a:cubicBezTo>
                <a:cubicBezTo>
                  <a:pt x="26" y="170"/>
                  <a:pt x="23" y="174"/>
                  <a:pt x="20" y="177"/>
                </a:cubicBezTo>
                <a:cubicBezTo>
                  <a:pt x="20" y="177"/>
                  <a:pt x="20" y="177"/>
                  <a:pt x="20" y="177"/>
                </a:cubicBezTo>
                <a:cubicBezTo>
                  <a:pt x="20" y="177"/>
                  <a:pt x="20" y="177"/>
                  <a:pt x="20" y="177"/>
                </a:cubicBezTo>
                <a:cubicBezTo>
                  <a:pt x="14" y="177"/>
                  <a:pt x="9" y="182"/>
                  <a:pt x="9" y="185"/>
                </a:cubicBezTo>
                <a:cubicBezTo>
                  <a:pt x="9" y="186"/>
                  <a:pt x="9" y="187"/>
                  <a:pt x="9" y="187"/>
                </a:cubicBezTo>
                <a:cubicBezTo>
                  <a:pt x="10" y="187"/>
                  <a:pt x="10" y="188"/>
                  <a:pt x="10" y="188"/>
                </a:cubicBezTo>
                <a:cubicBezTo>
                  <a:pt x="9" y="188"/>
                  <a:pt x="8" y="189"/>
                  <a:pt x="7" y="189"/>
                </a:cubicBezTo>
                <a:cubicBezTo>
                  <a:pt x="6" y="189"/>
                  <a:pt x="6" y="189"/>
                  <a:pt x="6" y="189"/>
                </a:cubicBezTo>
                <a:cubicBezTo>
                  <a:pt x="6" y="190"/>
                  <a:pt x="6" y="190"/>
                  <a:pt x="6" y="190"/>
                </a:cubicBezTo>
                <a:cubicBezTo>
                  <a:pt x="6" y="190"/>
                  <a:pt x="6" y="190"/>
                  <a:pt x="6" y="190"/>
                </a:cubicBezTo>
                <a:cubicBezTo>
                  <a:pt x="6" y="190"/>
                  <a:pt x="5" y="190"/>
                  <a:pt x="5" y="190"/>
                </a:cubicBezTo>
                <a:cubicBezTo>
                  <a:pt x="5" y="190"/>
                  <a:pt x="5" y="190"/>
                  <a:pt x="5" y="190"/>
                </a:cubicBezTo>
                <a:cubicBezTo>
                  <a:pt x="5" y="190"/>
                  <a:pt x="5" y="191"/>
                  <a:pt x="4" y="191"/>
                </a:cubicBezTo>
                <a:cubicBezTo>
                  <a:pt x="4" y="191"/>
                  <a:pt x="4" y="191"/>
                  <a:pt x="4" y="191"/>
                </a:cubicBezTo>
                <a:cubicBezTo>
                  <a:pt x="4" y="191"/>
                  <a:pt x="4" y="191"/>
                  <a:pt x="4" y="191"/>
                </a:cubicBezTo>
                <a:cubicBezTo>
                  <a:pt x="3" y="192"/>
                  <a:pt x="3" y="192"/>
                  <a:pt x="3" y="192"/>
                </a:cubicBezTo>
                <a:cubicBezTo>
                  <a:pt x="3" y="192"/>
                  <a:pt x="3" y="192"/>
                  <a:pt x="3" y="193"/>
                </a:cubicBezTo>
                <a:cubicBezTo>
                  <a:pt x="3" y="193"/>
                  <a:pt x="3" y="193"/>
                  <a:pt x="2" y="193"/>
                </a:cubicBezTo>
                <a:cubicBezTo>
                  <a:pt x="2" y="193"/>
                  <a:pt x="2" y="193"/>
                  <a:pt x="2" y="193"/>
                </a:cubicBezTo>
                <a:cubicBezTo>
                  <a:pt x="2" y="193"/>
                  <a:pt x="2" y="194"/>
                  <a:pt x="2" y="194"/>
                </a:cubicBezTo>
                <a:cubicBezTo>
                  <a:pt x="2" y="194"/>
                  <a:pt x="2" y="194"/>
                  <a:pt x="2" y="194"/>
                </a:cubicBezTo>
                <a:cubicBezTo>
                  <a:pt x="2" y="194"/>
                  <a:pt x="2" y="194"/>
                  <a:pt x="2" y="195"/>
                </a:cubicBezTo>
                <a:cubicBezTo>
                  <a:pt x="2" y="195"/>
                  <a:pt x="2" y="195"/>
                  <a:pt x="2" y="195"/>
                </a:cubicBezTo>
                <a:cubicBezTo>
                  <a:pt x="1" y="195"/>
                  <a:pt x="1" y="196"/>
                  <a:pt x="1" y="196"/>
                </a:cubicBezTo>
                <a:cubicBezTo>
                  <a:pt x="1" y="196"/>
                  <a:pt x="2" y="197"/>
                  <a:pt x="2" y="197"/>
                </a:cubicBezTo>
                <a:cubicBezTo>
                  <a:pt x="2" y="197"/>
                  <a:pt x="2" y="198"/>
                  <a:pt x="2" y="198"/>
                </a:cubicBezTo>
                <a:cubicBezTo>
                  <a:pt x="2" y="198"/>
                  <a:pt x="2" y="198"/>
                  <a:pt x="2" y="198"/>
                </a:cubicBezTo>
                <a:cubicBezTo>
                  <a:pt x="2" y="198"/>
                  <a:pt x="2" y="198"/>
                  <a:pt x="2" y="199"/>
                </a:cubicBezTo>
                <a:cubicBezTo>
                  <a:pt x="2" y="199"/>
                  <a:pt x="2" y="199"/>
                  <a:pt x="2" y="199"/>
                </a:cubicBezTo>
                <a:cubicBezTo>
                  <a:pt x="3" y="199"/>
                  <a:pt x="3" y="199"/>
                  <a:pt x="3" y="200"/>
                </a:cubicBezTo>
                <a:cubicBezTo>
                  <a:pt x="3" y="200"/>
                  <a:pt x="3" y="200"/>
                  <a:pt x="3" y="200"/>
                </a:cubicBezTo>
                <a:cubicBezTo>
                  <a:pt x="3" y="200"/>
                  <a:pt x="3" y="200"/>
                  <a:pt x="3" y="200"/>
                </a:cubicBezTo>
                <a:cubicBezTo>
                  <a:pt x="4" y="201"/>
                  <a:pt x="5" y="201"/>
                  <a:pt x="6" y="201"/>
                </a:cubicBezTo>
                <a:cubicBezTo>
                  <a:pt x="6" y="201"/>
                  <a:pt x="6" y="201"/>
                  <a:pt x="6" y="201"/>
                </a:cubicBezTo>
                <a:cubicBezTo>
                  <a:pt x="7" y="201"/>
                  <a:pt x="28" y="201"/>
                  <a:pt x="52" y="201"/>
                </a:cubicBezTo>
                <a:cubicBezTo>
                  <a:pt x="87" y="201"/>
                  <a:pt x="130" y="201"/>
                  <a:pt x="131" y="201"/>
                </a:cubicBezTo>
                <a:cubicBezTo>
                  <a:pt x="133" y="201"/>
                  <a:pt x="136" y="200"/>
                  <a:pt x="136" y="196"/>
                </a:cubicBezTo>
                <a:cubicBezTo>
                  <a:pt x="136" y="193"/>
                  <a:pt x="133" y="189"/>
                  <a:pt x="128" y="188"/>
                </a:cubicBezTo>
                <a:close/>
              </a:path>
            </a:pathLst>
          </a:custGeom>
          <a:solidFill>
            <a:schemeClr val="bg2"/>
          </a:solidFill>
          <a:ln>
            <a:noFill/>
          </a:ln>
        </p:spPr>
        <p:txBody>
          <a:bodyPr vert="horz" wrap="square" lIns="91440" tIns="45720" rIns="91440" bIns="45720" numCol="1" anchor="t" anchorCtr="0" compatLnSpc="1"/>
          <a:p>
            <a:endParaRPr lang="en-US" spc="100" dirty="0">
              <a:latin typeface="思源黑体 Normal" panose="020B0400000000000000" charset="-122"/>
              <a:ea typeface="思源黑体 Normal" panose="020B0400000000000000" charset="-122"/>
            </a:endParaRPr>
          </a:p>
        </p:txBody>
      </p:sp>
      <p:sp>
        <p:nvSpPr>
          <p:cNvPr id="174" name="Freeform 103"/>
          <p:cNvSpPr>
            <a:spLocks noEditPoints="1"/>
          </p:cNvSpPr>
          <p:nvPr/>
        </p:nvSpPr>
        <p:spPr bwMode="auto">
          <a:xfrm>
            <a:off x="9116060" y="2598420"/>
            <a:ext cx="321310" cy="321945"/>
          </a:xfrm>
          <a:custGeom>
            <a:avLst/>
            <a:gdLst>
              <a:gd name="T0" fmla="*/ 192 w 198"/>
              <a:gd name="T1" fmla="*/ 19 h 198"/>
              <a:gd name="T2" fmla="*/ 184 w 198"/>
              <a:gd name="T3" fmla="*/ 17 h 198"/>
              <a:gd name="T4" fmla="*/ 190 w 198"/>
              <a:gd name="T5" fmla="*/ 22 h 198"/>
              <a:gd name="T6" fmla="*/ 177 w 198"/>
              <a:gd name="T7" fmla="*/ 25 h 198"/>
              <a:gd name="T8" fmla="*/ 182 w 198"/>
              <a:gd name="T9" fmla="*/ 29 h 198"/>
              <a:gd name="T10" fmla="*/ 169 w 198"/>
              <a:gd name="T11" fmla="*/ 33 h 198"/>
              <a:gd name="T12" fmla="*/ 98 w 198"/>
              <a:gd name="T13" fmla="*/ 104 h 198"/>
              <a:gd name="T14" fmla="*/ 94 w 198"/>
              <a:gd name="T15" fmla="*/ 100 h 198"/>
              <a:gd name="T16" fmla="*/ 165 w 198"/>
              <a:gd name="T17" fmla="*/ 29 h 198"/>
              <a:gd name="T18" fmla="*/ 168 w 198"/>
              <a:gd name="T19" fmla="*/ 16 h 198"/>
              <a:gd name="T20" fmla="*/ 173 w 198"/>
              <a:gd name="T21" fmla="*/ 21 h 198"/>
              <a:gd name="T22" fmla="*/ 176 w 198"/>
              <a:gd name="T23" fmla="*/ 8 h 198"/>
              <a:gd name="T24" fmla="*/ 181 w 198"/>
              <a:gd name="T25" fmla="*/ 14 h 198"/>
              <a:gd name="T26" fmla="*/ 178 w 198"/>
              <a:gd name="T27" fmla="*/ 5 h 198"/>
              <a:gd name="T28" fmla="*/ 186 w 198"/>
              <a:gd name="T29" fmla="*/ 8 h 198"/>
              <a:gd name="T30" fmla="*/ 193 w 198"/>
              <a:gd name="T31" fmla="*/ 9 h 198"/>
              <a:gd name="T32" fmla="*/ 198 w 198"/>
              <a:gd name="T33" fmla="*/ 14 h 198"/>
              <a:gd name="T34" fmla="*/ 104 w 198"/>
              <a:gd name="T35" fmla="*/ 81 h 198"/>
              <a:gd name="T36" fmla="*/ 71 w 198"/>
              <a:gd name="T37" fmla="*/ 103 h 198"/>
              <a:gd name="T38" fmla="*/ 119 w 198"/>
              <a:gd name="T39" fmla="*/ 103 h 198"/>
              <a:gd name="T40" fmla="*/ 102 w 198"/>
              <a:gd name="T41" fmla="*/ 108 h 198"/>
              <a:gd name="T42" fmla="*/ 96 w 198"/>
              <a:gd name="T43" fmla="*/ 111 h 198"/>
              <a:gd name="T44" fmla="*/ 87 w 198"/>
              <a:gd name="T45" fmla="*/ 103 h 198"/>
              <a:gd name="T46" fmla="*/ 90 w 198"/>
              <a:gd name="T47" fmla="*/ 96 h 198"/>
              <a:gd name="T48" fmla="*/ 95 w 198"/>
              <a:gd name="T49" fmla="*/ 44 h 198"/>
              <a:gd name="T50" fmla="*/ 95 w 198"/>
              <a:gd name="T51" fmla="*/ 162 h 198"/>
              <a:gd name="T52" fmla="*/ 143 w 198"/>
              <a:gd name="T53" fmla="*/ 68 h 198"/>
              <a:gd name="T54" fmla="*/ 138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4"/>
                </a:moveTo>
                <a:cubicBezTo>
                  <a:pt x="192" y="19"/>
                  <a:pt x="192" y="19"/>
                  <a:pt x="192" y="19"/>
                </a:cubicBezTo>
                <a:cubicBezTo>
                  <a:pt x="185" y="17"/>
                  <a:pt x="185" y="17"/>
                  <a:pt x="185" y="17"/>
                </a:cubicBezTo>
                <a:cubicBezTo>
                  <a:pt x="184" y="17"/>
                  <a:pt x="184" y="17"/>
                  <a:pt x="184" y="17"/>
                </a:cubicBezTo>
                <a:cubicBezTo>
                  <a:pt x="183" y="19"/>
                  <a:pt x="183" y="19"/>
                  <a:pt x="183" y="19"/>
                </a:cubicBezTo>
                <a:cubicBezTo>
                  <a:pt x="190" y="22"/>
                  <a:pt x="190" y="22"/>
                  <a:pt x="190" y="22"/>
                </a:cubicBezTo>
                <a:cubicBezTo>
                  <a:pt x="184" y="27"/>
                  <a:pt x="184" y="27"/>
                  <a:pt x="184" y="27"/>
                </a:cubicBezTo>
                <a:cubicBezTo>
                  <a:pt x="177" y="25"/>
                  <a:pt x="177" y="25"/>
                  <a:pt x="177" y="25"/>
                </a:cubicBezTo>
                <a:cubicBezTo>
                  <a:pt x="175" y="27"/>
                  <a:pt x="175" y="27"/>
                  <a:pt x="175" y="27"/>
                </a:cubicBezTo>
                <a:cubicBezTo>
                  <a:pt x="182" y="29"/>
                  <a:pt x="182" y="29"/>
                  <a:pt x="182" y="29"/>
                </a:cubicBezTo>
                <a:cubicBezTo>
                  <a:pt x="176" y="35"/>
                  <a:pt x="176" y="35"/>
                  <a:pt x="176" y="35"/>
                </a:cubicBezTo>
                <a:cubicBezTo>
                  <a:pt x="169" y="33"/>
                  <a:pt x="169" y="33"/>
                  <a:pt x="169" y="33"/>
                </a:cubicBezTo>
                <a:cubicBezTo>
                  <a:pt x="106" y="95"/>
                  <a:pt x="106" y="95"/>
                  <a:pt x="106" y="95"/>
                </a:cubicBezTo>
                <a:cubicBezTo>
                  <a:pt x="98" y="104"/>
                  <a:pt x="98" y="104"/>
                  <a:pt x="98" y="104"/>
                </a:cubicBezTo>
                <a:cubicBezTo>
                  <a:pt x="97" y="105"/>
                  <a:pt x="95" y="105"/>
                  <a:pt x="94" y="104"/>
                </a:cubicBezTo>
                <a:cubicBezTo>
                  <a:pt x="93" y="103"/>
                  <a:pt x="93" y="101"/>
                  <a:pt x="94" y="100"/>
                </a:cubicBezTo>
                <a:cubicBezTo>
                  <a:pt x="103" y="92"/>
                  <a:pt x="103" y="92"/>
                  <a:pt x="103" y="92"/>
                </a:cubicBezTo>
                <a:cubicBezTo>
                  <a:pt x="165" y="29"/>
                  <a:pt x="165" y="29"/>
                  <a:pt x="165" y="29"/>
                </a:cubicBezTo>
                <a:cubicBezTo>
                  <a:pt x="163" y="21"/>
                  <a:pt x="163" y="21"/>
                  <a:pt x="163" y="21"/>
                </a:cubicBezTo>
                <a:cubicBezTo>
                  <a:pt x="168" y="16"/>
                  <a:pt x="168" y="16"/>
                  <a:pt x="168" y="16"/>
                </a:cubicBezTo>
                <a:cubicBezTo>
                  <a:pt x="171" y="24"/>
                  <a:pt x="171" y="24"/>
                  <a:pt x="171" y="24"/>
                </a:cubicBezTo>
                <a:cubicBezTo>
                  <a:pt x="173" y="21"/>
                  <a:pt x="173" y="21"/>
                  <a:pt x="173" y="21"/>
                </a:cubicBezTo>
                <a:cubicBezTo>
                  <a:pt x="170" y="13"/>
                  <a:pt x="170" y="13"/>
                  <a:pt x="170" y="13"/>
                </a:cubicBezTo>
                <a:cubicBezTo>
                  <a:pt x="176" y="8"/>
                  <a:pt x="176" y="8"/>
                  <a:pt x="176" y="8"/>
                </a:cubicBezTo>
                <a:cubicBezTo>
                  <a:pt x="178" y="16"/>
                  <a:pt x="178" y="16"/>
                  <a:pt x="178" y="16"/>
                </a:cubicBezTo>
                <a:cubicBezTo>
                  <a:pt x="181" y="14"/>
                  <a:pt x="181" y="14"/>
                  <a:pt x="181" y="14"/>
                </a:cubicBezTo>
                <a:cubicBezTo>
                  <a:pt x="181" y="13"/>
                  <a:pt x="181" y="13"/>
                  <a:pt x="181" y="13"/>
                </a:cubicBezTo>
                <a:cubicBezTo>
                  <a:pt x="178" y="5"/>
                  <a:pt x="178" y="5"/>
                  <a:pt x="178" y="5"/>
                </a:cubicBezTo>
                <a:cubicBezTo>
                  <a:pt x="184" y="0"/>
                  <a:pt x="184" y="0"/>
                  <a:pt x="184" y="0"/>
                </a:cubicBezTo>
                <a:cubicBezTo>
                  <a:pt x="186" y="8"/>
                  <a:pt x="186" y="8"/>
                  <a:pt x="186" y="8"/>
                </a:cubicBezTo>
                <a:cubicBezTo>
                  <a:pt x="189" y="5"/>
                  <a:pt x="189" y="5"/>
                  <a:pt x="189" y="5"/>
                </a:cubicBezTo>
                <a:cubicBezTo>
                  <a:pt x="193" y="9"/>
                  <a:pt x="193" y="9"/>
                  <a:pt x="193" y="9"/>
                </a:cubicBezTo>
                <a:cubicBezTo>
                  <a:pt x="190" y="11"/>
                  <a:pt x="190" y="11"/>
                  <a:pt x="190" y="11"/>
                </a:cubicBezTo>
                <a:lnTo>
                  <a:pt x="198" y="14"/>
                </a:lnTo>
                <a:close/>
                <a:moveTo>
                  <a:pt x="90" y="96"/>
                </a:moveTo>
                <a:cubicBezTo>
                  <a:pt x="104" y="81"/>
                  <a:pt x="104" y="81"/>
                  <a:pt x="104" y="81"/>
                </a:cubicBezTo>
                <a:cubicBezTo>
                  <a:pt x="102" y="80"/>
                  <a:pt x="98" y="79"/>
                  <a:pt x="95" y="79"/>
                </a:cubicBezTo>
                <a:cubicBezTo>
                  <a:pt x="82" y="79"/>
                  <a:pt x="71" y="90"/>
                  <a:pt x="71" y="103"/>
                </a:cubicBezTo>
                <a:cubicBezTo>
                  <a:pt x="71" y="116"/>
                  <a:pt x="82" y="127"/>
                  <a:pt x="95" y="127"/>
                </a:cubicBezTo>
                <a:cubicBezTo>
                  <a:pt x="108" y="127"/>
                  <a:pt x="119" y="116"/>
                  <a:pt x="119" y="103"/>
                </a:cubicBezTo>
                <a:cubicBezTo>
                  <a:pt x="119" y="100"/>
                  <a:pt x="118" y="96"/>
                  <a:pt x="117" y="94"/>
                </a:cubicBezTo>
                <a:cubicBezTo>
                  <a:pt x="102" y="108"/>
                  <a:pt x="102" y="108"/>
                  <a:pt x="102" y="108"/>
                </a:cubicBezTo>
                <a:cubicBezTo>
                  <a:pt x="101" y="110"/>
                  <a:pt x="98" y="111"/>
                  <a:pt x="96" y="111"/>
                </a:cubicBezTo>
                <a:cubicBezTo>
                  <a:pt x="96" y="111"/>
                  <a:pt x="96" y="111"/>
                  <a:pt x="96" y="111"/>
                </a:cubicBezTo>
                <a:cubicBezTo>
                  <a:pt x="96" y="111"/>
                  <a:pt x="95" y="111"/>
                  <a:pt x="95" y="111"/>
                </a:cubicBezTo>
                <a:cubicBezTo>
                  <a:pt x="91" y="111"/>
                  <a:pt x="87" y="107"/>
                  <a:pt x="87" y="103"/>
                </a:cubicBezTo>
                <a:cubicBezTo>
                  <a:pt x="87" y="103"/>
                  <a:pt x="87" y="103"/>
                  <a:pt x="87" y="103"/>
                </a:cubicBezTo>
                <a:cubicBezTo>
                  <a:pt x="87" y="100"/>
                  <a:pt x="88" y="98"/>
                  <a:pt x="90" y="96"/>
                </a:cubicBezTo>
                <a:close/>
                <a:moveTo>
                  <a:pt x="130" y="55"/>
                </a:moveTo>
                <a:cubicBezTo>
                  <a:pt x="120" y="48"/>
                  <a:pt x="108" y="44"/>
                  <a:pt x="95" y="44"/>
                </a:cubicBezTo>
                <a:cubicBezTo>
                  <a:pt x="62" y="44"/>
                  <a:pt x="36" y="70"/>
                  <a:pt x="36" y="103"/>
                </a:cubicBezTo>
                <a:cubicBezTo>
                  <a:pt x="36" y="136"/>
                  <a:pt x="62" y="162"/>
                  <a:pt x="95" y="162"/>
                </a:cubicBezTo>
                <a:cubicBezTo>
                  <a:pt x="128" y="162"/>
                  <a:pt x="154" y="136"/>
                  <a:pt x="154" y="103"/>
                </a:cubicBezTo>
                <a:cubicBezTo>
                  <a:pt x="154" y="90"/>
                  <a:pt x="150" y="78"/>
                  <a:pt x="143" y="68"/>
                </a:cubicBezTo>
                <a:cubicBezTo>
                  <a:pt x="131" y="79"/>
                  <a:pt x="131" y="79"/>
                  <a:pt x="131" y="79"/>
                </a:cubicBezTo>
                <a:cubicBezTo>
                  <a:pt x="136" y="86"/>
                  <a:pt x="138" y="94"/>
                  <a:pt x="138" y="103"/>
                </a:cubicBezTo>
                <a:cubicBezTo>
                  <a:pt x="138" y="127"/>
                  <a:pt x="119" y="146"/>
                  <a:pt x="95" y="146"/>
                </a:cubicBezTo>
                <a:cubicBezTo>
                  <a:pt x="71" y="146"/>
                  <a:pt x="52" y="127"/>
                  <a:pt x="52" y="103"/>
                </a:cubicBezTo>
                <a:cubicBezTo>
                  <a:pt x="52" y="79"/>
                  <a:pt x="71" y="60"/>
                  <a:pt x="95" y="60"/>
                </a:cubicBezTo>
                <a:cubicBezTo>
                  <a:pt x="104" y="60"/>
                  <a:pt x="112" y="62"/>
                  <a:pt x="119" y="67"/>
                </a:cubicBezTo>
                <a:lnTo>
                  <a:pt x="130" y="55"/>
                </a:lnTo>
                <a:close/>
                <a:moveTo>
                  <a:pt x="157" y="54"/>
                </a:moveTo>
                <a:cubicBezTo>
                  <a:pt x="167" y="67"/>
                  <a:pt x="174" y="84"/>
                  <a:pt x="174" y="103"/>
                </a:cubicBezTo>
                <a:cubicBezTo>
                  <a:pt x="174" y="147"/>
                  <a:pt x="139" y="182"/>
                  <a:pt x="95" y="182"/>
                </a:cubicBezTo>
                <a:cubicBezTo>
                  <a:pt x="52" y="182"/>
                  <a:pt x="16" y="147"/>
                  <a:pt x="16" y="103"/>
                </a:cubicBezTo>
                <a:cubicBezTo>
                  <a:pt x="16" y="59"/>
                  <a:pt x="52" y="24"/>
                  <a:pt x="95" y="24"/>
                </a:cubicBezTo>
                <a:cubicBezTo>
                  <a:pt x="114" y="24"/>
                  <a:pt x="131" y="31"/>
                  <a:pt x="144" y="41"/>
                </a:cubicBezTo>
                <a:cubicBezTo>
                  <a:pt x="156" y="30"/>
                  <a:pt x="156" y="30"/>
                  <a:pt x="156" y="30"/>
                </a:cubicBezTo>
                <a:cubicBezTo>
                  <a:pt x="139" y="16"/>
                  <a:pt x="118" y="8"/>
                  <a:pt x="95" y="8"/>
                </a:cubicBezTo>
                <a:cubicBezTo>
                  <a:pt x="43" y="8"/>
                  <a:pt x="0" y="51"/>
                  <a:pt x="0" y="103"/>
                </a:cubicBezTo>
                <a:cubicBezTo>
                  <a:pt x="0" y="155"/>
                  <a:pt x="43" y="198"/>
                  <a:pt x="95" y="198"/>
                </a:cubicBezTo>
                <a:cubicBezTo>
                  <a:pt x="147" y="198"/>
                  <a:pt x="190" y="155"/>
                  <a:pt x="190" y="103"/>
                </a:cubicBezTo>
                <a:cubicBezTo>
                  <a:pt x="190" y="80"/>
                  <a:pt x="182" y="59"/>
                  <a:pt x="168" y="42"/>
                </a:cubicBezTo>
                <a:lnTo>
                  <a:pt x="157" y="54"/>
                </a:lnTo>
                <a:close/>
              </a:path>
            </a:pathLst>
          </a:custGeom>
          <a:solidFill>
            <a:schemeClr val="bg2"/>
          </a:solidFill>
          <a:ln>
            <a:noFill/>
          </a:ln>
        </p:spPr>
        <p:txBody>
          <a:bodyPr vert="horz" wrap="square" lIns="91440" tIns="45720" rIns="91440" bIns="45720" numCol="1" anchor="t" anchorCtr="0" compatLnSpc="1"/>
          <a:p>
            <a:endParaRPr lang="en-US" spc="100">
              <a:latin typeface="思源黑体 Normal" panose="020B0400000000000000" charset="-122"/>
              <a:ea typeface="思源黑体 Normal" panose="020B0400000000000000" charset="-122"/>
            </a:endParaRPr>
          </a:p>
        </p:txBody>
      </p:sp>
      <p:sp>
        <p:nvSpPr>
          <p:cNvPr id="175" name="Freeform 104"/>
          <p:cNvSpPr>
            <a:spLocks noEditPoints="1"/>
          </p:cNvSpPr>
          <p:nvPr/>
        </p:nvSpPr>
        <p:spPr bwMode="auto">
          <a:xfrm>
            <a:off x="4038600" y="2578735"/>
            <a:ext cx="282575" cy="365760"/>
          </a:xfrm>
          <a:custGeom>
            <a:avLst/>
            <a:gdLst>
              <a:gd name="T0" fmla="*/ 130 w 148"/>
              <a:gd name="T1" fmla="*/ 112 h 191"/>
              <a:gd name="T2" fmla="*/ 148 w 148"/>
              <a:gd name="T3" fmla="*/ 67 h 191"/>
              <a:gd name="T4" fmla="*/ 82 w 148"/>
              <a:gd name="T5" fmla="*/ 0 h 191"/>
              <a:gd name="T6" fmla="*/ 45 w 148"/>
              <a:gd name="T7" fmla="*/ 12 h 191"/>
              <a:gd name="T8" fmla="*/ 44 w 148"/>
              <a:gd name="T9" fmla="*/ 12 h 191"/>
              <a:gd name="T10" fmla="*/ 43 w 148"/>
              <a:gd name="T11" fmla="*/ 13 h 191"/>
              <a:gd name="T12" fmla="*/ 28 w 148"/>
              <a:gd name="T13" fmla="*/ 28 h 191"/>
              <a:gd name="T14" fmla="*/ 17 w 148"/>
              <a:gd name="T15" fmla="*/ 53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3 h 191"/>
              <a:gd name="T32" fmla="*/ 35 w 148"/>
              <a:gd name="T33" fmla="*/ 152 h 191"/>
              <a:gd name="T34" fmla="*/ 44 w 148"/>
              <a:gd name="T35" fmla="*/ 151 h 191"/>
              <a:gd name="T36" fmla="*/ 51 w 148"/>
              <a:gd name="T37" fmla="*/ 150 h 191"/>
              <a:gd name="T38" fmla="*/ 60 w 148"/>
              <a:gd name="T39" fmla="*/ 159 h 191"/>
              <a:gd name="T40" fmla="*/ 58 w 148"/>
              <a:gd name="T41" fmla="*/ 171 h 191"/>
              <a:gd name="T42" fmla="*/ 49 w 148"/>
              <a:gd name="T43" fmla="*/ 191 h 191"/>
              <a:gd name="T44" fmla="*/ 89 w 148"/>
              <a:gd name="T45" fmla="*/ 171 h 191"/>
              <a:gd name="T46" fmla="*/ 131 w 148"/>
              <a:gd name="T47" fmla="*/ 163 h 191"/>
              <a:gd name="T48" fmla="*/ 130 w 148"/>
              <a:gd name="T49" fmla="*/ 112 h 191"/>
              <a:gd name="T50" fmla="*/ 104 w 148"/>
              <a:gd name="T51" fmla="*/ 76 h 191"/>
              <a:gd name="T52" fmla="*/ 101 w 148"/>
              <a:gd name="T53" fmla="*/ 72 h 191"/>
              <a:gd name="T54" fmla="*/ 70 w 148"/>
              <a:gd name="T55" fmla="*/ 114 h 191"/>
              <a:gd name="T56" fmla="*/ 76 w 148"/>
              <a:gd name="T57" fmla="*/ 78 h 191"/>
              <a:gd name="T58" fmla="*/ 63 w 148"/>
              <a:gd name="T59" fmla="*/ 78 h 191"/>
              <a:gd name="T60" fmla="*/ 68 w 148"/>
              <a:gd name="T61" fmla="*/ 59 h 191"/>
              <a:gd name="T62" fmla="*/ 62 w 148"/>
              <a:gd name="T63" fmla="*/ 59 h 191"/>
              <a:gd name="T64" fmla="*/ 49 w 148"/>
              <a:gd name="T65" fmla="*/ 22 h 191"/>
              <a:gd name="T66" fmla="*/ 49 w 148"/>
              <a:gd name="T67" fmla="*/ 21 h 191"/>
              <a:gd name="T68" fmla="*/ 49 w 148"/>
              <a:gd name="T69" fmla="*/ 21 h 191"/>
              <a:gd name="T70" fmla="*/ 49 w 148"/>
              <a:gd name="T71" fmla="*/ 21 h 191"/>
              <a:gd name="T72" fmla="*/ 50 w 148"/>
              <a:gd name="T73" fmla="*/ 21 h 191"/>
              <a:gd name="T74" fmla="*/ 82 w 148"/>
              <a:gd name="T75" fmla="*/ 11 h 191"/>
              <a:gd name="T76" fmla="*/ 135 w 148"/>
              <a:gd name="T77" fmla="*/ 48 h 191"/>
              <a:gd name="T78" fmla="*/ 135 w 148"/>
              <a:gd name="T79" fmla="*/ 70 h 191"/>
              <a:gd name="T80" fmla="*/ 104 w 148"/>
              <a:gd name="T81" fmla="*/ 76 h 191"/>
              <a:gd name="T82" fmla="*/ 90 w 148"/>
              <a:gd name="T83" fmla="*/ 61 h 191"/>
              <a:gd name="T84" fmla="*/ 103 w 148"/>
              <a:gd name="T85" fmla="*/ 61 h 191"/>
              <a:gd name="T86" fmla="*/ 75 w 148"/>
              <a:gd name="T87" fmla="*/ 102 h 191"/>
              <a:gd name="T88" fmla="*/ 81 w 148"/>
              <a:gd name="T89" fmla="*/ 74 h 191"/>
              <a:gd name="T90" fmla="*/ 68 w 148"/>
              <a:gd name="T91" fmla="*/ 74 h 191"/>
              <a:gd name="T92" fmla="*/ 76 w 148"/>
              <a:gd name="T93" fmla="*/ 40 h 191"/>
              <a:gd name="T94" fmla="*/ 97 w 148"/>
              <a:gd name="T95" fmla="*/ 40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2"/>
                </a:moveTo>
                <a:cubicBezTo>
                  <a:pt x="142" y="92"/>
                  <a:pt x="148" y="84"/>
                  <a:pt x="148" y="67"/>
                </a:cubicBezTo>
                <a:cubicBezTo>
                  <a:pt x="148" y="30"/>
                  <a:pt x="118" y="0"/>
                  <a:pt x="82" y="0"/>
                </a:cubicBezTo>
                <a:cubicBezTo>
                  <a:pt x="68" y="0"/>
                  <a:pt x="55" y="5"/>
                  <a:pt x="45" y="12"/>
                </a:cubicBezTo>
                <a:cubicBezTo>
                  <a:pt x="44" y="12"/>
                  <a:pt x="44" y="12"/>
                  <a:pt x="44" y="12"/>
                </a:cubicBezTo>
                <a:cubicBezTo>
                  <a:pt x="44" y="12"/>
                  <a:pt x="44" y="12"/>
                  <a:pt x="43" y="13"/>
                </a:cubicBezTo>
                <a:cubicBezTo>
                  <a:pt x="37" y="17"/>
                  <a:pt x="32" y="22"/>
                  <a:pt x="28" y="28"/>
                </a:cubicBezTo>
                <a:cubicBezTo>
                  <a:pt x="23" y="35"/>
                  <a:pt x="19" y="44"/>
                  <a:pt x="17" y="53"/>
                </a:cubicBezTo>
                <a:cubicBezTo>
                  <a:pt x="14" y="68"/>
                  <a:pt x="20" y="68"/>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0" y="130"/>
                  <a:pt x="26" y="129"/>
                  <a:pt x="25" y="133"/>
                </a:cubicBezTo>
                <a:cubicBezTo>
                  <a:pt x="21" y="150"/>
                  <a:pt x="30" y="152"/>
                  <a:pt x="35" y="152"/>
                </a:cubicBezTo>
                <a:cubicBezTo>
                  <a:pt x="38" y="152"/>
                  <a:pt x="41" y="152"/>
                  <a:pt x="44" y="151"/>
                </a:cubicBezTo>
                <a:cubicBezTo>
                  <a:pt x="46" y="150"/>
                  <a:pt x="49" y="150"/>
                  <a:pt x="51" y="150"/>
                </a:cubicBezTo>
                <a:cubicBezTo>
                  <a:pt x="57" y="150"/>
                  <a:pt x="61" y="153"/>
                  <a:pt x="60" y="159"/>
                </a:cubicBezTo>
                <a:cubicBezTo>
                  <a:pt x="58" y="164"/>
                  <a:pt x="58" y="167"/>
                  <a:pt x="58" y="171"/>
                </a:cubicBezTo>
                <a:cubicBezTo>
                  <a:pt x="57" y="175"/>
                  <a:pt x="49" y="191"/>
                  <a:pt x="49" y="191"/>
                </a:cubicBezTo>
                <a:cubicBezTo>
                  <a:pt x="49" y="191"/>
                  <a:pt x="62" y="182"/>
                  <a:pt x="89" y="171"/>
                </a:cubicBezTo>
                <a:cubicBezTo>
                  <a:pt x="115" y="159"/>
                  <a:pt x="131" y="163"/>
                  <a:pt x="131" y="163"/>
                </a:cubicBezTo>
                <a:cubicBezTo>
                  <a:pt x="131" y="163"/>
                  <a:pt x="118" y="132"/>
                  <a:pt x="130" y="112"/>
                </a:cubicBezTo>
                <a:close/>
                <a:moveTo>
                  <a:pt x="104" y="76"/>
                </a:moveTo>
                <a:cubicBezTo>
                  <a:pt x="103" y="75"/>
                  <a:pt x="102" y="73"/>
                  <a:pt x="101" y="72"/>
                </a:cubicBezTo>
                <a:cubicBezTo>
                  <a:pt x="70" y="114"/>
                  <a:pt x="70" y="114"/>
                  <a:pt x="70" y="114"/>
                </a:cubicBezTo>
                <a:cubicBezTo>
                  <a:pt x="76" y="78"/>
                  <a:pt x="76" y="78"/>
                  <a:pt x="76" y="78"/>
                </a:cubicBezTo>
                <a:cubicBezTo>
                  <a:pt x="63" y="78"/>
                  <a:pt x="63" y="78"/>
                  <a:pt x="63" y="78"/>
                </a:cubicBezTo>
                <a:cubicBezTo>
                  <a:pt x="68" y="59"/>
                  <a:pt x="68" y="59"/>
                  <a:pt x="68" y="59"/>
                </a:cubicBezTo>
                <a:cubicBezTo>
                  <a:pt x="66" y="59"/>
                  <a:pt x="64" y="59"/>
                  <a:pt x="62" y="59"/>
                </a:cubicBezTo>
                <a:cubicBezTo>
                  <a:pt x="37" y="62"/>
                  <a:pt x="30" y="36"/>
                  <a:pt x="49" y="22"/>
                </a:cubicBezTo>
                <a:cubicBezTo>
                  <a:pt x="49" y="21"/>
                  <a:pt x="49" y="21"/>
                  <a:pt x="49" y="21"/>
                </a:cubicBezTo>
                <a:cubicBezTo>
                  <a:pt x="49" y="21"/>
                  <a:pt x="49" y="21"/>
                  <a:pt x="49" y="21"/>
                </a:cubicBezTo>
                <a:cubicBezTo>
                  <a:pt x="49" y="21"/>
                  <a:pt x="49" y="21"/>
                  <a:pt x="49" y="21"/>
                </a:cubicBezTo>
                <a:cubicBezTo>
                  <a:pt x="50" y="21"/>
                  <a:pt x="50" y="21"/>
                  <a:pt x="50" y="21"/>
                </a:cubicBezTo>
                <a:cubicBezTo>
                  <a:pt x="59" y="14"/>
                  <a:pt x="70" y="11"/>
                  <a:pt x="82" y="11"/>
                </a:cubicBezTo>
                <a:cubicBezTo>
                  <a:pt x="106" y="11"/>
                  <a:pt x="127" y="26"/>
                  <a:pt x="135" y="48"/>
                </a:cubicBezTo>
                <a:cubicBezTo>
                  <a:pt x="138" y="57"/>
                  <a:pt x="138" y="63"/>
                  <a:pt x="135" y="70"/>
                </a:cubicBezTo>
                <a:cubicBezTo>
                  <a:pt x="130" y="82"/>
                  <a:pt x="108" y="83"/>
                  <a:pt x="104" y="76"/>
                </a:cubicBezTo>
                <a:close/>
                <a:moveTo>
                  <a:pt x="90" y="61"/>
                </a:moveTo>
                <a:cubicBezTo>
                  <a:pt x="103" y="61"/>
                  <a:pt x="103" y="61"/>
                  <a:pt x="103" y="61"/>
                </a:cubicBezTo>
                <a:cubicBezTo>
                  <a:pt x="75" y="102"/>
                  <a:pt x="75" y="102"/>
                  <a:pt x="75" y="102"/>
                </a:cubicBezTo>
                <a:cubicBezTo>
                  <a:pt x="81" y="74"/>
                  <a:pt x="81" y="74"/>
                  <a:pt x="81" y="74"/>
                </a:cubicBezTo>
                <a:cubicBezTo>
                  <a:pt x="68" y="74"/>
                  <a:pt x="68" y="74"/>
                  <a:pt x="68" y="74"/>
                </a:cubicBezTo>
                <a:cubicBezTo>
                  <a:pt x="76" y="40"/>
                  <a:pt x="76" y="40"/>
                  <a:pt x="76" y="40"/>
                </a:cubicBezTo>
                <a:cubicBezTo>
                  <a:pt x="97" y="40"/>
                  <a:pt x="97" y="40"/>
                  <a:pt x="97" y="40"/>
                </a:cubicBezTo>
                <a:lnTo>
                  <a:pt x="90" y="61"/>
                </a:lnTo>
                <a:close/>
              </a:path>
            </a:pathLst>
          </a:custGeom>
          <a:solidFill>
            <a:schemeClr val="bg2"/>
          </a:solidFill>
          <a:ln>
            <a:noFill/>
          </a:ln>
        </p:spPr>
        <p:txBody>
          <a:bodyPr vert="horz" wrap="square" lIns="91440" tIns="45720" rIns="91440" bIns="45720" numCol="1" anchor="t" anchorCtr="0" compatLnSpc="1"/>
          <a:p>
            <a:endParaRPr lang="en-US" spc="100">
              <a:latin typeface="思源黑体 Normal" panose="020B0400000000000000" charset="-122"/>
              <a:ea typeface="思源黑体 Normal" panose="020B0400000000000000" charset="-122"/>
            </a:endParaRPr>
          </a:p>
        </p:txBody>
      </p:sp>
      <p:sp>
        <p:nvSpPr>
          <p:cNvPr id="176" name="Freeform 105"/>
          <p:cNvSpPr>
            <a:spLocks noEditPoints="1"/>
          </p:cNvSpPr>
          <p:nvPr/>
        </p:nvSpPr>
        <p:spPr bwMode="auto">
          <a:xfrm>
            <a:off x="6595110" y="2632710"/>
            <a:ext cx="297815" cy="294005"/>
          </a:xfrm>
          <a:custGeom>
            <a:avLst/>
            <a:gdLst>
              <a:gd name="T0" fmla="*/ 186 w 200"/>
              <a:gd name="T1" fmla="*/ 0 h 197"/>
              <a:gd name="T2" fmla="*/ 14 w 200"/>
              <a:gd name="T3" fmla="*/ 0 h 197"/>
              <a:gd name="T4" fmla="*/ 0 w 200"/>
              <a:gd name="T5" fmla="*/ 15 h 197"/>
              <a:gd name="T6" fmla="*/ 0 w 200"/>
              <a:gd name="T7" fmla="*/ 127 h 197"/>
              <a:gd name="T8" fmla="*/ 14 w 200"/>
              <a:gd name="T9" fmla="*/ 141 h 197"/>
              <a:gd name="T10" fmla="*/ 82 w 200"/>
              <a:gd name="T11" fmla="*/ 141 h 197"/>
              <a:gd name="T12" fmla="*/ 55 w 200"/>
              <a:gd name="T13" fmla="*/ 189 h 197"/>
              <a:gd name="T14" fmla="*/ 58 w 200"/>
              <a:gd name="T15" fmla="*/ 197 h 197"/>
              <a:gd name="T16" fmla="*/ 61 w 200"/>
              <a:gd name="T17" fmla="*/ 197 h 197"/>
              <a:gd name="T18" fmla="*/ 66 w 200"/>
              <a:gd name="T19" fmla="*/ 194 h 197"/>
              <a:gd name="T20" fmla="*/ 95 w 200"/>
              <a:gd name="T21" fmla="*/ 141 h 197"/>
              <a:gd name="T22" fmla="*/ 105 w 200"/>
              <a:gd name="T23" fmla="*/ 141 h 197"/>
              <a:gd name="T24" fmla="*/ 134 w 200"/>
              <a:gd name="T25" fmla="*/ 194 h 197"/>
              <a:gd name="T26" fmla="*/ 140 w 200"/>
              <a:gd name="T27" fmla="*/ 197 h 197"/>
              <a:gd name="T28" fmla="*/ 142 w 200"/>
              <a:gd name="T29" fmla="*/ 197 h 197"/>
              <a:gd name="T30" fmla="*/ 145 w 200"/>
              <a:gd name="T31" fmla="*/ 189 h 197"/>
              <a:gd name="T32" fmla="*/ 118 w 200"/>
              <a:gd name="T33" fmla="*/ 141 h 197"/>
              <a:gd name="T34" fmla="*/ 186 w 200"/>
              <a:gd name="T35" fmla="*/ 141 h 197"/>
              <a:gd name="T36" fmla="*/ 200 w 200"/>
              <a:gd name="T37" fmla="*/ 127 h 197"/>
              <a:gd name="T38" fmla="*/ 200 w 200"/>
              <a:gd name="T39" fmla="*/ 15 h 197"/>
              <a:gd name="T40" fmla="*/ 186 w 200"/>
              <a:gd name="T41" fmla="*/ 0 h 197"/>
              <a:gd name="T42" fmla="*/ 188 w 200"/>
              <a:gd name="T43" fmla="*/ 120 h 197"/>
              <a:gd name="T44" fmla="*/ 12 w 200"/>
              <a:gd name="T45" fmla="*/ 120 h 197"/>
              <a:gd name="T46" fmla="*/ 12 w 200"/>
              <a:gd name="T47" fmla="*/ 14 h 197"/>
              <a:gd name="T48" fmla="*/ 188 w 200"/>
              <a:gd name="T49" fmla="*/ 14 h 197"/>
              <a:gd name="T50" fmla="*/ 188 w 200"/>
              <a:gd name="T51" fmla="*/ 120 h 197"/>
              <a:gd name="T52" fmla="*/ 148 w 200"/>
              <a:gd name="T53" fmla="*/ 99 h 197"/>
              <a:gd name="T54" fmla="*/ 124 w 200"/>
              <a:gd name="T55" fmla="*/ 99 h 197"/>
              <a:gd name="T56" fmla="*/ 124 w 200"/>
              <a:gd name="T57" fmla="*/ 29 h 197"/>
              <a:gd name="T58" fmla="*/ 148 w 200"/>
              <a:gd name="T59" fmla="*/ 29 h 197"/>
              <a:gd name="T60" fmla="*/ 148 w 200"/>
              <a:gd name="T61" fmla="*/ 99 h 197"/>
              <a:gd name="T62" fmla="*/ 76 w 200"/>
              <a:gd name="T63" fmla="*/ 99 h 197"/>
              <a:gd name="T64" fmla="*/ 52 w 200"/>
              <a:gd name="T65" fmla="*/ 99 h 197"/>
              <a:gd name="T66" fmla="*/ 52 w 200"/>
              <a:gd name="T67" fmla="*/ 66 h 197"/>
              <a:gd name="T68" fmla="*/ 76 w 200"/>
              <a:gd name="T69" fmla="*/ 66 h 197"/>
              <a:gd name="T70" fmla="*/ 76 w 200"/>
              <a:gd name="T71" fmla="*/ 99 h 197"/>
              <a:gd name="T72" fmla="*/ 112 w 200"/>
              <a:gd name="T73" fmla="*/ 99 h 197"/>
              <a:gd name="T74" fmla="*/ 88 w 200"/>
              <a:gd name="T75" fmla="*/ 99 h 197"/>
              <a:gd name="T76" fmla="*/ 88 w 200"/>
              <a:gd name="T77" fmla="*/ 47 h 197"/>
              <a:gd name="T78" fmla="*/ 112 w 200"/>
              <a:gd name="T79" fmla="*/ 47 h 197"/>
              <a:gd name="T80" fmla="*/ 112 w 200"/>
              <a:gd name="T81"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97">
                <a:moveTo>
                  <a:pt x="186" y="0"/>
                </a:moveTo>
                <a:cubicBezTo>
                  <a:pt x="14" y="0"/>
                  <a:pt x="14" y="0"/>
                  <a:pt x="14" y="0"/>
                </a:cubicBezTo>
                <a:cubicBezTo>
                  <a:pt x="6" y="0"/>
                  <a:pt x="0" y="7"/>
                  <a:pt x="0" y="15"/>
                </a:cubicBezTo>
                <a:cubicBezTo>
                  <a:pt x="0" y="127"/>
                  <a:pt x="0" y="127"/>
                  <a:pt x="0" y="127"/>
                </a:cubicBezTo>
                <a:cubicBezTo>
                  <a:pt x="0" y="135"/>
                  <a:pt x="6" y="141"/>
                  <a:pt x="14" y="141"/>
                </a:cubicBezTo>
                <a:cubicBezTo>
                  <a:pt x="82" y="141"/>
                  <a:pt x="82" y="141"/>
                  <a:pt x="82" y="141"/>
                </a:cubicBezTo>
                <a:cubicBezTo>
                  <a:pt x="55" y="189"/>
                  <a:pt x="55" y="189"/>
                  <a:pt x="55" y="189"/>
                </a:cubicBezTo>
                <a:cubicBezTo>
                  <a:pt x="54" y="191"/>
                  <a:pt x="55" y="195"/>
                  <a:pt x="58" y="197"/>
                </a:cubicBezTo>
                <a:cubicBezTo>
                  <a:pt x="59" y="197"/>
                  <a:pt x="60" y="197"/>
                  <a:pt x="61" y="197"/>
                </a:cubicBezTo>
                <a:cubicBezTo>
                  <a:pt x="63" y="197"/>
                  <a:pt x="65" y="196"/>
                  <a:pt x="66" y="194"/>
                </a:cubicBezTo>
                <a:cubicBezTo>
                  <a:pt x="95" y="141"/>
                  <a:pt x="95" y="141"/>
                  <a:pt x="95" y="141"/>
                </a:cubicBezTo>
                <a:cubicBezTo>
                  <a:pt x="105" y="141"/>
                  <a:pt x="105" y="141"/>
                  <a:pt x="105" y="141"/>
                </a:cubicBezTo>
                <a:cubicBezTo>
                  <a:pt x="134" y="194"/>
                  <a:pt x="134" y="194"/>
                  <a:pt x="134" y="194"/>
                </a:cubicBezTo>
                <a:cubicBezTo>
                  <a:pt x="135" y="196"/>
                  <a:pt x="137" y="197"/>
                  <a:pt x="140" y="197"/>
                </a:cubicBezTo>
                <a:cubicBezTo>
                  <a:pt x="140" y="197"/>
                  <a:pt x="141" y="197"/>
                  <a:pt x="142" y="197"/>
                </a:cubicBezTo>
                <a:cubicBezTo>
                  <a:pt x="145" y="195"/>
                  <a:pt x="146" y="191"/>
                  <a:pt x="145" y="189"/>
                </a:cubicBezTo>
                <a:cubicBezTo>
                  <a:pt x="118" y="141"/>
                  <a:pt x="118" y="141"/>
                  <a:pt x="118" y="141"/>
                </a:cubicBezTo>
                <a:cubicBezTo>
                  <a:pt x="186" y="141"/>
                  <a:pt x="186" y="141"/>
                  <a:pt x="186" y="141"/>
                </a:cubicBezTo>
                <a:cubicBezTo>
                  <a:pt x="194" y="141"/>
                  <a:pt x="200" y="135"/>
                  <a:pt x="200" y="127"/>
                </a:cubicBezTo>
                <a:cubicBezTo>
                  <a:pt x="200" y="15"/>
                  <a:pt x="200" y="15"/>
                  <a:pt x="200" y="15"/>
                </a:cubicBezTo>
                <a:cubicBezTo>
                  <a:pt x="200" y="7"/>
                  <a:pt x="194" y="0"/>
                  <a:pt x="186" y="0"/>
                </a:cubicBezTo>
                <a:close/>
                <a:moveTo>
                  <a:pt x="188" y="120"/>
                </a:moveTo>
                <a:cubicBezTo>
                  <a:pt x="12" y="120"/>
                  <a:pt x="12" y="120"/>
                  <a:pt x="12" y="120"/>
                </a:cubicBezTo>
                <a:cubicBezTo>
                  <a:pt x="12" y="14"/>
                  <a:pt x="12" y="14"/>
                  <a:pt x="12" y="14"/>
                </a:cubicBezTo>
                <a:cubicBezTo>
                  <a:pt x="188" y="14"/>
                  <a:pt x="188" y="14"/>
                  <a:pt x="188" y="14"/>
                </a:cubicBezTo>
                <a:lnTo>
                  <a:pt x="188" y="120"/>
                </a:lnTo>
                <a:close/>
                <a:moveTo>
                  <a:pt x="148" y="99"/>
                </a:moveTo>
                <a:cubicBezTo>
                  <a:pt x="124" y="99"/>
                  <a:pt x="124" y="99"/>
                  <a:pt x="124" y="99"/>
                </a:cubicBezTo>
                <a:cubicBezTo>
                  <a:pt x="124" y="29"/>
                  <a:pt x="124" y="29"/>
                  <a:pt x="124" y="29"/>
                </a:cubicBezTo>
                <a:cubicBezTo>
                  <a:pt x="148" y="29"/>
                  <a:pt x="148" y="29"/>
                  <a:pt x="148" y="29"/>
                </a:cubicBezTo>
                <a:lnTo>
                  <a:pt x="148" y="99"/>
                </a:lnTo>
                <a:close/>
                <a:moveTo>
                  <a:pt x="76" y="99"/>
                </a:moveTo>
                <a:cubicBezTo>
                  <a:pt x="52" y="99"/>
                  <a:pt x="52" y="99"/>
                  <a:pt x="52" y="99"/>
                </a:cubicBezTo>
                <a:cubicBezTo>
                  <a:pt x="52" y="66"/>
                  <a:pt x="52" y="66"/>
                  <a:pt x="52" y="66"/>
                </a:cubicBezTo>
                <a:cubicBezTo>
                  <a:pt x="76" y="66"/>
                  <a:pt x="76" y="66"/>
                  <a:pt x="76" y="66"/>
                </a:cubicBezTo>
                <a:lnTo>
                  <a:pt x="76" y="99"/>
                </a:lnTo>
                <a:close/>
                <a:moveTo>
                  <a:pt x="112" y="99"/>
                </a:moveTo>
                <a:cubicBezTo>
                  <a:pt x="88" y="99"/>
                  <a:pt x="88" y="99"/>
                  <a:pt x="88" y="99"/>
                </a:cubicBezTo>
                <a:cubicBezTo>
                  <a:pt x="88" y="47"/>
                  <a:pt x="88" y="47"/>
                  <a:pt x="88" y="47"/>
                </a:cubicBezTo>
                <a:cubicBezTo>
                  <a:pt x="112" y="47"/>
                  <a:pt x="112" y="47"/>
                  <a:pt x="112" y="47"/>
                </a:cubicBezTo>
                <a:lnTo>
                  <a:pt x="112" y="99"/>
                </a:lnTo>
                <a:close/>
              </a:path>
            </a:pathLst>
          </a:custGeom>
          <a:solidFill>
            <a:schemeClr val="bg2"/>
          </a:solidFill>
          <a:ln>
            <a:noFill/>
          </a:ln>
        </p:spPr>
        <p:txBody>
          <a:bodyPr vert="horz" wrap="square" lIns="91440" tIns="45720" rIns="91440" bIns="45720" numCol="1" anchor="t" anchorCtr="0" compatLnSpc="1"/>
          <a:p>
            <a:endParaRPr lang="en-US" spc="100">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大学生就业程序</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14" name="Arc 39"/>
          <p:cNvSpPr/>
          <p:nvPr>
            <p:custDataLst>
              <p:tags r:id="rId2"/>
            </p:custDataLst>
          </p:nvPr>
        </p:nvSpPr>
        <p:spPr>
          <a:xfrm>
            <a:off x="9220835" y="2590165"/>
            <a:ext cx="2115820" cy="2211070"/>
          </a:xfrm>
          <a:prstGeom prst="arc">
            <a:avLst>
              <a:gd name="adj1" fmla="val 16200000"/>
              <a:gd name="adj2" fmla="val 5608767"/>
            </a:avLst>
          </a:prstGeom>
          <a:solidFill>
            <a:sysClr val="window" lastClr="FFFFFF"/>
          </a:solidFill>
          <a:ln w="38100">
            <a:solidFill>
              <a:sysClr val="window" lastClr="FFFFFF">
                <a:lumMod val="75000"/>
              </a:sysClr>
            </a:solidFill>
          </a:ln>
        </p:spPr>
        <p:style>
          <a:lnRef idx="1">
            <a:srgbClr val="1F74AD"/>
          </a:lnRef>
          <a:fillRef idx="0">
            <a:srgbClr val="1F74AD"/>
          </a:fillRef>
          <a:effectRef idx="0">
            <a:srgbClr val="1F74AD"/>
          </a:effectRef>
          <a:fontRef idx="minor">
            <a:srgbClr val="000000"/>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700" i="0" u="none" strike="noStrike" kern="1200" cap="none" spc="0" normalizeH="0" baseline="0" noProof="0">
              <a:ln>
                <a:noFill/>
              </a:ln>
              <a:solidFill>
                <a:srgbClr val="000000"/>
              </a:solidFill>
              <a:effectLst/>
              <a:uLnTx/>
              <a:uFillTx/>
              <a:latin typeface="思源黑体 Normal" panose="020B0400000000000000" charset="-122"/>
              <a:ea typeface="思源黑体 Normal" panose="020B0400000000000000" charset="-122"/>
              <a:cs typeface="+mn-cs"/>
            </a:endParaRPr>
          </a:p>
        </p:txBody>
      </p:sp>
      <p:cxnSp>
        <p:nvCxnSpPr>
          <p:cNvPr id="115" name="Straight Connector 40"/>
          <p:cNvCxnSpPr/>
          <p:nvPr>
            <p:custDataLst>
              <p:tags r:id="rId3"/>
            </p:custDataLst>
          </p:nvPr>
        </p:nvCxnSpPr>
        <p:spPr>
          <a:xfrm>
            <a:off x="627063" y="4800996"/>
            <a:ext cx="9720000" cy="0"/>
          </a:xfrm>
          <a:prstGeom prst="line">
            <a:avLst/>
          </a:prstGeom>
          <a:ln w="38100">
            <a:solidFill>
              <a:sysClr val="window" lastClr="FFFFFF">
                <a:lumMod val="75000"/>
              </a:sysClr>
            </a:solidFill>
          </a:ln>
        </p:spPr>
        <p:style>
          <a:lnRef idx="1">
            <a:srgbClr val="1F74AD"/>
          </a:lnRef>
          <a:fillRef idx="0">
            <a:srgbClr val="1F74AD"/>
          </a:fillRef>
          <a:effectRef idx="0">
            <a:srgbClr val="1F74AD"/>
          </a:effectRef>
          <a:fontRef idx="minor">
            <a:srgbClr val="000000"/>
          </a:fontRef>
        </p:style>
      </p:cxnSp>
      <p:cxnSp>
        <p:nvCxnSpPr>
          <p:cNvPr id="116" name="Straight Connector 44"/>
          <p:cNvCxnSpPr/>
          <p:nvPr>
            <p:custDataLst>
              <p:tags r:id="rId4"/>
            </p:custDataLst>
          </p:nvPr>
        </p:nvCxnSpPr>
        <p:spPr>
          <a:xfrm>
            <a:off x="693738" y="2590443"/>
            <a:ext cx="9684000" cy="1"/>
          </a:xfrm>
          <a:prstGeom prst="line">
            <a:avLst/>
          </a:prstGeom>
          <a:ln w="38100">
            <a:solidFill>
              <a:sysClr val="window" lastClr="FFFFFF">
                <a:lumMod val="75000"/>
              </a:sysClr>
            </a:solidFill>
            <a:headEnd type="diamond"/>
          </a:ln>
        </p:spPr>
        <p:style>
          <a:lnRef idx="1">
            <a:srgbClr val="1F74AD"/>
          </a:lnRef>
          <a:fillRef idx="0">
            <a:srgbClr val="1F74AD"/>
          </a:fillRef>
          <a:effectRef idx="0">
            <a:srgbClr val="1F74AD"/>
          </a:effectRef>
          <a:fontRef idx="minor">
            <a:srgbClr val="000000"/>
          </a:fontRef>
        </p:style>
      </p:cxnSp>
      <p:sp>
        <p:nvSpPr>
          <p:cNvPr id="117" name="Shape 2772"/>
          <p:cNvSpPr/>
          <p:nvPr>
            <p:custDataLst>
              <p:tags r:id="rId5"/>
            </p:custDataLst>
          </p:nvPr>
        </p:nvSpPr>
        <p:spPr>
          <a:xfrm>
            <a:off x="595630" y="1682115"/>
            <a:ext cx="1412240" cy="706755"/>
          </a:xfrm>
          <a:prstGeom prst="roundRect">
            <a:avLst>
              <a:gd name="adj" fmla="val 50000"/>
            </a:avLst>
          </a:prstGeom>
          <a:solidFill>
            <a:srgbClr val="3D6D84"/>
          </a:solidFill>
          <a:ln w="63500">
            <a:noFill/>
            <a:miter lim="400000"/>
          </a:ln>
        </p:spPr>
        <p:txBody>
          <a:bodyPr lIns="0" tIns="0" rIns="0" bIns="0" anchor="ctr"/>
          <a:p>
            <a:pPr marL="0" marR="0" lvl="0" indent="0" algn="l" defTabSz="584200" rtl="0" eaLnBrk="1" fontAlgn="auto" latinLnBrk="0" hangingPunct="1">
              <a:lnSpc>
                <a:spcPct val="100000"/>
              </a:lnSpc>
              <a:spcBef>
                <a:spcPts val="0"/>
              </a:spcBef>
              <a:spcAft>
                <a:spcPts val="0"/>
              </a:spcAft>
              <a:buClrTx/>
              <a:buSzTx/>
              <a:buFontTx/>
              <a:buNone/>
              <a:defRPr sz="4000" b="1">
                <a:solidFill>
                  <a:srgbClr val="FFFFFF"/>
                </a:solidFill>
                <a:effectLst>
                  <a:outerShdw blurRad="38100" dist="12700" dir="5400000" rotWithShape="0">
                    <a:srgbClr val="000000">
                      <a:alpha val="50000"/>
                    </a:srgbClr>
                  </a:outerShdw>
                </a:effectLst>
                <a:latin typeface="Open Sans" panose="020B0606030504020204"/>
                <a:ea typeface="Open Sans" panose="020B0606030504020204"/>
                <a:cs typeface="Open Sans" panose="020B0606030504020204"/>
                <a:sym typeface="Open Sans" panose="020B0606030504020204"/>
              </a:defRPr>
            </a:pPr>
            <a:endParaRPr kumimoji="0" sz="1700" b="0" i="0" u="none" strike="noStrike" kern="1200" cap="none" spc="0" normalizeH="0" baseline="0" noProof="0">
              <a:ln>
                <a:noFill/>
              </a:ln>
              <a:solidFill>
                <a:srgbClr val="FFFFFF"/>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
        <p:nvSpPr>
          <p:cNvPr id="118" name="Oval 60"/>
          <p:cNvSpPr/>
          <p:nvPr>
            <p:custDataLst>
              <p:tags r:id="rId6"/>
            </p:custDataLst>
          </p:nvPr>
        </p:nvSpPr>
        <p:spPr>
          <a:xfrm>
            <a:off x="1220555" y="2543082"/>
            <a:ext cx="101733" cy="101733"/>
          </a:xfrm>
          <a:prstGeom prst="ellipse">
            <a:avLst/>
          </a:prstGeom>
          <a:solidFill>
            <a:sysClr val="window" lastClr="FFFFFF"/>
          </a:solidFill>
          <a:ln w="38100">
            <a:solidFill>
              <a:srgbClr val="1F74AD"/>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00" i="0" u="none" strike="noStrike" kern="1200" cap="none" spc="0" normalizeH="0" baseline="0" noProof="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119" name="文本框 118"/>
          <p:cNvSpPr txBox="1"/>
          <p:nvPr>
            <p:custDataLst>
              <p:tags r:id="rId7"/>
            </p:custDataLst>
          </p:nvPr>
        </p:nvSpPr>
        <p:spPr>
          <a:xfrm>
            <a:off x="586105" y="1715135"/>
            <a:ext cx="1393190" cy="61404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了解有关的就业政策</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20" name="文本框 119"/>
          <p:cNvSpPr txBox="1"/>
          <p:nvPr>
            <p:custDataLst>
              <p:tags r:id="rId8"/>
            </p:custDataLst>
          </p:nvPr>
        </p:nvSpPr>
        <p:spPr>
          <a:xfrm>
            <a:off x="977738" y="2594761"/>
            <a:ext cx="587367"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rPr>
              <a:t>01</a:t>
            </a:r>
            <a:endPar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21" name="Oval 51"/>
          <p:cNvSpPr/>
          <p:nvPr>
            <p:custDataLst>
              <p:tags r:id="rId9"/>
            </p:custDataLst>
          </p:nvPr>
        </p:nvSpPr>
        <p:spPr>
          <a:xfrm>
            <a:off x="1220555" y="4749494"/>
            <a:ext cx="101733" cy="101733"/>
          </a:xfrm>
          <a:prstGeom prst="ellipse">
            <a:avLst/>
          </a:prstGeom>
          <a:solidFill>
            <a:sysClr val="window" lastClr="FFFFFF"/>
          </a:solidFill>
          <a:ln w="38100">
            <a:solidFill>
              <a:schemeClr val="accent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00" i="0" u="none" strike="noStrike" kern="1200" cap="none" spc="0" normalizeH="0" baseline="0" noProof="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122" name="Shape 2772"/>
          <p:cNvSpPr/>
          <p:nvPr>
            <p:custDataLst>
              <p:tags r:id="rId10"/>
            </p:custDataLst>
          </p:nvPr>
        </p:nvSpPr>
        <p:spPr>
          <a:xfrm>
            <a:off x="646023" y="5071110"/>
            <a:ext cx="1250796" cy="720000"/>
          </a:xfrm>
          <a:prstGeom prst="roundRect">
            <a:avLst>
              <a:gd name="adj" fmla="val 50000"/>
            </a:avLst>
          </a:prstGeom>
          <a:solidFill>
            <a:srgbClr val="3D6D84"/>
          </a:solidFill>
          <a:ln w="63500">
            <a:solidFill>
              <a:schemeClr val="accent1"/>
            </a:solidFill>
            <a:miter lim="400000"/>
          </a:ln>
        </p:spPr>
        <p:txBody>
          <a:bodyPr lIns="0" tIns="0" rIns="0" bIns="0" anchor="ctr"/>
          <a:p>
            <a:pPr marL="0" marR="0" lvl="0" indent="0" algn="l" defTabSz="584200" rtl="0" eaLnBrk="1" fontAlgn="auto" latinLnBrk="0" hangingPunct="1">
              <a:lnSpc>
                <a:spcPct val="100000"/>
              </a:lnSpc>
              <a:spcBef>
                <a:spcPts val="0"/>
              </a:spcBef>
              <a:spcAft>
                <a:spcPts val="0"/>
              </a:spcAft>
              <a:buClrTx/>
              <a:buSzTx/>
              <a:buFontTx/>
              <a:buNone/>
              <a:defRPr sz="4000" b="1">
                <a:solidFill>
                  <a:srgbClr val="FFFFFF"/>
                </a:solidFill>
                <a:effectLst>
                  <a:outerShdw blurRad="38100" dist="12700" dir="5400000" rotWithShape="0">
                    <a:srgbClr val="000000">
                      <a:alpha val="50000"/>
                    </a:srgbClr>
                  </a:outerShdw>
                </a:effectLst>
                <a:latin typeface="Open Sans" panose="020B0606030504020204"/>
                <a:ea typeface="Open Sans" panose="020B0606030504020204"/>
                <a:cs typeface="Open Sans" panose="020B0606030504020204"/>
                <a:sym typeface="Open Sans" panose="020B0606030504020204"/>
              </a:defRPr>
            </a:pPr>
            <a:endParaRPr kumimoji="0" sz="1700" b="0" i="0" u="none" strike="noStrike" kern="1200" cap="none" spc="0" normalizeH="0" baseline="0" noProof="0">
              <a:ln>
                <a:noFill/>
              </a:ln>
              <a:solidFill>
                <a:srgbClr val="FFFFFF"/>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
        <p:nvSpPr>
          <p:cNvPr id="123" name="文本框 122"/>
          <p:cNvSpPr txBox="1"/>
          <p:nvPr>
            <p:custDataLst>
              <p:tags r:id="rId11"/>
            </p:custDataLst>
          </p:nvPr>
        </p:nvSpPr>
        <p:spPr>
          <a:xfrm>
            <a:off x="684454" y="5236412"/>
            <a:ext cx="1180809"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报到</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24" name="文本框 123"/>
          <p:cNvSpPr txBox="1"/>
          <p:nvPr>
            <p:custDataLst>
              <p:tags r:id="rId12"/>
            </p:custDataLst>
          </p:nvPr>
        </p:nvSpPr>
        <p:spPr>
          <a:xfrm>
            <a:off x="977738" y="4415694"/>
            <a:ext cx="587367"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rPr>
              <a:t>09</a:t>
            </a:r>
            <a:endPar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25" name="Oval 61"/>
          <p:cNvSpPr/>
          <p:nvPr>
            <p:custDataLst>
              <p:tags r:id="rId13"/>
            </p:custDataLst>
          </p:nvPr>
        </p:nvSpPr>
        <p:spPr>
          <a:xfrm>
            <a:off x="3604360" y="2543082"/>
            <a:ext cx="101733" cy="101733"/>
          </a:xfrm>
          <a:prstGeom prst="ellipse">
            <a:avLst/>
          </a:prstGeom>
          <a:solidFill>
            <a:sysClr val="window" lastClr="FFFFFF"/>
          </a:solidFill>
          <a:ln w="38100">
            <a:solidFill>
              <a:srgbClr val="9BBB59"/>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00" i="0" u="none" strike="noStrike" kern="1200" cap="none" spc="0" normalizeH="0" baseline="0" noProof="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126" name="Shape 2772"/>
          <p:cNvSpPr/>
          <p:nvPr>
            <p:custDataLst>
              <p:tags r:id="rId14"/>
            </p:custDataLst>
          </p:nvPr>
        </p:nvSpPr>
        <p:spPr>
          <a:xfrm>
            <a:off x="2953385" y="1702435"/>
            <a:ext cx="1404000" cy="686435"/>
          </a:xfrm>
          <a:prstGeom prst="roundRect">
            <a:avLst>
              <a:gd name="adj" fmla="val 50000"/>
            </a:avLst>
          </a:prstGeom>
          <a:solidFill>
            <a:schemeClr val="accent6">
              <a:lumMod val="75000"/>
            </a:schemeClr>
          </a:solidFill>
          <a:ln w="63500">
            <a:noFill/>
            <a:miter lim="400000"/>
          </a:ln>
        </p:spPr>
        <p:txBody>
          <a:bodyPr lIns="0" tIns="0" rIns="0" bIns="0" anchor="ctr"/>
          <a:p>
            <a:pPr marL="0" marR="0" lvl="0" indent="0" algn="l" defTabSz="584200" rtl="0" eaLnBrk="1" fontAlgn="auto" latinLnBrk="0" hangingPunct="1">
              <a:lnSpc>
                <a:spcPct val="100000"/>
              </a:lnSpc>
              <a:spcBef>
                <a:spcPts val="0"/>
              </a:spcBef>
              <a:spcAft>
                <a:spcPts val="0"/>
              </a:spcAft>
              <a:buClrTx/>
              <a:buSzTx/>
              <a:buFontTx/>
              <a:buNone/>
              <a:defRPr sz="4000" b="1">
                <a:solidFill>
                  <a:srgbClr val="FFFFFF"/>
                </a:solidFill>
                <a:effectLst>
                  <a:outerShdw blurRad="38100" dist="12700" dir="5400000" rotWithShape="0">
                    <a:srgbClr val="000000">
                      <a:alpha val="50000"/>
                    </a:srgbClr>
                  </a:outerShdw>
                </a:effectLst>
                <a:latin typeface="Open Sans" panose="020B0606030504020204"/>
                <a:ea typeface="Open Sans" panose="020B0606030504020204"/>
                <a:cs typeface="Open Sans" panose="020B0606030504020204"/>
                <a:sym typeface="Open Sans" panose="020B0606030504020204"/>
              </a:defRPr>
            </a:pPr>
            <a:endParaRPr kumimoji="0" sz="1700" b="0" i="0" u="none" strike="noStrike" kern="1200" cap="none" spc="0" normalizeH="0" baseline="0" noProof="0">
              <a:ln>
                <a:noFill/>
              </a:ln>
              <a:solidFill>
                <a:srgbClr val="FFFFFF"/>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
        <p:nvSpPr>
          <p:cNvPr id="127" name="文本框 126"/>
          <p:cNvSpPr txBox="1"/>
          <p:nvPr>
            <p:custDataLst>
              <p:tags r:id="rId15"/>
            </p:custDataLst>
          </p:nvPr>
        </p:nvSpPr>
        <p:spPr>
          <a:xfrm>
            <a:off x="2944495" y="1715135"/>
            <a:ext cx="1435735" cy="61404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收集和处</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理就业信息</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28" name="文本框 127"/>
          <p:cNvSpPr txBox="1"/>
          <p:nvPr>
            <p:custDataLst>
              <p:tags r:id="rId16"/>
            </p:custDataLst>
          </p:nvPr>
        </p:nvSpPr>
        <p:spPr>
          <a:xfrm>
            <a:off x="3361543" y="2594761"/>
            <a:ext cx="587367"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rPr>
              <a:t>02</a:t>
            </a:r>
            <a:endPar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29" name="Oval 51"/>
          <p:cNvSpPr/>
          <p:nvPr>
            <p:custDataLst>
              <p:tags r:id="rId17"/>
            </p:custDataLst>
          </p:nvPr>
        </p:nvSpPr>
        <p:spPr>
          <a:xfrm>
            <a:off x="3604360" y="4749494"/>
            <a:ext cx="101733" cy="101733"/>
          </a:xfrm>
          <a:prstGeom prst="ellipse">
            <a:avLst/>
          </a:prstGeom>
          <a:solidFill>
            <a:sysClr val="window" lastClr="FFFFFF"/>
          </a:solidFill>
          <a:ln w="38100">
            <a:solidFill>
              <a:srgbClr val="999E7E"/>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00" i="0" u="none" strike="noStrike" kern="1200" cap="none" spc="0" normalizeH="0" baseline="0" noProof="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130" name="Shape 2772"/>
          <p:cNvSpPr/>
          <p:nvPr>
            <p:custDataLst>
              <p:tags r:id="rId18"/>
            </p:custDataLst>
          </p:nvPr>
        </p:nvSpPr>
        <p:spPr>
          <a:xfrm>
            <a:off x="2954020" y="5071110"/>
            <a:ext cx="1403985" cy="720090"/>
          </a:xfrm>
          <a:prstGeom prst="roundRect">
            <a:avLst>
              <a:gd name="adj" fmla="val 50000"/>
            </a:avLst>
          </a:prstGeom>
          <a:solidFill>
            <a:schemeClr val="accent6">
              <a:lumMod val="50000"/>
            </a:schemeClr>
          </a:solidFill>
          <a:ln w="63500">
            <a:noFill/>
            <a:miter lim="400000"/>
          </a:ln>
        </p:spPr>
        <p:txBody>
          <a:bodyPr lIns="0" tIns="0" rIns="0" bIns="0" anchor="ctr"/>
          <a:p>
            <a:pPr marL="0" marR="0" lvl="0" indent="0" algn="l" defTabSz="584200" rtl="0" eaLnBrk="1" fontAlgn="auto" latinLnBrk="0" hangingPunct="1">
              <a:lnSpc>
                <a:spcPct val="100000"/>
              </a:lnSpc>
              <a:spcBef>
                <a:spcPts val="0"/>
              </a:spcBef>
              <a:spcAft>
                <a:spcPts val="0"/>
              </a:spcAft>
              <a:buClrTx/>
              <a:buSzTx/>
              <a:buFontTx/>
              <a:buNone/>
              <a:defRPr sz="4000" b="1">
                <a:solidFill>
                  <a:srgbClr val="FFFFFF"/>
                </a:solidFill>
                <a:effectLst>
                  <a:outerShdw blurRad="38100" dist="12700" dir="5400000" rotWithShape="0">
                    <a:srgbClr val="000000">
                      <a:alpha val="50000"/>
                    </a:srgbClr>
                  </a:outerShdw>
                </a:effectLst>
                <a:latin typeface="Open Sans" panose="020B0606030504020204"/>
                <a:ea typeface="Open Sans" panose="020B0606030504020204"/>
                <a:cs typeface="Open Sans" panose="020B0606030504020204"/>
                <a:sym typeface="Open Sans" panose="020B0606030504020204"/>
              </a:defRPr>
            </a:pPr>
            <a:endParaRPr kumimoji="0" sz="1700" b="0" i="0" u="none" strike="noStrike" kern="1200" cap="none" spc="0" normalizeH="0" baseline="0" noProof="0">
              <a:ln>
                <a:noFill/>
              </a:ln>
              <a:solidFill>
                <a:srgbClr val="FFFFFF"/>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
        <p:nvSpPr>
          <p:cNvPr id="131" name="文本框 130"/>
          <p:cNvSpPr txBox="1"/>
          <p:nvPr>
            <p:custDataLst>
              <p:tags r:id="rId19"/>
            </p:custDataLst>
          </p:nvPr>
        </p:nvSpPr>
        <p:spPr>
          <a:xfrm>
            <a:off x="3098444" y="5245937"/>
            <a:ext cx="1180809"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签订协议</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32" name="文本框 131"/>
          <p:cNvSpPr txBox="1"/>
          <p:nvPr>
            <p:custDataLst>
              <p:tags r:id="rId20"/>
            </p:custDataLst>
          </p:nvPr>
        </p:nvSpPr>
        <p:spPr>
          <a:xfrm>
            <a:off x="3361543" y="4415694"/>
            <a:ext cx="587367"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rPr>
              <a:t>08</a:t>
            </a:r>
            <a:endPar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33" name="Oval 61"/>
          <p:cNvSpPr/>
          <p:nvPr>
            <p:custDataLst>
              <p:tags r:id="rId21"/>
            </p:custDataLst>
          </p:nvPr>
        </p:nvSpPr>
        <p:spPr>
          <a:xfrm>
            <a:off x="5950065" y="2543082"/>
            <a:ext cx="101733" cy="101733"/>
          </a:xfrm>
          <a:prstGeom prst="ellipse">
            <a:avLst/>
          </a:prstGeom>
          <a:solidFill>
            <a:sysClr val="window" lastClr="FFFFFF"/>
          </a:solidFill>
          <a:ln w="38100">
            <a:solidFill>
              <a:schemeClr val="accent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00" i="0" u="none" strike="noStrike" kern="1200" cap="none" spc="0" normalizeH="0" baseline="0" noProof="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134" name="Shape 2772"/>
          <p:cNvSpPr/>
          <p:nvPr>
            <p:custDataLst>
              <p:tags r:id="rId22"/>
            </p:custDataLst>
          </p:nvPr>
        </p:nvSpPr>
        <p:spPr>
          <a:xfrm>
            <a:off x="5308600" y="1702435"/>
            <a:ext cx="1404000" cy="685800"/>
          </a:xfrm>
          <a:prstGeom prst="roundRect">
            <a:avLst>
              <a:gd name="adj" fmla="val 50000"/>
            </a:avLst>
          </a:prstGeom>
          <a:solidFill>
            <a:schemeClr val="accent4">
              <a:lumMod val="50000"/>
            </a:schemeClr>
          </a:solidFill>
          <a:ln w="63500">
            <a:noFill/>
            <a:miter lim="400000"/>
          </a:ln>
        </p:spPr>
        <p:txBody>
          <a:bodyPr lIns="0" tIns="0" rIns="0" bIns="0" anchor="ctr"/>
          <a:p>
            <a:pPr marL="0" marR="0" lvl="0" indent="0" algn="l" defTabSz="584200" rtl="0" eaLnBrk="1" fontAlgn="auto" latinLnBrk="0" hangingPunct="1">
              <a:lnSpc>
                <a:spcPct val="100000"/>
              </a:lnSpc>
              <a:spcBef>
                <a:spcPts val="0"/>
              </a:spcBef>
              <a:spcAft>
                <a:spcPts val="0"/>
              </a:spcAft>
              <a:buClrTx/>
              <a:buSzTx/>
              <a:buFontTx/>
              <a:buNone/>
              <a:defRPr sz="4000" b="1">
                <a:solidFill>
                  <a:srgbClr val="FFFFFF"/>
                </a:solidFill>
                <a:effectLst>
                  <a:outerShdw blurRad="38100" dist="12700" dir="5400000" rotWithShape="0">
                    <a:srgbClr val="000000">
                      <a:alpha val="50000"/>
                    </a:srgbClr>
                  </a:outerShdw>
                </a:effectLst>
                <a:latin typeface="Open Sans" panose="020B0606030504020204"/>
                <a:ea typeface="Open Sans" panose="020B0606030504020204"/>
                <a:cs typeface="Open Sans" panose="020B0606030504020204"/>
                <a:sym typeface="Open Sans" panose="020B0606030504020204"/>
              </a:defRPr>
            </a:pPr>
            <a:endParaRPr kumimoji="0" sz="1700" b="0" i="0" u="none" strike="noStrike" kern="1200" cap="none" spc="0" normalizeH="0" baseline="0" noProof="0">
              <a:ln>
                <a:noFill/>
              </a:ln>
              <a:solidFill>
                <a:srgbClr val="FFFFFF"/>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
        <p:nvSpPr>
          <p:cNvPr id="135" name="文本框 134"/>
          <p:cNvSpPr txBox="1"/>
          <p:nvPr>
            <p:custDataLst>
              <p:tags r:id="rId23"/>
            </p:custDataLst>
          </p:nvPr>
        </p:nvSpPr>
        <p:spPr>
          <a:xfrm>
            <a:off x="5287645" y="1743710"/>
            <a:ext cx="1438275" cy="61404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做好择业的思想准备</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36" name="文本框 135"/>
          <p:cNvSpPr txBox="1"/>
          <p:nvPr>
            <p:custDataLst>
              <p:tags r:id="rId24"/>
            </p:custDataLst>
          </p:nvPr>
        </p:nvSpPr>
        <p:spPr>
          <a:xfrm>
            <a:off x="5707248" y="2594761"/>
            <a:ext cx="587367"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rPr>
              <a:t>03</a:t>
            </a:r>
            <a:endPar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37" name="Oval 52"/>
          <p:cNvSpPr/>
          <p:nvPr>
            <p:custDataLst>
              <p:tags r:id="rId25"/>
            </p:custDataLst>
          </p:nvPr>
        </p:nvSpPr>
        <p:spPr>
          <a:xfrm>
            <a:off x="5950065" y="4749494"/>
            <a:ext cx="101733" cy="101733"/>
          </a:xfrm>
          <a:prstGeom prst="ellipse">
            <a:avLst/>
          </a:prstGeom>
          <a:solidFill>
            <a:sysClr val="window" lastClr="FFFFFF"/>
          </a:solidFill>
          <a:ln w="38100">
            <a:solidFill>
              <a:srgbClr val="21306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00" i="0" u="none" strike="noStrike" kern="1200" cap="none" spc="0" normalizeH="0" baseline="0" noProof="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138" name="Shape 2772"/>
          <p:cNvSpPr/>
          <p:nvPr>
            <p:custDataLst>
              <p:tags r:id="rId26"/>
            </p:custDataLst>
          </p:nvPr>
        </p:nvSpPr>
        <p:spPr>
          <a:xfrm>
            <a:off x="5287010" y="5071110"/>
            <a:ext cx="1439545" cy="719455"/>
          </a:xfrm>
          <a:prstGeom prst="roundRect">
            <a:avLst>
              <a:gd name="adj" fmla="val 50000"/>
            </a:avLst>
          </a:prstGeom>
          <a:solidFill>
            <a:schemeClr val="accent4">
              <a:lumMod val="50000"/>
            </a:schemeClr>
          </a:solidFill>
          <a:ln w="63500">
            <a:noFill/>
            <a:miter lim="400000"/>
          </a:ln>
        </p:spPr>
        <p:txBody>
          <a:bodyPr lIns="0" tIns="0" rIns="0" bIns="0" anchor="ctr"/>
          <a:p>
            <a:pPr marL="0" marR="0" lvl="0" indent="0" algn="l" defTabSz="584200" rtl="0" eaLnBrk="1" fontAlgn="auto" latinLnBrk="0" hangingPunct="1">
              <a:lnSpc>
                <a:spcPct val="100000"/>
              </a:lnSpc>
              <a:spcBef>
                <a:spcPts val="0"/>
              </a:spcBef>
              <a:spcAft>
                <a:spcPts val="0"/>
              </a:spcAft>
              <a:buClrTx/>
              <a:buSzTx/>
              <a:buFontTx/>
              <a:buNone/>
              <a:defRPr sz="4000" b="1">
                <a:solidFill>
                  <a:srgbClr val="FFFFFF"/>
                </a:solidFill>
                <a:effectLst>
                  <a:outerShdw blurRad="38100" dist="12700" dir="5400000" rotWithShape="0">
                    <a:srgbClr val="000000">
                      <a:alpha val="50000"/>
                    </a:srgbClr>
                  </a:outerShdw>
                </a:effectLst>
                <a:latin typeface="Open Sans" panose="020B0606030504020204"/>
                <a:ea typeface="Open Sans" panose="020B0606030504020204"/>
                <a:cs typeface="Open Sans" panose="020B0606030504020204"/>
                <a:sym typeface="Open Sans" panose="020B0606030504020204"/>
              </a:defRPr>
            </a:pPr>
            <a:endParaRPr kumimoji="0" sz="1700" b="0" i="0" u="none" strike="noStrike" kern="1200" cap="none" spc="0" normalizeH="0" baseline="0" noProof="0">
              <a:ln>
                <a:noFill/>
              </a:ln>
              <a:solidFill>
                <a:srgbClr val="FFFFFF"/>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
        <p:nvSpPr>
          <p:cNvPr id="139" name="文本框 138"/>
          <p:cNvSpPr txBox="1"/>
          <p:nvPr>
            <p:custDataLst>
              <p:tags r:id="rId27"/>
            </p:custDataLst>
          </p:nvPr>
        </p:nvSpPr>
        <p:spPr>
          <a:xfrm>
            <a:off x="5424717" y="5112587"/>
            <a:ext cx="1180809" cy="61404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参加面试和笔试</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40" name="文本框 139"/>
          <p:cNvSpPr txBox="1"/>
          <p:nvPr>
            <p:custDataLst>
              <p:tags r:id="rId28"/>
            </p:custDataLst>
          </p:nvPr>
        </p:nvSpPr>
        <p:spPr>
          <a:xfrm>
            <a:off x="5707248" y="4415694"/>
            <a:ext cx="587367"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rPr>
              <a:t>07</a:t>
            </a:r>
            <a:endPar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41" name="Oval 62"/>
          <p:cNvSpPr/>
          <p:nvPr>
            <p:custDataLst>
              <p:tags r:id="rId29"/>
            </p:custDataLst>
          </p:nvPr>
        </p:nvSpPr>
        <p:spPr>
          <a:xfrm>
            <a:off x="8286246" y="2539578"/>
            <a:ext cx="101733" cy="101733"/>
          </a:xfrm>
          <a:prstGeom prst="ellipse">
            <a:avLst/>
          </a:prstGeom>
          <a:solidFill>
            <a:sysClr val="window" lastClr="FFFFFF"/>
          </a:solidFill>
          <a:ln w="38100">
            <a:solidFill>
              <a:srgbClr val="1AA3AA"/>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00" i="0" u="none" strike="noStrike" kern="1200" cap="none" spc="0" normalizeH="0" baseline="0" noProof="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142" name="Shape 2772"/>
          <p:cNvSpPr/>
          <p:nvPr>
            <p:custDataLst>
              <p:tags r:id="rId30"/>
            </p:custDataLst>
          </p:nvPr>
        </p:nvSpPr>
        <p:spPr>
          <a:xfrm>
            <a:off x="7644765" y="1682115"/>
            <a:ext cx="1403985" cy="706120"/>
          </a:xfrm>
          <a:prstGeom prst="roundRect">
            <a:avLst>
              <a:gd name="adj" fmla="val 50000"/>
            </a:avLst>
          </a:prstGeom>
          <a:solidFill>
            <a:srgbClr val="3A8089"/>
          </a:solidFill>
          <a:ln w="63500">
            <a:noFill/>
            <a:miter lim="400000"/>
          </a:ln>
        </p:spPr>
        <p:txBody>
          <a:bodyPr lIns="0" tIns="0" rIns="0" bIns="0" anchor="ctr"/>
          <a:p>
            <a:pPr marL="0" marR="0" lvl="0" indent="0" algn="l" defTabSz="584200" rtl="0" eaLnBrk="1" fontAlgn="auto" latinLnBrk="0" hangingPunct="1">
              <a:lnSpc>
                <a:spcPct val="100000"/>
              </a:lnSpc>
              <a:spcBef>
                <a:spcPts val="0"/>
              </a:spcBef>
              <a:spcAft>
                <a:spcPts val="0"/>
              </a:spcAft>
              <a:buClrTx/>
              <a:buSzTx/>
              <a:buFontTx/>
              <a:buNone/>
              <a:defRPr sz="4000" b="1">
                <a:solidFill>
                  <a:srgbClr val="FFFFFF"/>
                </a:solidFill>
                <a:effectLst>
                  <a:outerShdw blurRad="38100" dist="12700" dir="5400000" rotWithShape="0">
                    <a:srgbClr val="000000">
                      <a:alpha val="50000"/>
                    </a:srgbClr>
                  </a:outerShdw>
                </a:effectLst>
                <a:latin typeface="Open Sans" panose="020B0606030504020204"/>
                <a:ea typeface="Open Sans" panose="020B0606030504020204"/>
                <a:cs typeface="Open Sans" panose="020B0606030504020204"/>
                <a:sym typeface="Open Sans" panose="020B0606030504020204"/>
              </a:defRPr>
            </a:pPr>
            <a:endParaRPr kumimoji="0" sz="1700" b="0" i="0" u="none" strike="noStrike" kern="1200" cap="none" spc="0" normalizeH="0" baseline="0" noProof="0">
              <a:ln>
                <a:noFill/>
              </a:ln>
              <a:solidFill>
                <a:srgbClr val="FFFFFF"/>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
        <p:nvSpPr>
          <p:cNvPr id="143" name="文本框 142"/>
          <p:cNvSpPr txBox="1"/>
          <p:nvPr>
            <p:custDataLst>
              <p:tags r:id="rId31"/>
            </p:custDataLst>
          </p:nvPr>
        </p:nvSpPr>
        <p:spPr>
          <a:xfrm>
            <a:off x="7780925" y="1737604"/>
            <a:ext cx="1180809" cy="61404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准备自荐材料</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44" name="文本框 143"/>
          <p:cNvSpPr txBox="1"/>
          <p:nvPr>
            <p:custDataLst>
              <p:tags r:id="rId32"/>
            </p:custDataLst>
          </p:nvPr>
        </p:nvSpPr>
        <p:spPr>
          <a:xfrm>
            <a:off x="8043429" y="2591257"/>
            <a:ext cx="587367"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rPr>
              <a:t>04</a:t>
            </a:r>
            <a:endPar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45" name="Oval 53"/>
          <p:cNvSpPr/>
          <p:nvPr>
            <p:custDataLst>
              <p:tags r:id="rId33"/>
            </p:custDataLst>
          </p:nvPr>
        </p:nvSpPr>
        <p:spPr>
          <a:xfrm>
            <a:off x="8286246" y="4749494"/>
            <a:ext cx="101733" cy="101733"/>
          </a:xfrm>
          <a:prstGeom prst="ellipse">
            <a:avLst/>
          </a:prstGeom>
          <a:solidFill>
            <a:sysClr val="window" lastClr="FFFFFF"/>
          </a:solidFill>
          <a:ln w="38100">
            <a:solidFill>
              <a:srgbClr val="3A8089"/>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00" i="0" u="none" strike="noStrike" kern="1200" cap="none" spc="0" normalizeH="0" baseline="0" noProof="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146" name="Shape 2772"/>
          <p:cNvSpPr/>
          <p:nvPr>
            <p:custDataLst>
              <p:tags r:id="rId34"/>
            </p:custDataLst>
          </p:nvPr>
        </p:nvSpPr>
        <p:spPr>
          <a:xfrm>
            <a:off x="7645400" y="5078095"/>
            <a:ext cx="1403350" cy="713105"/>
          </a:xfrm>
          <a:prstGeom prst="roundRect">
            <a:avLst>
              <a:gd name="adj" fmla="val 50000"/>
            </a:avLst>
          </a:prstGeom>
          <a:solidFill>
            <a:srgbClr val="3A8089"/>
          </a:solidFill>
          <a:ln w="63500">
            <a:noFill/>
            <a:miter lim="400000"/>
          </a:ln>
        </p:spPr>
        <p:txBody>
          <a:bodyPr lIns="0" tIns="0" rIns="0" bIns="0" anchor="ctr"/>
          <a:p>
            <a:pPr marL="0" marR="0" lvl="0" indent="0" algn="l" defTabSz="584200" rtl="0" eaLnBrk="1" fontAlgn="auto" latinLnBrk="0" hangingPunct="1">
              <a:lnSpc>
                <a:spcPct val="100000"/>
              </a:lnSpc>
              <a:spcBef>
                <a:spcPts val="0"/>
              </a:spcBef>
              <a:spcAft>
                <a:spcPts val="0"/>
              </a:spcAft>
              <a:buClrTx/>
              <a:buSzTx/>
              <a:buFontTx/>
              <a:buNone/>
              <a:defRPr sz="4000" b="1">
                <a:solidFill>
                  <a:srgbClr val="FFFFFF"/>
                </a:solidFill>
                <a:effectLst>
                  <a:outerShdw blurRad="38100" dist="12700" dir="5400000" rotWithShape="0">
                    <a:srgbClr val="000000">
                      <a:alpha val="50000"/>
                    </a:srgbClr>
                  </a:outerShdw>
                </a:effectLst>
                <a:latin typeface="Open Sans" panose="020B0606030504020204"/>
                <a:ea typeface="Open Sans" panose="020B0606030504020204"/>
                <a:cs typeface="Open Sans" panose="020B0606030504020204"/>
                <a:sym typeface="Open Sans" panose="020B0606030504020204"/>
              </a:defRPr>
            </a:pPr>
            <a:endParaRPr kumimoji="0" sz="1700" b="0" i="0" u="none" strike="noStrike" kern="1200" cap="none" spc="0" normalizeH="0" baseline="0" noProof="0">
              <a:ln>
                <a:noFill/>
              </a:ln>
              <a:solidFill>
                <a:srgbClr val="FFFFFF"/>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
        <p:nvSpPr>
          <p:cNvPr id="147" name="文本框 146"/>
          <p:cNvSpPr txBox="1"/>
          <p:nvPr>
            <p:custDataLst>
              <p:tags r:id="rId35"/>
            </p:custDataLst>
          </p:nvPr>
        </p:nvSpPr>
        <p:spPr>
          <a:xfrm>
            <a:off x="7780925" y="5252946"/>
            <a:ext cx="1180809"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投递简历</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48" name="文本框 147"/>
          <p:cNvSpPr txBox="1"/>
          <p:nvPr>
            <p:custDataLst>
              <p:tags r:id="rId36"/>
            </p:custDataLst>
          </p:nvPr>
        </p:nvSpPr>
        <p:spPr>
          <a:xfrm>
            <a:off x="8043429" y="4415694"/>
            <a:ext cx="587367" cy="35242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rPr>
              <a:t>06</a:t>
            </a:r>
            <a:endParaRPr kumimoji="0" lang="en-US" altLang="zh-CN" sz="1700" i="0" u="none" strike="noStrike" kern="1200" cap="none" spc="150" normalizeH="0" baseline="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49" name="Oval 61"/>
          <p:cNvSpPr/>
          <p:nvPr>
            <p:custDataLst>
              <p:tags r:id="rId37"/>
            </p:custDataLst>
          </p:nvPr>
        </p:nvSpPr>
        <p:spPr>
          <a:xfrm>
            <a:off x="11276430" y="3702592"/>
            <a:ext cx="101733" cy="101733"/>
          </a:xfrm>
          <a:prstGeom prst="ellipse">
            <a:avLst/>
          </a:prstGeom>
          <a:solidFill>
            <a:sysClr val="window" lastClr="FFFFFF"/>
          </a:solidFill>
          <a:ln w="38100">
            <a:solidFill>
              <a:srgbClr val="9BBB59"/>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00" i="0" u="none" strike="noStrike" kern="1200" cap="none" spc="0" normalizeH="0" baseline="0" noProof="0">
              <a:ln>
                <a:noFill/>
              </a:ln>
              <a:solidFill>
                <a:prstClr val="white"/>
              </a:solidFill>
              <a:effectLst/>
              <a:uLnTx/>
              <a:uFillTx/>
              <a:latin typeface="思源黑体 Normal" panose="020B0400000000000000" charset="-122"/>
              <a:ea typeface="思源黑体 Normal" panose="020B0400000000000000" charset="-122"/>
              <a:cs typeface="+mn-cs"/>
            </a:endParaRPr>
          </a:p>
        </p:txBody>
      </p:sp>
      <p:sp>
        <p:nvSpPr>
          <p:cNvPr id="150" name="Shape 2772"/>
          <p:cNvSpPr/>
          <p:nvPr>
            <p:custDataLst>
              <p:tags r:id="rId38"/>
            </p:custDataLst>
          </p:nvPr>
        </p:nvSpPr>
        <p:spPr>
          <a:xfrm>
            <a:off x="9833610" y="3410585"/>
            <a:ext cx="1250950" cy="686435"/>
          </a:xfrm>
          <a:prstGeom prst="roundRect">
            <a:avLst>
              <a:gd name="adj" fmla="val 50000"/>
            </a:avLst>
          </a:prstGeom>
          <a:solidFill>
            <a:schemeClr val="accent5">
              <a:lumMod val="50000"/>
            </a:schemeClr>
          </a:solidFill>
          <a:ln w="63500">
            <a:noFill/>
            <a:miter lim="400000"/>
          </a:ln>
        </p:spPr>
        <p:txBody>
          <a:bodyPr lIns="0" tIns="0" rIns="0" bIns="0" anchor="ctr"/>
          <a:p>
            <a:pPr marL="0" marR="0" lvl="0" indent="0" algn="l" defTabSz="584200" rtl="0" eaLnBrk="1" fontAlgn="auto" latinLnBrk="0" hangingPunct="1">
              <a:lnSpc>
                <a:spcPct val="100000"/>
              </a:lnSpc>
              <a:spcBef>
                <a:spcPts val="0"/>
              </a:spcBef>
              <a:spcAft>
                <a:spcPts val="0"/>
              </a:spcAft>
              <a:buClrTx/>
              <a:buSzTx/>
              <a:buFontTx/>
              <a:buNone/>
              <a:defRPr sz="4000" b="1">
                <a:solidFill>
                  <a:srgbClr val="FFFFFF"/>
                </a:solidFill>
                <a:effectLst>
                  <a:outerShdw blurRad="38100" dist="12700" dir="5400000" rotWithShape="0">
                    <a:srgbClr val="000000">
                      <a:alpha val="50000"/>
                    </a:srgbClr>
                  </a:outerShdw>
                </a:effectLst>
                <a:latin typeface="Open Sans" panose="020B0606030504020204"/>
                <a:ea typeface="Open Sans" panose="020B0606030504020204"/>
                <a:cs typeface="Open Sans" panose="020B0606030504020204"/>
                <a:sym typeface="Open Sans" panose="020B0606030504020204"/>
              </a:defRPr>
            </a:pPr>
            <a:endParaRPr kumimoji="0" sz="1700" b="0" i="0" u="none" strike="noStrike" kern="1200" cap="none" spc="0" normalizeH="0" baseline="0" noProof="0">
              <a:ln>
                <a:noFill/>
              </a:ln>
              <a:solidFill>
                <a:srgbClr val="FFFFFF"/>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
        <p:nvSpPr>
          <p:cNvPr id="151" name="文本框 150"/>
          <p:cNvSpPr txBox="1"/>
          <p:nvPr>
            <p:custDataLst>
              <p:tags r:id="rId39"/>
            </p:custDataLst>
          </p:nvPr>
        </p:nvSpPr>
        <p:spPr>
          <a:xfrm>
            <a:off x="9864369" y="3451774"/>
            <a:ext cx="1180809" cy="61404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rPr>
              <a:t>参加各类招聘会</a:t>
            </a:r>
            <a:endParaRPr kumimoji="0" lang="zh-CN" altLang="en-US" sz="1700" i="0" u="none" strike="noStrike" kern="1200" cap="none" spc="150" normalizeH="0" baseline="0" noProof="0">
              <a:ln>
                <a:noFill/>
              </a:ln>
              <a:solidFill>
                <a:prstClr val="white"/>
              </a:solidFill>
              <a:effectLst/>
              <a:uLnTx/>
              <a:uFillTx/>
              <a:latin typeface="思源黑体 Normal" panose="020B0400000000000000" charset="-122"/>
              <a:ea typeface="思源黑体 Normal" panose="020B0400000000000000" charset="-122"/>
              <a:cs typeface="+mn-cs"/>
              <a:sym typeface="Arial" panose="020B0604020202020204" pitchFamily="34" charset="0"/>
            </a:endParaRPr>
          </a:p>
        </p:txBody>
      </p:sp>
      <p:sp>
        <p:nvSpPr>
          <p:cNvPr id="152" name="文本框 151"/>
          <p:cNvSpPr txBox="1"/>
          <p:nvPr>
            <p:custDataLst>
              <p:tags r:id="rId40"/>
            </p:custDataLst>
          </p:nvPr>
        </p:nvSpPr>
        <p:spPr>
          <a:xfrm>
            <a:off x="11270468" y="3581551"/>
            <a:ext cx="587367" cy="352425"/>
          </a:xfrm>
          <a:prstGeom prst="rect">
            <a:avLst/>
          </a:prstGeom>
          <a:noFill/>
        </p:spPr>
        <p:txBody>
          <a:bodyPr wrap="square" rtlCol="0">
            <a:spAutoFit/>
          </a:bodyPr>
          <a:p>
            <a:pPr lvl="0" algn="ctr">
              <a:spcBef>
                <a:spcPts val="0"/>
              </a:spcBef>
              <a:spcAft>
                <a:spcPts val="0"/>
              </a:spcAft>
              <a:buClrTx/>
              <a:buSzTx/>
              <a:buFontTx/>
              <a:defRPr/>
            </a:pPr>
            <a:r>
              <a:rPr lang="en-US" altLang="zh-CN" sz="1700" spc="15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sym typeface="Arial" panose="020B0604020202020204" pitchFamily="34" charset="0"/>
              </a:rPr>
              <a:t>05</a:t>
            </a:r>
            <a:endParaRPr lang="en-US" altLang="zh-CN" sz="1700" spc="150" noProof="0">
              <a:ln>
                <a:noFill/>
              </a:ln>
              <a:solidFill>
                <a:srgbClr val="000000">
                  <a:lumMod val="50000"/>
                  <a:lumOff val="50000"/>
                </a:srgbClr>
              </a:solidFill>
              <a:effectLst/>
              <a:uLnTx/>
              <a:uFillTx/>
              <a:latin typeface="思源黑体 Normal" panose="020B0400000000000000" charset="-122"/>
              <a:ea typeface="思源黑体 Normal" panose="020B0400000000000000" charset="-122"/>
              <a:sym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毕业生就业年历</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5" name="表格 4"/>
          <p:cNvGraphicFramePr/>
          <p:nvPr>
            <p:custDataLst>
              <p:tags r:id="rId2"/>
            </p:custDataLst>
          </p:nvPr>
        </p:nvGraphicFramePr>
        <p:xfrm>
          <a:off x="669925" y="1499235"/>
          <a:ext cx="10850880" cy="4608195"/>
        </p:xfrm>
        <a:graphic>
          <a:graphicData uri="http://schemas.openxmlformats.org/drawingml/2006/table">
            <a:tbl>
              <a:tblPr firstRow="1" bandRow="1">
                <a:tableStyleId>{5940675A-B579-460E-94D1-54222C63F5DA}</a:tableStyleId>
              </a:tblPr>
              <a:tblGrid>
                <a:gridCol w="1375410"/>
                <a:gridCol w="1428750"/>
                <a:gridCol w="8046720"/>
              </a:tblGrid>
              <a:tr h="575945">
                <a:tc>
                  <a:txBody>
                    <a:bodyPr/>
                    <a:p>
                      <a:pPr indent="0" algn="ctr">
                        <a:lnSpc>
                          <a:spcPct val="100000"/>
                        </a:lnSpc>
                        <a:buNone/>
                      </a:pPr>
                      <a:r>
                        <a:rPr lang="en-US" sz="1500" b="0">
                          <a:latin typeface="思源黑体 Normal" panose="020B0400000000000000" charset="-122"/>
                          <a:ea typeface="思源黑体 Normal" panose="020B0400000000000000" charset="-122"/>
                          <a:cs typeface="思源黑体 Normal" panose="020B0400000000000000" charset="-122"/>
                        </a:rPr>
                        <a:t>时间(月份)</a:t>
                      </a:r>
                      <a:endParaRPr lang="en-US" altLang="en-US" sz="1500" b="0">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择业阶段</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所做工作（内容）</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indent="0" algn="ctr">
                        <a:lnSpc>
                          <a:spcPct val="100000"/>
                        </a:lnSpc>
                        <a:buNone/>
                      </a:pPr>
                      <a:r>
                        <a:rPr lang="en-US" sz="1500" b="0">
                          <a:latin typeface="思源黑体 Normal" panose="020B0400000000000000" charset="-122"/>
                          <a:ea typeface="思源黑体 Normal" panose="020B0400000000000000" charset="-122"/>
                          <a:cs typeface="思源黑体 Normal" panose="020B0400000000000000" charset="-122"/>
                        </a:rPr>
                        <a:t>7—8月</a:t>
                      </a:r>
                      <a:endParaRPr lang="en-US" altLang="en-US" sz="1500" b="0">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基础准备</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nSpc>
                          <a:spcPct val="100000"/>
                        </a:lnSpc>
                        <a:buNone/>
                      </a:pPr>
                      <a:r>
                        <a:rPr lang="en-US" sz="1500" b="0">
                          <a:latin typeface="思源黑体 Normal" panose="020B0400000000000000" charset="-122"/>
                          <a:ea typeface="思源黑体 Normal" panose="020B0400000000000000" charset="-122"/>
                          <a:cs typeface="微软雅黑" panose="020B0503020204020204" charset="-122"/>
                        </a:rPr>
                        <a:t>择业中所有个人佐证材料的整理与收集。</a:t>
                      </a:r>
                      <a:endParaRPr lang="en-US" altLang="en-US" sz="1500" b="0">
                        <a:latin typeface="思源黑体 Normal" panose="020B0400000000000000" charset="-122"/>
                        <a:ea typeface="思源黑体 Normal" panose="020B0400000000000000"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52525">
                <a:tc>
                  <a:txBody>
                    <a:bodyPr/>
                    <a:p>
                      <a:pPr indent="0" algn="ctr">
                        <a:lnSpc>
                          <a:spcPct val="100000"/>
                        </a:lnSpc>
                        <a:buNone/>
                      </a:pPr>
                      <a:r>
                        <a:rPr lang="en-US" sz="1500" b="0">
                          <a:latin typeface="思源黑体 Normal" panose="020B0400000000000000" charset="-122"/>
                          <a:ea typeface="思源黑体 Normal" panose="020B0400000000000000" charset="-122"/>
                          <a:cs typeface="思源黑体 Normal" panose="020B0400000000000000" charset="-122"/>
                        </a:rPr>
                        <a:t>9月</a:t>
                      </a:r>
                      <a:endParaRPr lang="en-US" altLang="en-US" sz="1500" b="0">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择业前准备</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nSpc>
                          <a:spcPct val="100000"/>
                        </a:lnSpc>
                        <a:buNone/>
                      </a:pPr>
                      <a:r>
                        <a:rPr lang="en-US" sz="1500" b="0">
                          <a:latin typeface="思源黑体 Normal" panose="020B0400000000000000" charset="-122"/>
                          <a:ea typeface="思源黑体 Normal" panose="020B0400000000000000" charset="-122"/>
                          <a:cs typeface="微软雅黑" panose="020B0503020204020204" charset="-122"/>
                        </a:rPr>
                        <a:t>就业技巧的培训与提高；个人自荐材料的准备；面试的物质准备；信息表格的填写；了解就业政策；分析各种就业形势；锁定就业意向。</a:t>
                      </a:r>
                      <a:endParaRPr lang="en-US" altLang="en-US" sz="1500" b="0">
                        <a:latin typeface="思源黑体 Normal" panose="020B0400000000000000" charset="-122"/>
                        <a:ea typeface="思源黑体 Normal" panose="020B0400000000000000"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indent="0" algn="ctr">
                        <a:lnSpc>
                          <a:spcPct val="100000"/>
                        </a:lnSpc>
                        <a:buNone/>
                      </a:pPr>
                      <a:r>
                        <a:rPr lang="en-US" sz="1500" b="0">
                          <a:latin typeface="思源黑体 Normal" panose="020B0400000000000000" charset="-122"/>
                          <a:ea typeface="思源黑体 Normal" panose="020B0400000000000000" charset="-122"/>
                          <a:cs typeface="思源黑体 Normal" panose="020B0400000000000000" charset="-122"/>
                        </a:rPr>
                        <a:t>10-12月</a:t>
                      </a:r>
                      <a:endParaRPr lang="en-US" altLang="en-US" sz="1500" b="0">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第一择业高峰</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应用获得的就业信息，开始有针对性地择业应聘。</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indent="0" algn="ctr">
                        <a:lnSpc>
                          <a:spcPct val="100000"/>
                        </a:lnSpc>
                        <a:buNone/>
                      </a:pPr>
                      <a:r>
                        <a:rPr lang="en-US" sz="1500" b="0">
                          <a:latin typeface="思源黑体 Normal" panose="020B0400000000000000" charset="-122"/>
                          <a:ea typeface="思源黑体 Normal" panose="020B0400000000000000" charset="-122"/>
                          <a:cs typeface="思源黑体 Normal" panose="020B0400000000000000" charset="-122"/>
                        </a:rPr>
                        <a:t>次年1-2月</a:t>
                      </a:r>
                      <a:endParaRPr lang="en-US" altLang="en-US" sz="1500" b="0">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500" b="0">
                          <a:latin typeface="思源黑体 Normal" panose="020B0400000000000000" charset="-122"/>
                          <a:ea typeface="思源黑体 Normal" panose="020B0400000000000000" charset="-122"/>
                          <a:cs typeface="微软雅黑" panose="020B0503020204020204" charset="-122"/>
                        </a:rPr>
                        <a:t>调整</a:t>
                      </a:r>
                      <a:endParaRPr lang="en-US" altLang="en-US" sz="1500" b="0">
                        <a:latin typeface="思源黑体 Normal" panose="020B0400000000000000" charset="-122"/>
                        <a:ea typeface="思源黑体 Normal" panose="020B0400000000000000"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总结和反思择业中的得失，调整择业心态和目标，力争择业能力的再提高。</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indent="0" algn="ctr">
                        <a:lnSpc>
                          <a:spcPct val="100000"/>
                        </a:lnSpc>
                        <a:buNone/>
                      </a:pPr>
                      <a:r>
                        <a:rPr lang="en-US" sz="1500" b="0">
                          <a:latin typeface="思源黑体 Normal" panose="020B0400000000000000" charset="-122"/>
                          <a:ea typeface="思源黑体 Normal" panose="020B0400000000000000" charset="-122"/>
                          <a:cs typeface="思源黑体 Normal" panose="020B0400000000000000" charset="-122"/>
                        </a:rPr>
                        <a:t>次年3-5月</a:t>
                      </a:r>
                      <a:endParaRPr lang="en-US" altLang="en-US" sz="1500" b="0">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第二择业高峰</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再次为择业成功而努力。同时，这一阶段也是升学失利的同学择业的最佳时期。</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indent="0" algn="ctr">
                        <a:lnSpc>
                          <a:spcPct val="100000"/>
                        </a:lnSpc>
                        <a:buNone/>
                      </a:pPr>
                      <a:r>
                        <a:rPr lang="en-US" sz="1500" b="0">
                          <a:latin typeface="思源黑体 Normal" panose="020B0400000000000000" charset="-122"/>
                          <a:ea typeface="思源黑体 Normal" panose="020B0400000000000000" charset="-122"/>
                          <a:cs typeface="思源黑体 Normal" panose="020B0400000000000000" charset="-122"/>
                        </a:rPr>
                        <a:t>次年6月</a:t>
                      </a:r>
                      <a:endParaRPr lang="en-US" altLang="en-US" sz="1500" b="0">
                        <a:latin typeface="思源黑体 Normal" panose="020B0400000000000000" charset="-122"/>
                        <a:ea typeface="思源黑体 Normal" panose="020B0400000000000000" charset="-122"/>
                        <a:cs typeface="思源黑体 Normal" panose="020B0400000000000000"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岗前准备</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nSpc>
                          <a:spcPct val="100000"/>
                        </a:lnSpc>
                        <a:buNone/>
                      </a:pPr>
                      <a:r>
                        <a:rPr lang="en-US" sz="1500" b="0">
                          <a:latin typeface="思源黑体 Normal" panose="020B0400000000000000" charset="-122"/>
                          <a:ea typeface="思源黑体 Normal" panose="020B0400000000000000" charset="-122"/>
                          <a:cs typeface="仿宋" panose="02010609060101010101" charset="-122"/>
                        </a:rPr>
                        <a:t>根据已确定的职业角色要求，做好岗前准备，办理毕业离校手续。</a:t>
                      </a:r>
                      <a:endParaRPr lang="en-US" altLang="en-US" sz="1500" b="0">
                        <a:latin typeface="思源黑体 Normal" panose="020B0400000000000000" charset="-122"/>
                        <a:ea typeface="思源黑体 Normal" panose="020B0400000000000000"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校园招聘</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ïṡ1ídè"/>
          <p:cNvSpPr txBox="1"/>
          <p:nvPr/>
        </p:nvSpPr>
        <p:spPr>
          <a:xfrm>
            <a:off x="1558925" y="1364615"/>
            <a:ext cx="2864485" cy="462915"/>
          </a:xfrm>
          <a:prstGeom prst="rect">
            <a:avLst/>
          </a:prstGeom>
          <a:noFill/>
        </p:spPr>
        <p:txBody>
          <a:bodyPr wrap="square" lIns="91440" tIns="45720" rIns="91440" bIns="45720" anchor="ctr">
            <a:noAutofit/>
          </a:bodyPr>
          <a:p>
            <a:pPr algn="ctr">
              <a:lnSpc>
                <a:spcPct val="120000"/>
              </a:lnSpc>
            </a:pPr>
            <a:r>
              <a:rPr lang="en-US" altLang="zh-CN" sz="1900" dirty="0">
                <a:latin typeface="思源黑体 Normal" panose="020B0400000000000000" charset="-122"/>
                <a:ea typeface="思源黑体 Normal" panose="020B0400000000000000" charset="-122"/>
              </a:rPr>
              <a:t>广泛收集信息</a:t>
            </a:r>
            <a:r>
              <a:rPr lang="zh-CN" altLang="en-US" sz="1900" dirty="0">
                <a:latin typeface="思源黑体 Normal" panose="020B0400000000000000" charset="-122"/>
                <a:ea typeface="思源黑体 Normal" panose="020B0400000000000000" charset="-122"/>
              </a:rPr>
              <a:t>，</a:t>
            </a:r>
            <a:r>
              <a:rPr lang="en-US" altLang="zh-CN" sz="1900" dirty="0">
                <a:latin typeface="思源黑体 Normal" panose="020B0400000000000000" charset="-122"/>
                <a:ea typeface="思源黑体 Normal" panose="020B0400000000000000" charset="-122"/>
              </a:rPr>
              <a:t>积极参加</a:t>
            </a:r>
            <a:endParaRPr lang="en-US" altLang="zh-CN" sz="1900" dirty="0">
              <a:latin typeface="思源黑体 Normal" panose="020B0400000000000000" charset="-122"/>
              <a:ea typeface="思源黑体 Normal" panose="020B0400000000000000" charset="-122"/>
            </a:endParaRPr>
          </a:p>
        </p:txBody>
      </p:sp>
      <p:sp>
        <p:nvSpPr>
          <p:cNvPr id="7" name="ísḻíďê"/>
          <p:cNvSpPr txBox="1"/>
          <p:nvPr/>
        </p:nvSpPr>
        <p:spPr>
          <a:xfrm>
            <a:off x="5081270" y="1364615"/>
            <a:ext cx="1969770" cy="462915"/>
          </a:xfrm>
          <a:prstGeom prst="rect">
            <a:avLst/>
          </a:prstGeom>
          <a:noFill/>
        </p:spPr>
        <p:txBody>
          <a:bodyPr wrap="square" lIns="91440" tIns="45720" rIns="91440" bIns="45720" anchor="ctr">
            <a:noAutofit/>
          </a:bodyPr>
          <a:p>
            <a:pPr algn="ctr">
              <a:lnSpc>
                <a:spcPct val="120000"/>
              </a:lnSpc>
            </a:pPr>
            <a:r>
              <a:rPr lang="en-US" altLang="zh-CN" sz="1900" dirty="0">
                <a:latin typeface="思源黑体 Normal" panose="020B0400000000000000" charset="-122"/>
                <a:ea typeface="思源黑体 Normal" panose="020B0400000000000000" charset="-122"/>
              </a:rPr>
              <a:t>进入初试</a:t>
            </a:r>
            <a:endParaRPr lang="en-US" altLang="zh-CN" sz="1900" dirty="0">
              <a:latin typeface="思源黑体 Normal" panose="020B0400000000000000" charset="-122"/>
              <a:ea typeface="思源黑体 Normal" panose="020B0400000000000000" charset="-122"/>
            </a:endParaRPr>
          </a:p>
        </p:txBody>
      </p:sp>
      <p:sp>
        <p:nvSpPr>
          <p:cNvPr id="8" name="iŝľíḓe"/>
          <p:cNvSpPr txBox="1"/>
          <p:nvPr/>
        </p:nvSpPr>
        <p:spPr>
          <a:xfrm>
            <a:off x="8146415" y="1364615"/>
            <a:ext cx="1969770" cy="462915"/>
          </a:xfrm>
          <a:prstGeom prst="rect">
            <a:avLst/>
          </a:prstGeom>
          <a:noFill/>
        </p:spPr>
        <p:txBody>
          <a:bodyPr wrap="square" lIns="91440" tIns="45720" rIns="91440" bIns="45720" anchor="ctr">
            <a:noAutofit/>
          </a:bodyPr>
          <a:p>
            <a:pPr algn="ctr">
              <a:lnSpc>
                <a:spcPct val="120000"/>
              </a:lnSpc>
            </a:pPr>
            <a:r>
              <a:rPr lang="en-US" altLang="zh-CN" sz="1900" dirty="0">
                <a:latin typeface="思源黑体 Normal" panose="020B0400000000000000" charset="-122"/>
                <a:ea typeface="思源黑体 Normal" panose="020B0400000000000000" charset="-122"/>
              </a:rPr>
              <a:t>签订就业协议</a:t>
            </a:r>
            <a:endParaRPr lang="en-US" altLang="zh-CN" sz="1900" dirty="0">
              <a:latin typeface="思源黑体 Normal" panose="020B0400000000000000" charset="-122"/>
              <a:ea typeface="思源黑体 Normal" panose="020B0400000000000000" charset="-122"/>
            </a:endParaRPr>
          </a:p>
        </p:txBody>
      </p:sp>
      <p:sp>
        <p:nvSpPr>
          <p:cNvPr id="10" name="iṥļiḋe"/>
          <p:cNvSpPr txBox="1"/>
          <p:nvPr/>
        </p:nvSpPr>
        <p:spPr>
          <a:xfrm>
            <a:off x="3601085" y="5628640"/>
            <a:ext cx="1969770" cy="462915"/>
          </a:xfrm>
          <a:prstGeom prst="rect">
            <a:avLst/>
          </a:prstGeom>
          <a:noFill/>
        </p:spPr>
        <p:txBody>
          <a:bodyPr wrap="square" lIns="91440" tIns="45720" rIns="91440" bIns="45720" anchor="ctr">
            <a:noAutofit/>
          </a:bodyPr>
          <a:p>
            <a:pPr algn="ctr">
              <a:lnSpc>
                <a:spcPct val="120000"/>
              </a:lnSpc>
            </a:pPr>
            <a:r>
              <a:rPr lang="en-US" altLang="zh-CN" sz="1900" dirty="0">
                <a:latin typeface="思源黑体 Normal" panose="020B0400000000000000" charset="-122"/>
                <a:ea typeface="思源黑体 Normal" panose="020B0400000000000000" charset="-122"/>
              </a:rPr>
              <a:t>递交应聘资料</a:t>
            </a:r>
            <a:endParaRPr lang="en-US" altLang="zh-CN" sz="1900" dirty="0">
              <a:latin typeface="思源黑体 Normal" panose="020B0400000000000000" charset="-122"/>
              <a:ea typeface="思源黑体 Normal" panose="020B0400000000000000" charset="-122"/>
            </a:endParaRPr>
          </a:p>
        </p:txBody>
      </p:sp>
      <p:sp>
        <p:nvSpPr>
          <p:cNvPr id="11" name="ïṩlide"/>
          <p:cNvSpPr txBox="1"/>
          <p:nvPr/>
        </p:nvSpPr>
        <p:spPr>
          <a:xfrm>
            <a:off x="6611620" y="5628640"/>
            <a:ext cx="1969770" cy="462915"/>
          </a:xfrm>
          <a:prstGeom prst="rect">
            <a:avLst/>
          </a:prstGeom>
          <a:noFill/>
        </p:spPr>
        <p:txBody>
          <a:bodyPr wrap="square" lIns="91440" tIns="45720" rIns="91440" bIns="45720" anchor="ctr">
            <a:noAutofit/>
          </a:bodyPr>
          <a:p>
            <a:pPr algn="ctr">
              <a:lnSpc>
                <a:spcPct val="120000"/>
              </a:lnSpc>
            </a:pPr>
            <a:r>
              <a:rPr lang="en-US" altLang="zh-CN" sz="1900" dirty="0">
                <a:latin typeface="思源黑体 Normal" panose="020B0400000000000000" charset="-122"/>
                <a:ea typeface="思源黑体 Normal" panose="020B0400000000000000" charset="-122"/>
              </a:rPr>
              <a:t>进入复试</a:t>
            </a:r>
            <a:endParaRPr lang="en-US" altLang="zh-CN" sz="1900" dirty="0">
              <a:latin typeface="思源黑体 Normal" panose="020B0400000000000000" charset="-122"/>
              <a:ea typeface="思源黑体 Normal" panose="020B0400000000000000" charset="-122"/>
            </a:endParaRPr>
          </a:p>
        </p:txBody>
      </p:sp>
      <p:sp>
        <p:nvSpPr>
          <p:cNvPr id="12" name="íṣļidè"/>
          <p:cNvSpPr/>
          <p:nvPr/>
        </p:nvSpPr>
        <p:spPr>
          <a:xfrm>
            <a:off x="8158480" y="2040255"/>
            <a:ext cx="2136140" cy="1972310"/>
          </a:xfrm>
          <a:prstGeom prst="uturnArrow">
            <a:avLst>
              <a:gd name="adj1" fmla="val 20076"/>
              <a:gd name="adj2" fmla="val 19764"/>
              <a:gd name="adj3" fmla="val 23347"/>
              <a:gd name="adj4" fmla="val 49304"/>
              <a:gd name="adj5" fmla="val 9925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18" name="ísľïḋé"/>
          <p:cNvSpPr/>
          <p:nvPr/>
        </p:nvSpPr>
        <p:spPr>
          <a:xfrm rot="10800000" flipH="1">
            <a:off x="6624320" y="3552825"/>
            <a:ext cx="2136140" cy="1972310"/>
          </a:xfrm>
          <a:prstGeom prst="uturnArrow">
            <a:avLst>
              <a:gd name="adj1" fmla="val 20076"/>
              <a:gd name="adj2" fmla="val 19764"/>
              <a:gd name="adj3" fmla="val 23347"/>
              <a:gd name="adj4" fmla="val 49304"/>
              <a:gd name="adj5" fmla="val 99251"/>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19" name="îṩlîḓe"/>
          <p:cNvSpPr/>
          <p:nvPr/>
        </p:nvSpPr>
        <p:spPr>
          <a:xfrm>
            <a:off x="5097145" y="2040255"/>
            <a:ext cx="2136140" cy="1972310"/>
          </a:xfrm>
          <a:prstGeom prst="uturnArrow">
            <a:avLst>
              <a:gd name="adj1" fmla="val 20076"/>
              <a:gd name="adj2" fmla="val 19764"/>
              <a:gd name="adj3" fmla="val 23347"/>
              <a:gd name="adj4" fmla="val 49304"/>
              <a:gd name="adj5" fmla="val 9925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23" name="iSḷîḋè"/>
          <p:cNvSpPr/>
          <p:nvPr/>
        </p:nvSpPr>
        <p:spPr>
          <a:xfrm rot="10800000" flipH="1">
            <a:off x="3565525" y="3552825"/>
            <a:ext cx="2136140" cy="1972310"/>
          </a:xfrm>
          <a:prstGeom prst="uturnArrow">
            <a:avLst>
              <a:gd name="adj1" fmla="val 20076"/>
              <a:gd name="adj2" fmla="val 19764"/>
              <a:gd name="adj3" fmla="val 23347"/>
              <a:gd name="adj4" fmla="val 49304"/>
              <a:gd name="adj5" fmla="val 99251"/>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24" name="iŝlïḍé"/>
          <p:cNvSpPr/>
          <p:nvPr/>
        </p:nvSpPr>
        <p:spPr>
          <a:xfrm>
            <a:off x="2015490" y="2040255"/>
            <a:ext cx="2136140" cy="1972310"/>
          </a:xfrm>
          <a:prstGeom prst="uturnArrow">
            <a:avLst>
              <a:gd name="adj1" fmla="val 20076"/>
              <a:gd name="adj2" fmla="val 19764"/>
              <a:gd name="adj3" fmla="val 23347"/>
              <a:gd name="adj4" fmla="val 49304"/>
              <a:gd name="adj5" fmla="val 9925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26" name="iSḻïďè"/>
          <p:cNvSpPr txBox="1"/>
          <p:nvPr/>
        </p:nvSpPr>
        <p:spPr>
          <a:xfrm>
            <a:off x="2715260" y="2038350"/>
            <a:ext cx="569595" cy="462915"/>
          </a:xfrm>
          <a:prstGeom prst="rect">
            <a:avLst/>
          </a:prstGeom>
          <a:noFill/>
          <a:effectLst/>
        </p:spPr>
        <p:txBody>
          <a:bodyPr wrap="square" lIns="91440" tIns="45720" rIns="91440" bIns="45720" anchor="ctr">
            <a:noAutofit/>
          </a:bodyPr>
          <a:p>
            <a:pPr algn="ctr" defTabSz="685800">
              <a:spcBef>
                <a:spcPct val="0"/>
              </a:spcBef>
              <a:defRPr/>
            </a:pPr>
            <a:r>
              <a:rPr lang="en-US" sz="1600" dirty="0">
                <a:solidFill>
                  <a:srgbClr val="FFFFFF"/>
                </a:solidFill>
                <a:latin typeface="思源黑体 Normal" panose="020B0400000000000000" charset="-122"/>
                <a:ea typeface="思源黑体 Normal" panose="020B0400000000000000" charset="-122"/>
              </a:rPr>
              <a:t>01</a:t>
            </a:r>
            <a:endParaRPr lang="en-US" sz="1600" dirty="0">
              <a:solidFill>
                <a:srgbClr val="FFFFFF"/>
              </a:solidFill>
              <a:latin typeface="思源黑体 Normal" panose="020B0400000000000000" charset="-122"/>
              <a:ea typeface="思源黑体 Normal" panose="020B0400000000000000" charset="-122"/>
            </a:endParaRPr>
          </a:p>
        </p:txBody>
      </p:sp>
      <p:sp>
        <p:nvSpPr>
          <p:cNvPr id="27" name="išḷiďé"/>
          <p:cNvSpPr txBox="1"/>
          <p:nvPr/>
        </p:nvSpPr>
        <p:spPr>
          <a:xfrm>
            <a:off x="4269740" y="5103495"/>
            <a:ext cx="569595" cy="462915"/>
          </a:xfrm>
          <a:prstGeom prst="rect">
            <a:avLst/>
          </a:prstGeom>
          <a:noFill/>
          <a:effectLst/>
        </p:spPr>
        <p:txBody>
          <a:bodyPr wrap="square" lIns="91440" tIns="45720" rIns="91440" bIns="45720" anchor="ctr">
            <a:noAutofit/>
          </a:bodyPr>
          <a:p>
            <a:pPr algn="ctr" defTabSz="685800">
              <a:spcBef>
                <a:spcPct val="0"/>
              </a:spcBef>
              <a:defRPr/>
            </a:pPr>
            <a:r>
              <a:rPr lang="en-US" sz="1600" dirty="0">
                <a:solidFill>
                  <a:srgbClr val="FFFFFF"/>
                </a:solidFill>
                <a:latin typeface="思源黑体 Normal" panose="020B0400000000000000" charset="-122"/>
                <a:ea typeface="思源黑体 Normal" panose="020B0400000000000000" charset="-122"/>
              </a:rPr>
              <a:t>02</a:t>
            </a:r>
            <a:endParaRPr lang="en-US" sz="1600" dirty="0">
              <a:solidFill>
                <a:srgbClr val="FFFFFF"/>
              </a:solidFill>
              <a:latin typeface="思源黑体 Normal" panose="020B0400000000000000" charset="-122"/>
              <a:ea typeface="思源黑体 Normal" panose="020B0400000000000000" charset="-122"/>
            </a:endParaRPr>
          </a:p>
        </p:txBody>
      </p:sp>
      <p:sp>
        <p:nvSpPr>
          <p:cNvPr id="28" name="ïslïḑé"/>
          <p:cNvSpPr txBox="1"/>
          <p:nvPr/>
        </p:nvSpPr>
        <p:spPr>
          <a:xfrm>
            <a:off x="5810250" y="2037080"/>
            <a:ext cx="569595" cy="462915"/>
          </a:xfrm>
          <a:prstGeom prst="rect">
            <a:avLst/>
          </a:prstGeom>
          <a:noFill/>
          <a:effectLst/>
        </p:spPr>
        <p:txBody>
          <a:bodyPr wrap="square" lIns="91440" tIns="45720" rIns="91440" bIns="45720" anchor="ctr">
            <a:noAutofit/>
          </a:bodyPr>
          <a:p>
            <a:pPr algn="ctr" defTabSz="685800">
              <a:spcBef>
                <a:spcPct val="0"/>
              </a:spcBef>
              <a:defRPr/>
            </a:pPr>
            <a:r>
              <a:rPr lang="en-US" sz="1600" dirty="0">
                <a:solidFill>
                  <a:srgbClr val="FFFFFF"/>
                </a:solidFill>
                <a:latin typeface="思源黑体 Normal" panose="020B0400000000000000" charset="-122"/>
                <a:ea typeface="思源黑体 Normal" panose="020B0400000000000000" charset="-122"/>
              </a:rPr>
              <a:t>03</a:t>
            </a:r>
            <a:endParaRPr lang="en-US" sz="1600" dirty="0">
              <a:solidFill>
                <a:srgbClr val="FFFFFF"/>
              </a:solidFill>
              <a:latin typeface="思源黑体 Normal" panose="020B0400000000000000" charset="-122"/>
              <a:ea typeface="思源黑体 Normal" panose="020B0400000000000000" charset="-122"/>
            </a:endParaRPr>
          </a:p>
        </p:txBody>
      </p:sp>
      <p:sp>
        <p:nvSpPr>
          <p:cNvPr id="29" name="ïṡḷïḋe"/>
          <p:cNvSpPr txBox="1"/>
          <p:nvPr/>
        </p:nvSpPr>
        <p:spPr>
          <a:xfrm>
            <a:off x="7311390" y="5093335"/>
            <a:ext cx="569595" cy="462915"/>
          </a:xfrm>
          <a:prstGeom prst="rect">
            <a:avLst/>
          </a:prstGeom>
          <a:noFill/>
          <a:effectLst/>
        </p:spPr>
        <p:txBody>
          <a:bodyPr wrap="square" lIns="91440" tIns="45720" rIns="91440" bIns="45720" anchor="ctr">
            <a:noAutofit/>
          </a:bodyPr>
          <a:p>
            <a:pPr algn="ctr" defTabSz="685800">
              <a:spcBef>
                <a:spcPct val="0"/>
              </a:spcBef>
              <a:defRPr/>
            </a:pPr>
            <a:r>
              <a:rPr lang="en-US" sz="1600" dirty="0">
                <a:solidFill>
                  <a:srgbClr val="FFFFFF"/>
                </a:solidFill>
                <a:latin typeface="思源黑体 Normal" panose="020B0400000000000000" charset="-122"/>
                <a:ea typeface="思源黑体 Normal" panose="020B0400000000000000" charset="-122"/>
              </a:rPr>
              <a:t>04</a:t>
            </a:r>
            <a:endParaRPr lang="en-US" sz="1600" dirty="0">
              <a:solidFill>
                <a:srgbClr val="FFFFFF"/>
              </a:solidFill>
              <a:latin typeface="思源黑体 Normal" panose="020B0400000000000000" charset="-122"/>
              <a:ea typeface="思源黑体 Normal" panose="020B0400000000000000" charset="-122"/>
            </a:endParaRPr>
          </a:p>
        </p:txBody>
      </p:sp>
      <p:sp>
        <p:nvSpPr>
          <p:cNvPr id="30" name="íṧľiďè"/>
          <p:cNvSpPr txBox="1"/>
          <p:nvPr/>
        </p:nvSpPr>
        <p:spPr>
          <a:xfrm>
            <a:off x="8852535" y="2037080"/>
            <a:ext cx="569595" cy="462915"/>
          </a:xfrm>
          <a:prstGeom prst="rect">
            <a:avLst/>
          </a:prstGeom>
          <a:noFill/>
          <a:effectLst/>
        </p:spPr>
        <p:txBody>
          <a:bodyPr wrap="square" lIns="91440" tIns="45720" rIns="91440" bIns="45720" anchor="ctr">
            <a:noAutofit/>
          </a:bodyPr>
          <a:p>
            <a:pPr algn="ctr" defTabSz="685800">
              <a:spcBef>
                <a:spcPct val="0"/>
              </a:spcBef>
              <a:defRPr/>
            </a:pPr>
            <a:r>
              <a:rPr lang="en-US" sz="1600" dirty="0">
                <a:solidFill>
                  <a:srgbClr val="FFFFFF"/>
                </a:solidFill>
                <a:latin typeface="思源黑体 Normal" panose="020B0400000000000000" charset="-122"/>
                <a:ea typeface="思源黑体 Normal" panose="020B0400000000000000" charset="-122"/>
              </a:rPr>
              <a:t>05</a:t>
            </a:r>
            <a:endParaRPr lang="en-US" sz="1600" dirty="0">
              <a:solidFill>
                <a:srgbClr val="FFFFFF"/>
              </a:solidFill>
              <a:latin typeface="思源黑体 Normal" panose="020B0400000000000000" charset="-122"/>
              <a:ea typeface="思源黑体 Normal" panose="020B0400000000000000" charset="-122"/>
            </a:endParaRPr>
          </a:p>
        </p:txBody>
      </p:sp>
      <p:grpSp>
        <p:nvGrpSpPr>
          <p:cNvPr id="31" name="ï$ḻîḍé"/>
          <p:cNvGrpSpPr/>
          <p:nvPr/>
        </p:nvGrpSpPr>
        <p:grpSpPr>
          <a:xfrm rot="0">
            <a:off x="5558155" y="2528570"/>
            <a:ext cx="1014730" cy="1014730"/>
            <a:chOff x="5435627" y="2453216"/>
            <a:chExt cx="1088558" cy="1088557"/>
          </a:xfrm>
          <a:effectLst/>
        </p:grpSpPr>
        <p:sp>
          <p:nvSpPr>
            <p:cNvPr id="32" name="iṩḷîďe"/>
            <p:cNvSpPr/>
            <p:nvPr/>
          </p:nvSpPr>
          <p:spPr>
            <a:xfrm>
              <a:off x="5435627" y="2453216"/>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33" name="îšļïḍê"/>
            <p:cNvSpPr/>
            <p:nvPr/>
          </p:nvSpPr>
          <p:spPr bwMode="auto">
            <a:xfrm>
              <a:off x="5694691" y="2765149"/>
              <a:ext cx="580129" cy="436933"/>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w="9525">
              <a:noFill/>
              <a:round/>
            </a:ln>
          </p:spPr>
          <p:txBody>
            <a:bodyPr wrap="square" lIns="91440" tIns="45720" rIns="91440" bIns="45720" anchor="ctr">
              <a:noAutofit/>
            </a:bodyPr>
            <a:p>
              <a:pPr algn="ctr"/>
              <a:endParaRPr>
                <a:latin typeface="思源黑体 Normal" panose="020B0400000000000000" charset="-122"/>
                <a:ea typeface="思源黑体 Normal" panose="020B0400000000000000" charset="-122"/>
              </a:endParaRPr>
            </a:p>
          </p:txBody>
        </p:sp>
      </p:grpSp>
      <p:grpSp>
        <p:nvGrpSpPr>
          <p:cNvPr id="34" name="ïSḻíḋe"/>
          <p:cNvGrpSpPr/>
          <p:nvPr/>
        </p:nvGrpSpPr>
        <p:grpSpPr>
          <a:xfrm rot="0">
            <a:off x="2482215" y="2528570"/>
            <a:ext cx="1014730" cy="1014730"/>
            <a:chOff x="2177259" y="2453216"/>
            <a:chExt cx="1088558" cy="1088557"/>
          </a:xfrm>
          <a:effectLst/>
        </p:grpSpPr>
        <p:sp>
          <p:nvSpPr>
            <p:cNvPr id="35" name="îş1iḓe"/>
            <p:cNvSpPr/>
            <p:nvPr/>
          </p:nvSpPr>
          <p:spPr>
            <a:xfrm>
              <a:off x="2177259" y="2453216"/>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36" name="iślíde"/>
            <p:cNvSpPr/>
            <p:nvPr/>
          </p:nvSpPr>
          <p:spPr bwMode="auto">
            <a:xfrm>
              <a:off x="2497667" y="2816955"/>
              <a:ext cx="447741" cy="361081"/>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w="9525">
              <a:noFill/>
              <a:round/>
            </a:ln>
          </p:spPr>
          <p:txBody>
            <a:bodyPr wrap="square" lIns="91440" tIns="45720" rIns="91440" bIns="45720" anchor="ctr">
              <a:noAutofit/>
            </a:bodyPr>
            <a:p>
              <a:pPr algn="ctr"/>
              <a:endParaRPr>
                <a:latin typeface="思源黑体 Normal" panose="020B0400000000000000" charset="-122"/>
                <a:ea typeface="思源黑体 Normal" panose="020B0400000000000000" charset="-122"/>
              </a:endParaRPr>
            </a:p>
          </p:txBody>
        </p:sp>
      </p:grpSp>
      <p:grpSp>
        <p:nvGrpSpPr>
          <p:cNvPr id="37" name="iSļîďè"/>
          <p:cNvGrpSpPr/>
          <p:nvPr/>
        </p:nvGrpSpPr>
        <p:grpSpPr>
          <a:xfrm rot="0">
            <a:off x="4033520" y="4039235"/>
            <a:ext cx="1014730" cy="1014730"/>
            <a:chOff x="3800010" y="4073509"/>
            <a:chExt cx="1088558" cy="1088557"/>
          </a:xfrm>
          <a:effectLst/>
        </p:grpSpPr>
        <p:sp>
          <p:nvSpPr>
            <p:cNvPr id="38" name="ïsḻïḍe"/>
            <p:cNvSpPr/>
            <p:nvPr/>
          </p:nvSpPr>
          <p:spPr>
            <a:xfrm>
              <a:off x="3800010" y="4073509"/>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39" name="ïSḻíďé"/>
            <p:cNvSpPr/>
            <p:nvPr/>
          </p:nvSpPr>
          <p:spPr bwMode="auto">
            <a:xfrm>
              <a:off x="4120472" y="4411882"/>
              <a:ext cx="487985" cy="480913"/>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wrap="square" lIns="91440" tIns="45720" rIns="91440" bIns="45720" anchor="ctr">
              <a:noAutofit/>
            </a:bodyPr>
            <a:p>
              <a:pPr algn="ctr"/>
              <a:endParaRPr>
                <a:latin typeface="思源黑体 Normal" panose="020B0400000000000000" charset="-122"/>
                <a:ea typeface="思源黑体 Normal" panose="020B0400000000000000" charset="-122"/>
              </a:endParaRPr>
            </a:p>
          </p:txBody>
        </p:sp>
      </p:grpSp>
      <p:grpSp>
        <p:nvGrpSpPr>
          <p:cNvPr id="40" name="iṥ1íḋè"/>
          <p:cNvGrpSpPr/>
          <p:nvPr/>
        </p:nvGrpSpPr>
        <p:grpSpPr>
          <a:xfrm rot="0">
            <a:off x="7092315" y="4039235"/>
            <a:ext cx="1014730" cy="1014730"/>
            <a:chOff x="7080775" y="4073509"/>
            <a:chExt cx="1088558" cy="1088557"/>
          </a:xfrm>
          <a:effectLst/>
        </p:grpSpPr>
        <p:sp>
          <p:nvSpPr>
            <p:cNvPr id="41" name="ïsliḋé"/>
            <p:cNvSpPr/>
            <p:nvPr/>
          </p:nvSpPr>
          <p:spPr>
            <a:xfrm>
              <a:off x="7080775" y="4073509"/>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42" name="išḻïḍè"/>
            <p:cNvSpPr/>
            <p:nvPr/>
          </p:nvSpPr>
          <p:spPr bwMode="auto">
            <a:xfrm>
              <a:off x="7386505" y="4377331"/>
              <a:ext cx="477099" cy="480913"/>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w="9525">
              <a:noFill/>
              <a:round/>
            </a:ln>
          </p:spPr>
          <p:txBody>
            <a:bodyPr wrap="square" lIns="91440" tIns="45720" rIns="91440" bIns="45720" anchor="ctr">
              <a:noAutofit/>
            </a:bodyPr>
            <a:p>
              <a:pPr algn="ctr"/>
              <a:endParaRPr>
                <a:latin typeface="思源黑体 Normal" panose="020B0400000000000000" charset="-122"/>
                <a:ea typeface="思源黑体 Normal" panose="020B0400000000000000" charset="-122"/>
              </a:endParaRPr>
            </a:p>
          </p:txBody>
        </p:sp>
      </p:grpSp>
      <p:grpSp>
        <p:nvGrpSpPr>
          <p:cNvPr id="43" name="iślíḓé"/>
          <p:cNvGrpSpPr/>
          <p:nvPr/>
        </p:nvGrpSpPr>
        <p:grpSpPr>
          <a:xfrm rot="0">
            <a:off x="8623935" y="2528570"/>
            <a:ext cx="1014730" cy="1014730"/>
            <a:chOff x="8723388" y="2453216"/>
            <a:chExt cx="1088558" cy="1088557"/>
          </a:xfrm>
          <a:effectLst/>
        </p:grpSpPr>
        <p:sp>
          <p:nvSpPr>
            <p:cNvPr id="44" name="ïs1ídé"/>
            <p:cNvSpPr/>
            <p:nvPr/>
          </p:nvSpPr>
          <p:spPr>
            <a:xfrm>
              <a:off x="8723388" y="2453216"/>
              <a:ext cx="1088558" cy="1088557"/>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p>
              <a:pPr algn="ctr"/>
              <a:endParaRPr>
                <a:latin typeface="思源黑体 Normal" panose="020B0400000000000000" charset="-122"/>
                <a:ea typeface="思源黑体 Normal" panose="020B0400000000000000" charset="-122"/>
              </a:endParaRPr>
            </a:p>
          </p:txBody>
        </p:sp>
        <p:sp>
          <p:nvSpPr>
            <p:cNvPr id="45" name="iŝľîḓê"/>
            <p:cNvSpPr/>
            <p:nvPr/>
          </p:nvSpPr>
          <p:spPr bwMode="auto">
            <a:xfrm>
              <a:off x="9048468" y="2778295"/>
              <a:ext cx="438401" cy="438401"/>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FFFF"/>
            </a:solidFill>
            <a:ln w="9525">
              <a:noFill/>
              <a:round/>
            </a:ln>
          </p:spPr>
          <p:txBody>
            <a:bodyPr wrap="square" lIns="91440" tIns="45720" rIns="91440" bIns="45720" anchor="ctr">
              <a:noAutofit/>
            </a:bodyPr>
            <a:p>
              <a:pPr algn="ctr"/>
              <a:endParaRPr>
                <a:latin typeface="思源黑体 Normal" panose="020B0400000000000000" charset="-122"/>
                <a:ea typeface="思源黑体 Normal" panose="020B0400000000000000" charset="-122"/>
              </a:endParaRPr>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768850" y="2111375"/>
            <a:ext cx="2658110" cy="265811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4" name="椭圆 13"/>
          <p:cNvSpPr/>
          <p:nvPr/>
        </p:nvSpPr>
        <p:spPr>
          <a:xfrm>
            <a:off x="5105400" y="2447925"/>
            <a:ext cx="1985010" cy="1985010"/>
          </a:xfrm>
          <a:prstGeom prst="ellipse">
            <a:avLst/>
          </a:prstGeom>
          <a:solidFill>
            <a:schemeClr val="accent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7" name="Freeform 9"/>
          <p:cNvSpPr/>
          <p:nvPr/>
        </p:nvSpPr>
        <p:spPr bwMode="auto">
          <a:xfrm>
            <a:off x="7268845" y="1222375"/>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29" name="Rectangle 19"/>
          <p:cNvSpPr>
            <a:spLocks noChangeArrowheads="1"/>
          </p:cNvSpPr>
          <p:nvPr/>
        </p:nvSpPr>
        <p:spPr bwMode="auto">
          <a:xfrm>
            <a:off x="7456170" y="1329055"/>
            <a:ext cx="344678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第五章 就业政策与就业制度</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1" name="Freeform 10"/>
          <p:cNvSpPr/>
          <p:nvPr/>
        </p:nvSpPr>
        <p:spPr bwMode="auto">
          <a:xfrm>
            <a:off x="7863205" y="2472690"/>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32" name="Rectangle 20"/>
          <p:cNvSpPr>
            <a:spLocks noChangeArrowheads="1"/>
          </p:cNvSpPr>
          <p:nvPr/>
        </p:nvSpPr>
        <p:spPr bwMode="auto">
          <a:xfrm>
            <a:off x="7967980" y="2586355"/>
            <a:ext cx="36264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第六章 就业信息获取与筛选</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34" name="Freeform 11"/>
          <p:cNvSpPr/>
          <p:nvPr/>
        </p:nvSpPr>
        <p:spPr bwMode="auto">
          <a:xfrm>
            <a:off x="7871460" y="3798570"/>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5" name="Rectangle 21"/>
          <p:cNvSpPr>
            <a:spLocks noChangeArrowheads="1"/>
          </p:cNvSpPr>
          <p:nvPr/>
        </p:nvSpPr>
        <p:spPr bwMode="auto">
          <a:xfrm>
            <a:off x="8388985" y="3886835"/>
            <a:ext cx="284861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2100" spc="300" dirty="0">
                <a:solidFill>
                  <a:srgbClr val="FFFF00"/>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第七章 实施求职行动</a:t>
            </a:r>
            <a:endParaRPr lang="zh-CN" altLang="zh-CN" sz="2100" spc="300" dirty="0">
              <a:solidFill>
                <a:srgbClr val="FFFF00"/>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7" name="Freeform 12"/>
          <p:cNvSpPr/>
          <p:nvPr/>
        </p:nvSpPr>
        <p:spPr bwMode="auto">
          <a:xfrm>
            <a:off x="7289800" y="509841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18" name="Rectangle 22"/>
          <p:cNvSpPr>
            <a:spLocks noChangeArrowheads="1"/>
          </p:cNvSpPr>
          <p:nvPr/>
        </p:nvSpPr>
        <p:spPr bwMode="auto">
          <a:xfrm>
            <a:off x="7856855" y="5196840"/>
            <a:ext cx="2654300"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第八章 维护就业权益</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24" name="椭圆 23"/>
          <p:cNvSpPr/>
          <p:nvPr/>
        </p:nvSpPr>
        <p:spPr>
          <a:xfrm>
            <a:off x="5314950" y="2656840"/>
            <a:ext cx="1569720" cy="1569720"/>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5" name="Rectangle 17"/>
          <p:cNvSpPr>
            <a:spLocks noChangeArrowheads="1"/>
          </p:cNvSpPr>
          <p:nvPr/>
        </p:nvSpPr>
        <p:spPr bwMode="auto">
          <a:xfrm>
            <a:off x="5269865" y="3263900"/>
            <a:ext cx="1643380"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rPr>
              <a:t>课程大纲</a:t>
            </a:r>
            <a:endParaRPr kumimoji="0" lang="zh-CN" altLang="zh-CN" sz="2200" i="0" spc="200" baseline="0" dirty="0" smtClean="0">
              <a:ln>
                <a:noFill/>
              </a:ln>
              <a:solidFill>
                <a:schemeClr val="tx1"/>
              </a:solidFill>
              <a:effectLst/>
              <a:uFillTx/>
              <a:latin typeface="思源黑体 Normal" panose="020B0400000000000000" charset="-122"/>
              <a:ea typeface="思源黑体 Normal" panose="020B0400000000000000" charset="-122"/>
              <a:cs typeface="字魂59号-创粗黑" panose="00000500000000000000" charset="-122"/>
              <a:sym typeface="+mn-lt"/>
            </a:endParaRPr>
          </a:p>
        </p:txBody>
      </p:sp>
      <p:sp>
        <p:nvSpPr>
          <p:cNvPr id="8" name="Freeform 25"/>
          <p:cNvSpPr/>
          <p:nvPr/>
        </p:nvSpPr>
        <p:spPr bwMode="auto">
          <a:xfrm>
            <a:off x="6223000" y="1939925"/>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50" name="Freeform 25"/>
          <p:cNvSpPr/>
          <p:nvPr/>
        </p:nvSpPr>
        <p:spPr bwMode="auto">
          <a:xfrm flipH="1">
            <a:off x="4547870" y="1940560"/>
            <a:ext cx="1423670" cy="2990215"/>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79" name="Freeform 9"/>
          <p:cNvSpPr/>
          <p:nvPr/>
        </p:nvSpPr>
        <p:spPr bwMode="auto">
          <a:xfrm flipH="1">
            <a:off x="1153160" y="1223010"/>
            <a:ext cx="3780000" cy="539750"/>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chemeClr val="accent1"/>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0" name="Rectangle 19"/>
          <p:cNvSpPr>
            <a:spLocks noChangeArrowheads="1"/>
          </p:cNvSpPr>
          <p:nvPr/>
        </p:nvSpPr>
        <p:spPr bwMode="auto">
          <a:xfrm flipH="1">
            <a:off x="1566545" y="1322070"/>
            <a:ext cx="2960370"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第一章 认识高职教育</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2" name="Freeform 10"/>
          <p:cNvSpPr/>
          <p:nvPr/>
        </p:nvSpPr>
        <p:spPr bwMode="auto">
          <a:xfrm flipH="1">
            <a:off x="558165" y="2473325"/>
            <a:ext cx="3780000" cy="539750"/>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chemeClr val="accent3"/>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3" name="Rectangle 20"/>
          <p:cNvSpPr>
            <a:spLocks noChangeArrowheads="1"/>
          </p:cNvSpPr>
          <p:nvPr/>
        </p:nvSpPr>
        <p:spPr bwMode="auto">
          <a:xfrm flipH="1">
            <a:off x="1010285" y="2586990"/>
            <a:ext cx="2880995" cy="32258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第二章 学会自我探索</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5" name="Freeform 11"/>
          <p:cNvSpPr/>
          <p:nvPr/>
        </p:nvSpPr>
        <p:spPr bwMode="auto">
          <a:xfrm flipH="1">
            <a:off x="548005" y="3799205"/>
            <a:ext cx="3780000" cy="539750"/>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chemeClr val="accent2"/>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6" name="Rectangle 21"/>
          <p:cNvSpPr>
            <a:spLocks noChangeArrowheads="1"/>
          </p:cNvSpPr>
          <p:nvPr/>
        </p:nvSpPr>
        <p:spPr bwMode="auto">
          <a:xfrm flipH="1">
            <a:off x="998855" y="3906520"/>
            <a:ext cx="2881630" cy="18415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rPr>
              <a:t>第三章 客观认识职场</a:t>
            </a:r>
            <a:endParaRPr lang="zh-CN" altLang="zh-CN" sz="1900" spc="3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88" name="Freeform 12"/>
          <p:cNvSpPr/>
          <p:nvPr/>
        </p:nvSpPr>
        <p:spPr bwMode="auto">
          <a:xfrm flipH="1">
            <a:off x="1132205" y="5099685"/>
            <a:ext cx="3780000" cy="53975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chemeClr val="accent4"/>
          </a:solidFill>
          <a:ln w="12700">
            <a:gradFill flip="none" rotWithShape="1">
              <a:gsLst>
                <a:gs pos="0">
                  <a:schemeClr val="bg1">
                    <a:lumMod val="85000"/>
                  </a:schemeClr>
                </a:gs>
                <a:gs pos="100000">
                  <a:schemeClr val="bg1"/>
                </a:gs>
              </a:gsLst>
              <a:lin ang="2700000" scaled="1"/>
              <a:tileRect/>
            </a:gradFill>
          </a:ln>
          <a:effectLst>
            <a:innerShdw blurRad="63500"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字魂59号-创粗黑" panose="00000500000000000000" charset="-122"/>
              <a:ea typeface="字魂59号-创粗黑" panose="00000500000000000000" charset="-122"/>
              <a:cs typeface="字魂59号-创粗黑" panose="00000500000000000000" charset="-122"/>
              <a:sym typeface="+mn-lt"/>
            </a:endParaRPr>
          </a:p>
        </p:txBody>
      </p:sp>
      <p:sp>
        <p:nvSpPr>
          <p:cNvPr id="89" name="Rectangle 22"/>
          <p:cNvSpPr>
            <a:spLocks noChangeArrowheads="1"/>
          </p:cNvSpPr>
          <p:nvPr/>
        </p:nvSpPr>
        <p:spPr bwMode="auto">
          <a:xfrm flipH="1">
            <a:off x="1434465" y="5208905"/>
            <a:ext cx="3232785" cy="2921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lgn="ctr">
              <a:buClrTx/>
              <a:buSzTx/>
              <a:buFontTx/>
            </a:pPr>
            <a:r>
              <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rPr>
              <a:t>第四章 制订职业生涯规划</a:t>
            </a:r>
            <a:endParaRPr lang="zh-CN" altLang="zh-CN" sz="1900" spc="300" dirty="0">
              <a:effectLst/>
              <a:latin typeface="思源黑体 Normal" panose="020B0400000000000000" charset="-122"/>
              <a:ea typeface="思源黑体 Normal" panose="020B0400000000000000" charset="-122"/>
              <a:cs typeface="思源黑体 Normal" panose="020B0400000000000000" charset="-122"/>
              <a:sym typeface="+mn-lt"/>
            </a:endParaRPr>
          </a:p>
        </p:txBody>
      </p:sp>
      <p:sp>
        <p:nvSpPr>
          <p:cNvPr id="118" name="圆角矩形 117"/>
          <p:cNvSpPr/>
          <p:nvPr/>
        </p:nvSpPr>
        <p:spPr>
          <a:xfrm>
            <a:off x="333375" y="618490"/>
            <a:ext cx="11520000" cy="5652000"/>
          </a:xfrm>
          <a:prstGeom prst="roundRect">
            <a:avLst/>
          </a:prstGeom>
          <a:noFill/>
          <a:ln w="38100">
            <a:solidFill>
              <a:srgbClr val="D4D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03</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81020"/>
            <a:ext cx="7039610" cy="737235"/>
          </a:xfrm>
          <a:prstGeom prst="rect">
            <a:avLst/>
          </a:prstGeom>
          <a:noFill/>
        </p:spPr>
        <p:txBody>
          <a:bodyPr wrap="square" rtlCol="0">
            <a:spAutoFit/>
          </a:bodyPr>
          <a:lstStyle/>
          <a:p>
            <a:pPr algn="ctr"/>
            <a:r>
              <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简历与求职信</a:t>
            </a:r>
            <a:endPar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简历的写作原则</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5" name="íṧḷîḋê"/>
          <p:cNvSpPr/>
          <p:nvPr/>
        </p:nvSpPr>
        <p:spPr>
          <a:xfrm>
            <a:off x="5271770" y="1586865"/>
            <a:ext cx="1657350" cy="16573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p>
            <a:pPr algn="ctr"/>
            <a:r>
              <a:rPr lang="en-US" altLang="zh-CN" sz="2000" b="1" dirty="0">
                <a:solidFill>
                  <a:srgbClr val="F8F8F8"/>
                </a:solidFill>
                <a:latin typeface="思源黑体 Normal" panose="020B0400000000000000" charset="-122"/>
                <a:ea typeface="思源黑体 Normal" panose="020B0400000000000000" charset="-122"/>
              </a:rPr>
              <a:t>简历的写作原则</a:t>
            </a:r>
            <a:endParaRPr lang="en-US" altLang="zh-CN" sz="2000" b="1" dirty="0">
              <a:solidFill>
                <a:srgbClr val="F8F8F8"/>
              </a:solidFill>
              <a:latin typeface="思源黑体 Normal" panose="020B0400000000000000" charset="-122"/>
              <a:ea typeface="思源黑体 Normal" panose="020B0400000000000000" charset="-122"/>
            </a:endParaRPr>
          </a:p>
        </p:txBody>
      </p:sp>
      <p:grpSp>
        <p:nvGrpSpPr>
          <p:cNvPr id="111" name="组合 110"/>
          <p:cNvGrpSpPr/>
          <p:nvPr/>
        </p:nvGrpSpPr>
        <p:grpSpPr>
          <a:xfrm>
            <a:off x="920115" y="4204970"/>
            <a:ext cx="1430020" cy="1482090"/>
            <a:chOff x="1449" y="6337"/>
            <a:chExt cx="2252" cy="2334"/>
          </a:xfrm>
        </p:grpSpPr>
        <p:sp>
          <p:nvSpPr>
            <p:cNvPr id="17" name="íṣļiďê"/>
            <p:cNvSpPr/>
            <p:nvPr/>
          </p:nvSpPr>
          <p:spPr>
            <a:xfrm>
              <a:off x="1653" y="6337"/>
              <a:ext cx="1618" cy="1618"/>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p>
              <a:pPr algn="ctr"/>
            </a:p>
          </p:txBody>
        </p:sp>
        <p:grpSp>
          <p:nvGrpSpPr>
            <p:cNvPr id="94" name="îṥľiḍè"/>
            <p:cNvGrpSpPr/>
            <p:nvPr/>
          </p:nvGrpSpPr>
          <p:grpSpPr bwMode="auto">
            <a:xfrm rot="0">
              <a:off x="2155" y="6875"/>
              <a:ext cx="615" cy="556"/>
              <a:chOff x="0" y="0"/>
              <a:chExt cx="576" cy="519"/>
            </a:xfrm>
            <a:solidFill>
              <a:srgbClr val="FFFFFF"/>
            </a:solidFill>
            <a:effectLst/>
          </p:grpSpPr>
          <p:sp>
            <p:nvSpPr>
              <p:cNvPr id="95" name="ïśḻïḍê"/>
              <p:cNvSpPr/>
              <p:nvPr/>
            </p:nvSpPr>
            <p:spPr bwMode="auto">
              <a:xfrm>
                <a:off x="0" y="112"/>
                <a:ext cx="270" cy="4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7682"/>
                    </a:moveTo>
                    <a:lnTo>
                      <a:pt x="21600" y="21600"/>
                    </a:lnTo>
                    <a:lnTo>
                      <a:pt x="21600" y="3918"/>
                    </a:lnTo>
                    <a:lnTo>
                      <a:pt x="0" y="0"/>
                    </a:lnTo>
                    <a:lnTo>
                      <a:pt x="0" y="17682"/>
                    </a:lnTo>
                    <a:close/>
                    <a:moveTo>
                      <a:pt x="0" y="17682"/>
                    </a:moveTo>
                  </a:path>
                </a:pathLst>
              </a:custGeom>
              <a:grpFill/>
              <a:ln>
                <a:noFill/>
              </a:ln>
            </p:spPr>
            <p:txBody>
              <a:bodyPr anchor="ctr"/>
              <a:p>
                <a:pPr algn="ctr"/>
              </a:p>
            </p:txBody>
          </p:sp>
          <p:sp>
            <p:nvSpPr>
              <p:cNvPr id="96" name="îṧ1ídè"/>
              <p:cNvSpPr/>
              <p:nvPr/>
            </p:nvSpPr>
            <p:spPr bwMode="auto">
              <a:xfrm>
                <a:off x="304" y="112"/>
                <a:ext cx="270" cy="4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3918"/>
                    </a:moveTo>
                    <a:lnTo>
                      <a:pt x="0" y="21600"/>
                    </a:lnTo>
                    <a:lnTo>
                      <a:pt x="21600" y="17682"/>
                    </a:lnTo>
                    <a:lnTo>
                      <a:pt x="21600" y="0"/>
                    </a:lnTo>
                    <a:lnTo>
                      <a:pt x="0" y="3918"/>
                    </a:lnTo>
                    <a:close/>
                    <a:moveTo>
                      <a:pt x="0" y="3918"/>
                    </a:moveTo>
                  </a:path>
                </a:pathLst>
              </a:custGeom>
              <a:grpFill/>
              <a:ln>
                <a:noFill/>
              </a:ln>
            </p:spPr>
            <p:txBody>
              <a:bodyPr anchor="ctr"/>
              <a:p>
                <a:pPr algn="ctr"/>
              </a:p>
            </p:txBody>
          </p:sp>
          <p:sp>
            <p:nvSpPr>
              <p:cNvPr id="97" name="ïṡļïḑé"/>
              <p:cNvSpPr/>
              <p:nvPr/>
            </p:nvSpPr>
            <p:spPr bwMode="auto">
              <a:xfrm>
                <a:off x="0" y="0"/>
                <a:ext cx="576" cy="1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0805" y="0"/>
                    </a:moveTo>
                    <a:lnTo>
                      <a:pt x="0" y="10927"/>
                    </a:lnTo>
                    <a:lnTo>
                      <a:pt x="10797" y="21600"/>
                    </a:lnTo>
                    <a:lnTo>
                      <a:pt x="21600" y="10927"/>
                    </a:lnTo>
                    <a:lnTo>
                      <a:pt x="10805" y="0"/>
                    </a:lnTo>
                    <a:close/>
                    <a:moveTo>
                      <a:pt x="10805" y="0"/>
                    </a:moveTo>
                  </a:path>
                </a:pathLst>
              </a:custGeom>
              <a:grpFill/>
              <a:ln>
                <a:noFill/>
              </a:ln>
            </p:spPr>
            <p:txBody>
              <a:bodyPr anchor="ctr"/>
              <a:p>
                <a:pPr algn="ctr"/>
              </a:p>
            </p:txBody>
          </p:sp>
        </p:grpSp>
        <p:sp>
          <p:nvSpPr>
            <p:cNvPr id="98" name="işľide"/>
            <p:cNvSpPr txBox="1"/>
            <p:nvPr/>
          </p:nvSpPr>
          <p:spPr>
            <a:xfrm>
              <a:off x="1449" y="8219"/>
              <a:ext cx="2253" cy="452"/>
            </a:xfrm>
            <a:prstGeom prst="rect">
              <a:avLst/>
            </a:prstGeom>
            <a:noFill/>
            <a:effectLst/>
          </p:spPr>
          <p:txBody>
            <a:bodyPr wrap="none">
              <a:noAutofit/>
            </a:bodyPr>
            <a:p>
              <a:pPr lvl="0" algn="ctr">
                <a:buClrTx/>
                <a:buSzTx/>
                <a:buFontTx/>
              </a:pPr>
              <a:r>
                <a:rPr lang="en-US" altLang="zh-CN" sz="2000" spc="100" dirty="0">
                  <a:uFillTx/>
                  <a:latin typeface="思源黑体 Normal" panose="020B0400000000000000" charset="-122"/>
                  <a:ea typeface="思源黑体 Normal" panose="020B0400000000000000" charset="-122"/>
                  <a:cs typeface="思源黑体 Normal" panose="020B0400000000000000" charset="-122"/>
                  <a:sym typeface="+mn-ea"/>
                </a:rPr>
                <a:t>实事求是	</a:t>
              </a:r>
              <a:endParaRPr lang="en-US" altLang="zh-CN" sz="2000" spc="100" dirty="0">
                <a:uFillTx/>
                <a:latin typeface="思源黑体 Normal" panose="020B0400000000000000" charset="-122"/>
                <a:ea typeface="思源黑体 Normal" panose="020B0400000000000000" charset="-122"/>
                <a:cs typeface="思源黑体 Normal" panose="020B0400000000000000" charset="-122"/>
                <a:sym typeface="+mn-ea"/>
              </a:endParaRPr>
            </a:p>
          </p:txBody>
        </p:sp>
      </p:grpSp>
      <p:grpSp>
        <p:nvGrpSpPr>
          <p:cNvPr id="110" name="组合 109"/>
          <p:cNvGrpSpPr/>
          <p:nvPr/>
        </p:nvGrpSpPr>
        <p:grpSpPr>
          <a:xfrm>
            <a:off x="2753995" y="4204970"/>
            <a:ext cx="1430020" cy="1482090"/>
            <a:chOff x="4558" y="6337"/>
            <a:chExt cx="2252" cy="2334"/>
          </a:xfrm>
        </p:grpSpPr>
        <p:sp>
          <p:nvSpPr>
            <p:cNvPr id="4" name="í$liḋé"/>
            <p:cNvSpPr/>
            <p:nvPr/>
          </p:nvSpPr>
          <p:spPr>
            <a:xfrm>
              <a:off x="4885" y="6337"/>
              <a:ext cx="1618" cy="1618"/>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p>
              <a:pPr algn="ctr"/>
            </a:p>
          </p:txBody>
        </p:sp>
        <p:sp>
          <p:nvSpPr>
            <p:cNvPr id="22" name="îṥḷîḍé"/>
            <p:cNvSpPr/>
            <p:nvPr/>
          </p:nvSpPr>
          <p:spPr bwMode="auto">
            <a:xfrm>
              <a:off x="5387" y="6866"/>
              <a:ext cx="615" cy="539"/>
            </a:xfrm>
            <a:custGeom>
              <a:avLst/>
              <a:gdLst>
                <a:gd name="T0" fmla="*/ 250493889 w 21600"/>
                <a:gd name="T1" fmla="*/ 126731456 h 21600"/>
                <a:gd name="T2" fmla="*/ 169545966 w 21600"/>
                <a:gd name="T3" fmla="*/ 103548265 h 21600"/>
                <a:gd name="T4" fmla="*/ 194177951 w 21600"/>
                <a:gd name="T5" fmla="*/ 72486689 h 21600"/>
                <a:gd name="T6" fmla="*/ 197810273 w 21600"/>
                <a:gd name="T7" fmla="*/ 49342708 h 21600"/>
                <a:gd name="T8" fmla="*/ 197213495 w 21600"/>
                <a:gd name="T9" fmla="*/ 25744095 h 21600"/>
                <a:gd name="T10" fmla="*/ 142845840 w 21600"/>
                <a:gd name="T11" fmla="*/ 0 h 21600"/>
                <a:gd name="T12" fmla="*/ 88438687 w 21600"/>
                <a:gd name="T13" fmla="*/ 25806485 h 21600"/>
                <a:gd name="T14" fmla="*/ 87869100 w 21600"/>
                <a:gd name="T15" fmla="*/ 49342708 h 21600"/>
                <a:gd name="T16" fmla="*/ 91527432 w 21600"/>
                <a:gd name="T17" fmla="*/ 72549173 h 21600"/>
                <a:gd name="T18" fmla="*/ 116080313 w 21600"/>
                <a:gd name="T19" fmla="*/ 103626591 h 21600"/>
                <a:gd name="T20" fmla="*/ 35727902 w 21600"/>
                <a:gd name="T21" fmla="*/ 126778898 h 21600"/>
                <a:gd name="T22" fmla="*/ 0 w 21600"/>
                <a:gd name="T23" fmla="*/ 149241087 h 21600"/>
                <a:gd name="T24" fmla="*/ 0 w 21600"/>
                <a:gd name="T25" fmla="*/ 169173962 h 21600"/>
                <a:gd name="T26" fmla="*/ 286355233 w 21600"/>
                <a:gd name="T27" fmla="*/ 169150689 h 21600"/>
                <a:gd name="T28" fmla="*/ 286355233 w 21600"/>
                <a:gd name="T29" fmla="*/ 149241087 h 21600"/>
                <a:gd name="T30" fmla="*/ 250493889 w 21600"/>
                <a:gd name="T31" fmla="*/ 126731456 h 21600"/>
                <a:gd name="T32" fmla="*/ 250493889 w 21600"/>
                <a:gd name="T33" fmla="*/ 126731456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8895" y="16181"/>
                  </a:moveTo>
                  <a:cubicBezTo>
                    <a:pt x="17590" y="15517"/>
                    <a:pt x="15655" y="13808"/>
                    <a:pt x="12789" y="13221"/>
                  </a:cubicBezTo>
                  <a:cubicBezTo>
                    <a:pt x="13521" y="12323"/>
                    <a:pt x="14076" y="10919"/>
                    <a:pt x="14647" y="9255"/>
                  </a:cubicBezTo>
                  <a:cubicBezTo>
                    <a:pt x="14978" y="8291"/>
                    <a:pt x="14921" y="7470"/>
                    <a:pt x="14921" y="6300"/>
                  </a:cubicBezTo>
                  <a:cubicBezTo>
                    <a:pt x="14921" y="5436"/>
                    <a:pt x="15063" y="4049"/>
                    <a:pt x="14876" y="3287"/>
                  </a:cubicBezTo>
                  <a:cubicBezTo>
                    <a:pt x="14244" y="711"/>
                    <a:pt x="12646" y="0"/>
                    <a:pt x="10775" y="0"/>
                  </a:cubicBezTo>
                  <a:cubicBezTo>
                    <a:pt x="8902" y="0"/>
                    <a:pt x="7302" y="714"/>
                    <a:pt x="6671" y="3295"/>
                  </a:cubicBezTo>
                  <a:cubicBezTo>
                    <a:pt x="6485" y="4055"/>
                    <a:pt x="6628" y="5438"/>
                    <a:pt x="6628" y="6300"/>
                  </a:cubicBezTo>
                  <a:cubicBezTo>
                    <a:pt x="6628" y="7473"/>
                    <a:pt x="6572" y="8297"/>
                    <a:pt x="6904" y="9263"/>
                  </a:cubicBezTo>
                  <a:cubicBezTo>
                    <a:pt x="7479" y="10935"/>
                    <a:pt x="8025" y="12337"/>
                    <a:pt x="8756" y="13231"/>
                  </a:cubicBezTo>
                  <a:cubicBezTo>
                    <a:pt x="5912" y="13829"/>
                    <a:pt x="3991" y="15526"/>
                    <a:pt x="2695" y="16187"/>
                  </a:cubicBezTo>
                  <a:cubicBezTo>
                    <a:pt x="13" y="17556"/>
                    <a:pt x="0" y="19055"/>
                    <a:pt x="0" y="19055"/>
                  </a:cubicBezTo>
                  <a:lnTo>
                    <a:pt x="0" y="21600"/>
                  </a:lnTo>
                  <a:lnTo>
                    <a:pt x="21600" y="21597"/>
                  </a:lnTo>
                  <a:lnTo>
                    <a:pt x="21600" y="19055"/>
                  </a:lnTo>
                  <a:cubicBezTo>
                    <a:pt x="21600" y="19054"/>
                    <a:pt x="21587" y="17550"/>
                    <a:pt x="18895" y="16181"/>
                  </a:cubicBezTo>
                  <a:close/>
                  <a:moveTo>
                    <a:pt x="18895" y="16181"/>
                  </a:moveTo>
                </a:path>
              </a:pathLst>
            </a:custGeom>
            <a:solidFill>
              <a:srgbClr val="FFFFFF"/>
            </a:solidFill>
            <a:ln>
              <a:noFill/>
            </a:ln>
            <a:effectLst/>
          </p:spPr>
          <p:txBody>
            <a:bodyPr anchor="ctr"/>
            <a:p>
              <a:pPr algn="ctr"/>
            </a:p>
          </p:txBody>
        </p:sp>
        <p:sp>
          <p:nvSpPr>
            <p:cNvPr id="99" name="íşļïḑè"/>
            <p:cNvSpPr txBox="1"/>
            <p:nvPr/>
          </p:nvSpPr>
          <p:spPr>
            <a:xfrm>
              <a:off x="4558" y="8219"/>
              <a:ext cx="2253" cy="452"/>
            </a:xfrm>
            <a:prstGeom prst="rect">
              <a:avLst/>
            </a:prstGeom>
            <a:noFill/>
            <a:effectLst/>
          </p:spPr>
          <p:txBody>
            <a:bodyPr wrap="none">
              <a:noAutofit/>
            </a:bodyPr>
            <a:p>
              <a:pPr lvl="0" algn="ctr">
                <a:buClrTx/>
                <a:buSzTx/>
                <a:buFontTx/>
              </a:pPr>
              <a:r>
                <a:rPr lang="en-US" altLang="zh-CN" sz="2000" spc="100" dirty="0">
                  <a:uFillTx/>
                  <a:latin typeface="思源黑体 Normal" panose="020B0400000000000000" charset="-122"/>
                  <a:ea typeface="思源黑体 Normal" panose="020B0400000000000000" charset="-122"/>
                  <a:sym typeface="+mn-ea"/>
                </a:rPr>
                <a:t>自我推销</a:t>
              </a:r>
              <a:endParaRPr lang="en-US" altLang="zh-CN" sz="2000" spc="100" dirty="0">
                <a:uFillTx/>
                <a:latin typeface="思源黑体 Normal" panose="020B0400000000000000" charset="-122"/>
                <a:ea typeface="思源黑体 Normal" panose="020B0400000000000000" charset="-122"/>
                <a:sym typeface="+mn-ea"/>
              </a:endParaRPr>
            </a:p>
          </p:txBody>
        </p:sp>
      </p:grpSp>
      <p:grpSp>
        <p:nvGrpSpPr>
          <p:cNvPr id="109" name="组合 108"/>
          <p:cNvGrpSpPr/>
          <p:nvPr/>
        </p:nvGrpSpPr>
        <p:grpSpPr>
          <a:xfrm>
            <a:off x="4587875" y="4204970"/>
            <a:ext cx="1430020" cy="1482090"/>
            <a:chOff x="7108" y="6337"/>
            <a:chExt cx="2252" cy="2334"/>
          </a:xfrm>
        </p:grpSpPr>
        <p:sp>
          <p:nvSpPr>
            <p:cNvPr id="5" name="ïsļîḍe"/>
            <p:cNvSpPr/>
            <p:nvPr/>
          </p:nvSpPr>
          <p:spPr>
            <a:xfrm>
              <a:off x="7411" y="6337"/>
              <a:ext cx="1618" cy="1618"/>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p>
              <a:pPr algn="ctr"/>
            </a:p>
          </p:txBody>
        </p:sp>
        <p:grpSp>
          <p:nvGrpSpPr>
            <p:cNvPr id="90" name="îšḻidé"/>
            <p:cNvGrpSpPr/>
            <p:nvPr/>
          </p:nvGrpSpPr>
          <p:grpSpPr bwMode="auto">
            <a:xfrm rot="0">
              <a:off x="7886" y="6836"/>
              <a:ext cx="619" cy="514"/>
              <a:chOff x="0" y="0"/>
              <a:chExt cx="575" cy="480"/>
            </a:xfrm>
            <a:solidFill>
              <a:srgbClr val="FFFFFF"/>
            </a:solidFill>
            <a:effectLst/>
          </p:grpSpPr>
          <p:sp>
            <p:nvSpPr>
              <p:cNvPr id="91" name="ï$ľidé"/>
              <p:cNvSpPr/>
              <p:nvPr/>
            </p:nvSpPr>
            <p:spPr bwMode="auto">
              <a:xfrm>
                <a:off x="0" y="0"/>
                <a:ext cx="575"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7905" y="6300"/>
                    </a:moveTo>
                    <a:lnTo>
                      <a:pt x="15882" y="0"/>
                    </a:lnTo>
                    <a:lnTo>
                      <a:pt x="0" y="7315"/>
                    </a:lnTo>
                    <a:lnTo>
                      <a:pt x="4584" y="21593"/>
                    </a:lnTo>
                    <a:lnTo>
                      <a:pt x="4584" y="21600"/>
                    </a:lnTo>
                    <a:lnTo>
                      <a:pt x="21600" y="21600"/>
                    </a:lnTo>
                    <a:lnTo>
                      <a:pt x="21600" y="6301"/>
                    </a:lnTo>
                    <a:lnTo>
                      <a:pt x="17905" y="6301"/>
                    </a:lnTo>
                    <a:lnTo>
                      <a:pt x="17905" y="6300"/>
                    </a:lnTo>
                    <a:close/>
                    <a:moveTo>
                      <a:pt x="16384" y="6300"/>
                    </a:moveTo>
                    <a:lnTo>
                      <a:pt x="6158" y="6300"/>
                    </a:lnTo>
                    <a:lnTo>
                      <a:pt x="15067" y="2197"/>
                    </a:lnTo>
                    <a:lnTo>
                      <a:pt x="16384" y="6300"/>
                    </a:lnTo>
                    <a:close/>
                    <a:moveTo>
                      <a:pt x="1835" y="8292"/>
                    </a:moveTo>
                    <a:lnTo>
                      <a:pt x="4585" y="7025"/>
                    </a:lnTo>
                    <a:lnTo>
                      <a:pt x="4585" y="16856"/>
                    </a:lnTo>
                    <a:lnTo>
                      <a:pt x="1835" y="8292"/>
                    </a:lnTo>
                    <a:close/>
                    <a:moveTo>
                      <a:pt x="6004" y="19900"/>
                    </a:moveTo>
                    <a:lnTo>
                      <a:pt x="6004" y="8001"/>
                    </a:lnTo>
                    <a:lnTo>
                      <a:pt x="20180" y="8001"/>
                    </a:lnTo>
                    <a:lnTo>
                      <a:pt x="20180" y="19900"/>
                    </a:lnTo>
                    <a:lnTo>
                      <a:pt x="6004" y="19900"/>
                    </a:lnTo>
                    <a:close/>
                    <a:moveTo>
                      <a:pt x="6004" y="19900"/>
                    </a:moveTo>
                  </a:path>
                </a:pathLst>
              </a:custGeom>
              <a:grpFill/>
              <a:ln>
                <a:noFill/>
              </a:ln>
            </p:spPr>
            <p:txBody>
              <a:bodyPr anchor="ctr"/>
              <a:p>
                <a:pPr algn="ctr"/>
              </a:p>
            </p:txBody>
          </p:sp>
          <p:sp>
            <p:nvSpPr>
              <p:cNvPr id="92" name="işḷîďê"/>
              <p:cNvSpPr/>
              <p:nvPr/>
            </p:nvSpPr>
            <p:spPr bwMode="auto">
              <a:xfrm>
                <a:off x="208" y="240"/>
                <a:ext cx="298"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8676" y="4990"/>
                    </a:moveTo>
                    <a:lnTo>
                      <a:pt x="16483" y="6268"/>
                    </a:lnTo>
                    <a:lnTo>
                      <a:pt x="14584" y="0"/>
                    </a:lnTo>
                    <a:lnTo>
                      <a:pt x="8443" y="15510"/>
                    </a:lnTo>
                    <a:lnTo>
                      <a:pt x="5154" y="11801"/>
                    </a:lnTo>
                    <a:lnTo>
                      <a:pt x="0" y="21600"/>
                    </a:lnTo>
                    <a:lnTo>
                      <a:pt x="21600" y="21600"/>
                    </a:lnTo>
                    <a:lnTo>
                      <a:pt x="18676" y="4990"/>
                    </a:lnTo>
                    <a:close/>
                    <a:moveTo>
                      <a:pt x="18676" y="4990"/>
                    </a:moveTo>
                  </a:path>
                </a:pathLst>
              </a:custGeom>
              <a:grpFill/>
              <a:ln>
                <a:noFill/>
              </a:ln>
            </p:spPr>
            <p:txBody>
              <a:bodyPr anchor="ctr"/>
              <a:p>
                <a:pPr algn="ctr"/>
              </a:p>
            </p:txBody>
          </p:sp>
          <p:sp>
            <p:nvSpPr>
              <p:cNvPr id="93" name="is1íḍê"/>
              <p:cNvSpPr/>
              <p:nvPr/>
            </p:nvSpPr>
            <p:spPr bwMode="auto">
              <a:xfrm>
                <a:off x="208" y="223"/>
                <a:ext cx="71" cy="72"/>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p:spPr>
            <p:txBody>
              <a:bodyPr anchor="ctr"/>
              <a:p>
                <a:pPr algn="ctr"/>
              </a:p>
            </p:txBody>
          </p:sp>
        </p:grpSp>
        <p:sp>
          <p:nvSpPr>
            <p:cNvPr id="100" name="îSļiḍè"/>
            <p:cNvSpPr txBox="1"/>
            <p:nvPr/>
          </p:nvSpPr>
          <p:spPr>
            <a:xfrm>
              <a:off x="7108" y="8219"/>
              <a:ext cx="2253" cy="452"/>
            </a:xfrm>
            <a:prstGeom prst="rect">
              <a:avLst/>
            </a:prstGeom>
            <a:noFill/>
            <a:effectLst/>
          </p:spPr>
          <p:txBody>
            <a:bodyPr wrap="none">
              <a:noAutofit/>
            </a:bodyPr>
            <a:p>
              <a:pPr lvl="0" algn="ctr">
                <a:buClrTx/>
                <a:buSzTx/>
                <a:buFontTx/>
              </a:pPr>
              <a:r>
                <a:rPr lang="en-US" altLang="zh-CN" sz="2000" spc="100" dirty="0">
                  <a:uFillTx/>
                  <a:latin typeface="思源黑体 Normal" panose="020B0400000000000000" charset="-122"/>
                  <a:ea typeface="思源黑体 Normal" panose="020B0400000000000000" charset="-122"/>
                  <a:sym typeface="+mn-ea"/>
                </a:rPr>
                <a:t>扬长避短</a:t>
              </a:r>
              <a:endParaRPr lang="en-US" altLang="zh-CN" sz="2000" spc="100" dirty="0">
                <a:uFillTx/>
                <a:latin typeface="思源黑体 Normal" panose="020B0400000000000000" charset="-122"/>
                <a:ea typeface="思源黑体 Normal" panose="020B0400000000000000" charset="-122"/>
                <a:sym typeface="+mn-ea"/>
              </a:endParaRPr>
            </a:p>
          </p:txBody>
        </p:sp>
      </p:grpSp>
      <p:grpSp>
        <p:nvGrpSpPr>
          <p:cNvPr id="108" name="组合 107"/>
          <p:cNvGrpSpPr/>
          <p:nvPr/>
        </p:nvGrpSpPr>
        <p:grpSpPr>
          <a:xfrm>
            <a:off x="6210935" y="4204970"/>
            <a:ext cx="1430020" cy="1482090"/>
            <a:chOff x="9658" y="6337"/>
            <a:chExt cx="2252" cy="2334"/>
          </a:xfrm>
        </p:grpSpPr>
        <p:sp>
          <p:nvSpPr>
            <p:cNvPr id="31" name="iŝ1ïḑe"/>
            <p:cNvSpPr/>
            <p:nvPr/>
          </p:nvSpPr>
          <p:spPr>
            <a:xfrm>
              <a:off x="9938" y="6337"/>
              <a:ext cx="1618" cy="1618"/>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p>
              <a:pPr algn="ctr"/>
            </a:p>
          </p:txBody>
        </p:sp>
        <p:sp>
          <p:nvSpPr>
            <p:cNvPr id="21" name="iṥḻíde"/>
            <p:cNvSpPr/>
            <p:nvPr/>
          </p:nvSpPr>
          <p:spPr bwMode="auto">
            <a:xfrm>
              <a:off x="10455" y="6778"/>
              <a:ext cx="585" cy="619"/>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rgbClr val="FFFFFF"/>
            </a:solidFill>
            <a:ln>
              <a:noFill/>
            </a:ln>
            <a:effectLst/>
          </p:spPr>
          <p:txBody>
            <a:bodyPr anchor="ctr"/>
            <a:p>
              <a:pPr algn="ctr"/>
            </a:p>
          </p:txBody>
        </p:sp>
        <p:sp>
          <p:nvSpPr>
            <p:cNvPr id="101" name="îšḷíḑè"/>
            <p:cNvSpPr txBox="1"/>
            <p:nvPr/>
          </p:nvSpPr>
          <p:spPr>
            <a:xfrm>
              <a:off x="9658" y="8219"/>
              <a:ext cx="2253" cy="452"/>
            </a:xfrm>
            <a:prstGeom prst="rect">
              <a:avLst/>
            </a:prstGeom>
            <a:noFill/>
            <a:effectLst/>
          </p:spPr>
          <p:txBody>
            <a:bodyPr wrap="none">
              <a:noAutofit/>
            </a:bodyPr>
            <a:p>
              <a:pPr lvl="0" algn="ctr">
                <a:buClrTx/>
                <a:buSzTx/>
                <a:buFontTx/>
              </a:pPr>
              <a:r>
                <a:rPr lang="en-US" altLang="zh-CN" sz="2000" spc="100" dirty="0">
                  <a:uFillTx/>
                  <a:latin typeface="思源黑体 Normal" panose="020B0400000000000000" charset="-122"/>
                  <a:ea typeface="思源黑体 Normal" panose="020B0400000000000000" charset="-122"/>
                  <a:sym typeface="+mn-ea"/>
                </a:rPr>
                <a:t>人职匹配</a:t>
              </a:r>
              <a:endParaRPr lang="en-US" altLang="zh-CN" sz="2000" spc="100" dirty="0">
                <a:uFillTx/>
                <a:latin typeface="思源黑体 Normal" panose="020B0400000000000000" charset="-122"/>
                <a:ea typeface="思源黑体 Normal" panose="020B0400000000000000" charset="-122"/>
                <a:sym typeface="+mn-ea"/>
              </a:endParaRPr>
            </a:p>
          </p:txBody>
        </p:sp>
      </p:grpSp>
      <p:grpSp>
        <p:nvGrpSpPr>
          <p:cNvPr id="107" name="组合 106"/>
          <p:cNvGrpSpPr/>
          <p:nvPr/>
        </p:nvGrpSpPr>
        <p:grpSpPr>
          <a:xfrm>
            <a:off x="8044815" y="4204970"/>
            <a:ext cx="1430020" cy="1482090"/>
            <a:chOff x="12147" y="6337"/>
            <a:chExt cx="2252" cy="2334"/>
          </a:xfrm>
        </p:grpSpPr>
        <p:sp>
          <p:nvSpPr>
            <p:cNvPr id="32" name="îslíḓê"/>
            <p:cNvSpPr/>
            <p:nvPr/>
          </p:nvSpPr>
          <p:spPr>
            <a:xfrm>
              <a:off x="12465" y="6337"/>
              <a:ext cx="1618" cy="1618"/>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p>
              <a:pPr algn="ctr"/>
            </a:p>
          </p:txBody>
        </p:sp>
        <p:sp>
          <p:nvSpPr>
            <p:cNvPr id="29" name="íSḻíḓé"/>
            <p:cNvSpPr/>
            <p:nvPr/>
          </p:nvSpPr>
          <p:spPr bwMode="auto">
            <a:xfrm>
              <a:off x="12976" y="6824"/>
              <a:ext cx="615" cy="619"/>
            </a:xfrm>
            <a:custGeom>
              <a:avLst/>
              <a:gdLst>
                <a:gd name="T0" fmla="*/ 84371008 w 21582"/>
                <a:gd name="T1" fmla="*/ 294811013 h 21587"/>
                <a:gd name="T2" fmla="*/ 84371008 w 21582"/>
                <a:gd name="T3" fmla="*/ 294811013 h 21587"/>
                <a:gd name="T4" fmla="*/ 84305262 w 21582"/>
                <a:gd name="T5" fmla="*/ 294811013 h 21587"/>
                <a:gd name="T6" fmla="*/ 38787421 w 21582"/>
                <a:gd name="T7" fmla="*/ 279624603 h 21587"/>
                <a:gd name="T8" fmla="*/ 25285619 w 21582"/>
                <a:gd name="T9" fmla="*/ 267879555 h 21587"/>
                <a:gd name="T10" fmla="*/ 0 w 21582"/>
                <a:gd name="T11" fmla="*/ 207884495 h 21587"/>
                <a:gd name="T12" fmla="*/ 25658487 w 21582"/>
                <a:gd name="T13" fmla="*/ 147630356 h 21587"/>
                <a:gd name="T14" fmla="*/ 96169700 w 21582"/>
                <a:gd name="T15" fmla="*/ 120167052 h 21587"/>
                <a:gd name="T16" fmla="*/ 118995510 w 21582"/>
                <a:gd name="T17" fmla="*/ 121955865 h 21587"/>
                <a:gd name="T18" fmla="*/ 162304981 w 21582"/>
                <a:gd name="T19" fmla="*/ 127895997 h 21587"/>
                <a:gd name="T20" fmla="*/ 185462732 w 21582"/>
                <a:gd name="T21" fmla="*/ 130464395 h 21587"/>
                <a:gd name="T22" fmla="*/ 228798267 w 21582"/>
                <a:gd name="T23" fmla="*/ 115605202 h 21587"/>
                <a:gd name="T24" fmla="*/ 239945450 w 21582"/>
                <a:gd name="T25" fmla="*/ 88386957 h 21587"/>
                <a:gd name="T26" fmla="*/ 230661101 w 21582"/>
                <a:gd name="T27" fmla="*/ 63558903 h 21587"/>
                <a:gd name="T28" fmla="*/ 227947340 w 21582"/>
                <a:gd name="T29" fmla="*/ 60540807 h 21587"/>
                <a:gd name="T30" fmla="*/ 218888366 w 21582"/>
                <a:gd name="T31" fmla="*/ 53466297 h 21587"/>
                <a:gd name="T32" fmla="*/ 201065188 w 21582"/>
                <a:gd name="T33" fmla="*/ 48713612 h 21587"/>
                <a:gd name="T34" fmla="*/ 200958623 w 21582"/>
                <a:gd name="T35" fmla="*/ 48700986 h 21587"/>
                <a:gd name="T36" fmla="*/ 174275867 w 21582"/>
                <a:gd name="T37" fmla="*/ 59981147 h 21587"/>
                <a:gd name="T38" fmla="*/ 159990045 w 21582"/>
                <a:gd name="T39" fmla="*/ 104338943 h 21587"/>
                <a:gd name="T40" fmla="*/ 121628780 w 21582"/>
                <a:gd name="T41" fmla="*/ 99080941 h 21587"/>
                <a:gd name="T42" fmla="*/ 121681939 w 21582"/>
                <a:gd name="T43" fmla="*/ 99094843 h 21587"/>
                <a:gd name="T44" fmla="*/ 121601438 w 21582"/>
                <a:gd name="T45" fmla="*/ 99080941 h 21587"/>
                <a:gd name="T46" fmla="*/ 121455319 w 21582"/>
                <a:gd name="T47" fmla="*/ 99053126 h 21587"/>
                <a:gd name="T48" fmla="*/ 121535821 w 21582"/>
                <a:gd name="T49" fmla="*/ 99067028 h 21587"/>
                <a:gd name="T50" fmla="*/ 117079388 w 21582"/>
                <a:gd name="T51" fmla="*/ 98561722 h 21587"/>
                <a:gd name="T52" fmla="*/ 143829028 w 21582"/>
                <a:gd name="T53" fmla="*/ 26343994 h 21587"/>
                <a:gd name="T54" fmla="*/ 202235694 w 21582"/>
                <a:gd name="T55" fmla="*/ 13902 h 21587"/>
                <a:gd name="T56" fmla="*/ 202541549 w 21582"/>
                <a:gd name="T57" fmla="*/ 0 h 21587"/>
                <a:gd name="T58" fmla="*/ 202687678 w 21582"/>
                <a:gd name="T59" fmla="*/ 0 h 21587"/>
                <a:gd name="T60" fmla="*/ 261307358 w 21582"/>
                <a:gd name="T61" fmla="*/ 26616867 h 21587"/>
                <a:gd name="T62" fmla="*/ 272533883 w 21582"/>
                <a:gd name="T63" fmla="*/ 40246908 h 21587"/>
                <a:gd name="T64" fmla="*/ 287072292 w 21582"/>
                <a:gd name="T65" fmla="*/ 86762331 h 21587"/>
                <a:gd name="T66" fmla="*/ 273052761 w 21582"/>
                <a:gd name="T67" fmla="*/ 132935457 h 21587"/>
                <a:gd name="T68" fmla="*/ 261893121 w 21582"/>
                <a:gd name="T69" fmla="*/ 146524948 h 21587"/>
                <a:gd name="T70" fmla="*/ 191780732 w 21582"/>
                <a:gd name="T71" fmla="*/ 174603530 h 21587"/>
                <a:gd name="T72" fmla="*/ 167638287 w 21582"/>
                <a:gd name="T73" fmla="*/ 172458410 h 21587"/>
                <a:gd name="T74" fmla="*/ 124488659 w 21582"/>
                <a:gd name="T75" fmla="*/ 166696378 h 21587"/>
                <a:gd name="T76" fmla="*/ 101623167 w 21582"/>
                <a:gd name="T77" fmla="*/ 164114175 h 21587"/>
                <a:gd name="T78" fmla="*/ 57940829 w 21582"/>
                <a:gd name="T79" fmla="*/ 179370009 h 21587"/>
                <a:gd name="T80" fmla="*/ 51131174 w 21582"/>
                <a:gd name="T81" fmla="*/ 188628925 h 21587"/>
                <a:gd name="T82" fmla="*/ 47126842 w 21582"/>
                <a:gd name="T83" fmla="*/ 206600880 h 21587"/>
                <a:gd name="T84" fmla="*/ 53857274 w 21582"/>
                <a:gd name="T85" fmla="*/ 228083621 h 21587"/>
                <a:gd name="T86" fmla="*/ 58805362 w 21582"/>
                <a:gd name="T87" fmla="*/ 234133715 h 21587"/>
                <a:gd name="T88" fmla="*/ 85022398 w 21582"/>
                <a:gd name="T89" fmla="*/ 246260312 h 21587"/>
                <a:gd name="T90" fmla="*/ 85768026 w 21582"/>
                <a:gd name="T91" fmla="*/ 246288127 h 21587"/>
                <a:gd name="T92" fmla="*/ 112622965 w 21582"/>
                <a:gd name="T93" fmla="*/ 234857562 h 21587"/>
                <a:gd name="T94" fmla="*/ 126922393 w 21582"/>
                <a:gd name="T95" fmla="*/ 190267453 h 21587"/>
                <a:gd name="T96" fmla="*/ 164924634 w 21582"/>
                <a:gd name="T97" fmla="*/ 195334621 h 21587"/>
                <a:gd name="T98" fmla="*/ 169195267 w 21582"/>
                <a:gd name="T99" fmla="*/ 195976428 h 21587"/>
                <a:gd name="T100" fmla="*/ 143071071 w 21582"/>
                <a:gd name="T101" fmla="*/ 268152429 h 21587"/>
                <a:gd name="T102" fmla="*/ 84371008 w 21582"/>
                <a:gd name="T103" fmla="*/ 294811013 h 215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82" h="21587">
                  <a:moveTo>
                    <a:pt x="6343" y="21587"/>
                  </a:moveTo>
                  <a:lnTo>
                    <a:pt x="6343" y="21587"/>
                  </a:lnTo>
                  <a:cubicBezTo>
                    <a:pt x="6342" y="21587"/>
                    <a:pt x="6340" y="21587"/>
                    <a:pt x="6338" y="21587"/>
                  </a:cubicBezTo>
                  <a:cubicBezTo>
                    <a:pt x="5102" y="21582"/>
                    <a:pt x="3960" y="21211"/>
                    <a:pt x="2916" y="20475"/>
                  </a:cubicBezTo>
                  <a:cubicBezTo>
                    <a:pt x="2567" y="20229"/>
                    <a:pt x="2229" y="19943"/>
                    <a:pt x="1901" y="19615"/>
                  </a:cubicBezTo>
                  <a:cubicBezTo>
                    <a:pt x="631" y="18345"/>
                    <a:pt x="-3" y="16881"/>
                    <a:pt x="0" y="15222"/>
                  </a:cubicBezTo>
                  <a:cubicBezTo>
                    <a:pt x="3" y="13563"/>
                    <a:pt x="646" y="12092"/>
                    <a:pt x="1929" y="10810"/>
                  </a:cubicBezTo>
                  <a:cubicBezTo>
                    <a:pt x="3246" y="9493"/>
                    <a:pt x="5036" y="8799"/>
                    <a:pt x="7230" y="8799"/>
                  </a:cubicBezTo>
                  <a:cubicBezTo>
                    <a:pt x="7777" y="8799"/>
                    <a:pt x="8350" y="8843"/>
                    <a:pt x="8946" y="8930"/>
                  </a:cubicBezTo>
                  <a:lnTo>
                    <a:pt x="12202" y="9365"/>
                  </a:lnTo>
                  <a:cubicBezTo>
                    <a:pt x="12818" y="9494"/>
                    <a:pt x="13401" y="9553"/>
                    <a:pt x="13943" y="9553"/>
                  </a:cubicBezTo>
                  <a:cubicBezTo>
                    <a:pt x="15390" y="9553"/>
                    <a:pt x="16538" y="9129"/>
                    <a:pt x="17201" y="8465"/>
                  </a:cubicBezTo>
                  <a:cubicBezTo>
                    <a:pt x="17766" y="7901"/>
                    <a:pt x="18045" y="7236"/>
                    <a:pt x="18039" y="6472"/>
                  </a:cubicBezTo>
                  <a:cubicBezTo>
                    <a:pt x="18019" y="5789"/>
                    <a:pt x="17787" y="5182"/>
                    <a:pt x="17341" y="4654"/>
                  </a:cubicBezTo>
                  <a:cubicBezTo>
                    <a:pt x="17277" y="4579"/>
                    <a:pt x="17210" y="4505"/>
                    <a:pt x="17137" y="4433"/>
                  </a:cubicBezTo>
                  <a:cubicBezTo>
                    <a:pt x="16926" y="4221"/>
                    <a:pt x="16699" y="4049"/>
                    <a:pt x="16456" y="3915"/>
                  </a:cubicBezTo>
                  <a:cubicBezTo>
                    <a:pt x="16053" y="3693"/>
                    <a:pt x="15607" y="3577"/>
                    <a:pt x="15116" y="3567"/>
                  </a:cubicBezTo>
                  <a:cubicBezTo>
                    <a:pt x="15113" y="3567"/>
                    <a:pt x="15111" y="3566"/>
                    <a:pt x="15108" y="3566"/>
                  </a:cubicBezTo>
                  <a:cubicBezTo>
                    <a:pt x="14343" y="3544"/>
                    <a:pt x="13675" y="3819"/>
                    <a:pt x="13102" y="4392"/>
                  </a:cubicBezTo>
                  <a:cubicBezTo>
                    <a:pt x="12398" y="5096"/>
                    <a:pt x="11967" y="6055"/>
                    <a:pt x="12028" y="7640"/>
                  </a:cubicBezTo>
                  <a:lnTo>
                    <a:pt x="9144" y="7255"/>
                  </a:lnTo>
                  <a:cubicBezTo>
                    <a:pt x="9145" y="7256"/>
                    <a:pt x="9147" y="7256"/>
                    <a:pt x="9148" y="7256"/>
                  </a:cubicBezTo>
                  <a:cubicBezTo>
                    <a:pt x="9146" y="7256"/>
                    <a:pt x="9144" y="7255"/>
                    <a:pt x="9142" y="7255"/>
                  </a:cubicBezTo>
                  <a:lnTo>
                    <a:pt x="9131" y="7253"/>
                  </a:lnTo>
                  <a:cubicBezTo>
                    <a:pt x="9133" y="7254"/>
                    <a:pt x="9135" y="7254"/>
                    <a:pt x="9137" y="7254"/>
                  </a:cubicBezTo>
                  <a:cubicBezTo>
                    <a:pt x="9024" y="7238"/>
                    <a:pt x="8915" y="7231"/>
                    <a:pt x="8802" y="7217"/>
                  </a:cubicBezTo>
                  <a:cubicBezTo>
                    <a:pt x="8704" y="4934"/>
                    <a:pt x="9346" y="3396"/>
                    <a:pt x="10813" y="1929"/>
                  </a:cubicBezTo>
                  <a:cubicBezTo>
                    <a:pt x="12115" y="628"/>
                    <a:pt x="13578" y="-13"/>
                    <a:pt x="15204" y="1"/>
                  </a:cubicBezTo>
                  <a:lnTo>
                    <a:pt x="15227" y="0"/>
                  </a:lnTo>
                  <a:cubicBezTo>
                    <a:pt x="15231" y="0"/>
                    <a:pt x="15234" y="0"/>
                    <a:pt x="15238" y="0"/>
                  </a:cubicBezTo>
                  <a:cubicBezTo>
                    <a:pt x="16877" y="0"/>
                    <a:pt x="18346" y="650"/>
                    <a:pt x="19645" y="1949"/>
                  </a:cubicBezTo>
                  <a:cubicBezTo>
                    <a:pt x="19966" y="2270"/>
                    <a:pt x="20248" y="2603"/>
                    <a:pt x="20489" y="2947"/>
                  </a:cubicBezTo>
                  <a:cubicBezTo>
                    <a:pt x="21214" y="3980"/>
                    <a:pt x="21578" y="5116"/>
                    <a:pt x="21582" y="6353"/>
                  </a:cubicBezTo>
                  <a:cubicBezTo>
                    <a:pt x="21597" y="7580"/>
                    <a:pt x="21246" y="8706"/>
                    <a:pt x="20528" y="9734"/>
                  </a:cubicBezTo>
                  <a:cubicBezTo>
                    <a:pt x="20289" y="10077"/>
                    <a:pt x="20010" y="10409"/>
                    <a:pt x="19689" y="10729"/>
                  </a:cubicBezTo>
                  <a:cubicBezTo>
                    <a:pt x="18342" y="12076"/>
                    <a:pt x="16560" y="12785"/>
                    <a:pt x="14418" y="12785"/>
                  </a:cubicBezTo>
                  <a:cubicBezTo>
                    <a:pt x="13838" y="12785"/>
                    <a:pt x="13234" y="12734"/>
                    <a:pt x="12603" y="12628"/>
                  </a:cubicBezTo>
                  <a:lnTo>
                    <a:pt x="9359" y="12206"/>
                  </a:lnTo>
                  <a:cubicBezTo>
                    <a:pt x="8753" y="12077"/>
                    <a:pt x="8177" y="12017"/>
                    <a:pt x="7640" y="12017"/>
                  </a:cubicBezTo>
                  <a:cubicBezTo>
                    <a:pt x="6196" y="12017"/>
                    <a:pt x="5038" y="12452"/>
                    <a:pt x="4356" y="13134"/>
                  </a:cubicBezTo>
                  <a:cubicBezTo>
                    <a:pt x="4144" y="13346"/>
                    <a:pt x="3973" y="13572"/>
                    <a:pt x="3844" y="13812"/>
                  </a:cubicBezTo>
                  <a:cubicBezTo>
                    <a:pt x="3629" y="14211"/>
                    <a:pt x="3528" y="14650"/>
                    <a:pt x="3543" y="15128"/>
                  </a:cubicBezTo>
                  <a:cubicBezTo>
                    <a:pt x="3560" y="15714"/>
                    <a:pt x="3728" y="16238"/>
                    <a:pt x="4049" y="16701"/>
                  </a:cubicBezTo>
                  <a:cubicBezTo>
                    <a:pt x="4156" y="16856"/>
                    <a:pt x="4280" y="17003"/>
                    <a:pt x="4421" y="17144"/>
                  </a:cubicBezTo>
                  <a:cubicBezTo>
                    <a:pt x="4978" y="17701"/>
                    <a:pt x="5635" y="17997"/>
                    <a:pt x="6392" y="18032"/>
                  </a:cubicBezTo>
                  <a:lnTo>
                    <a:pt x="6448" y="18034"/>
                  </a:lnTo>
                  <a:cubicBezTo>
                    <a:pt x="7230" y="18040"/>
                    <a:pt x="7902" y="17761"/>
                    <a:pt x="8467" y="17197"/>
                  </a:cubicBezTo>
                  <a:cubicBezTo>
                    <a:pt x="9177" y="16486"/>
                    <a:pt x="9610" y="15521"/>
                    <a:pt x="9542" y="13932"/>
                  </a:cubicBezTo>
                  <a:lnTo>
                    <a:pt x="12399" y="14303"/>
                  </a:lnTo>
                  <a:cubicBezTo>
                    <a:pt x="12506" y="14321"/>
                    <a:pt x="12613" y="14335"/>
                    <a:pt x="12720" y="14350"/>
                  </a:cubicBezTo>
                  <a:cubicBezTo>
                    <a:pt x="12790" y="16689"/>
                    <a:pt x="12167" y="18224"/>
                    <a:pt x="10756" y="19635"/>
                  </a:cubicBezTo>
                  <a:cubicBezTo>
                    <a:pt x="9457" y="20934"/>
                    <a:pt x="7986" y="21584"/>
                    <a:pt x="6343" y="21587"/>
                  </a:cubicBezTo>
                </a:path>
              </a:pathLst>
            </a:custGeom>
            <a:solidFill>
              <a:srgbClr val="FFFFFF"/>
            </a:solidFill>
            <a:ln>
              <a:noFill/>
            </a:ln>
            <a:effectLst/>
          </p:spPr>
          <p:txBody>
            <a:bodyPr anchor="ctr"/>
            <a:p>
              <a:pPr algn="ctr"/>
            </a:p>
          </p:txBody>
        </p:sp>
        <p:sp>
          <p:nvSpPr>
            <p:cNvPr id="102" name="îṧḻíḓè"/>
            <p:cNvSpPr txBox="1"/>
            <p:nvPr/>
          </p:nvSpPr>
          <p:spPr>
            <a:xfrm>
              <a:off x="12147" y="8219"/>
              <a:ext cx="2253" cy="452"/>
            </a:xfrm>
            <a:prstGeom prst="rect">
              <a:avLst/>
            </a:prstGeom>
            <a:noFill/>
            <a:effectLst/>
          </p:spPr>
          <p:txBody>
            <a:bodyPr wrap="none">
              <a:noAutofit/>
            </a:bodyPr>
            <a:p>
              <a:pPr lvl="0" algn="ctr">
                <a:buClrTx/>
                <a:buSzTx/>
                <a:buFontTx/>
              </a:pPr>
              <a:r>
                <a:rPr lang="en-US" altLang="zh-CN" sz="2000" spc="100" dirty="0">
                  <a:uFillTx/>
                  <a:latin typeface="思源黑体 Normal" panose="020B0400000000000000" charset="-122"/>
                  <a:ea typeface="思源黑体 Normal" panose="020B0400000000000000" charset="-122"/>
                  <a:sym typeface="+mn-ea"/>
                </a:rPr>
                <a:t>简洁凝练</a:t>
              </a:r>
              <a:endParaRPr lang="en-US" altLang="zh-CN" sz="2000" spc="100" dirty="0">
                <a:uFillTx/>
                <a:latin typeface="思源黑体 Normal" panose="020B0400000000000000" charset="-122"/>
                <a:ea typeface="思源黑体 Normal" panose="020B0400000000000000" charset="-122"/>
                <a:sym typeface="+mn-ea"/>
              </a:endParaRPr>
            </a:p>
          </p:txBody>
        </p:sp>
      </p:grpSp>
      <p:grpSp>
        <p:nvGrpSpPr>
          <p:cNvPr id="106" name="组合 105"/>
          <p:cNvGrpSpPr/>
          <p:nvPr/>
        </p:nvGrpSpPr>
        <p:grpSpPr>
          <a:xfrm>
            <a:off x="9878695" y="4204970"/>
            <a:ext cx="1430020" cy="1482090"/>
            <a:chOff x="15559" y="6337"/>
            <a:chExt cx="2252" cy="2334"/>
          </a:xfrm>
        </p:grpSpPr>
        <p:sp>
          <p:nvSpPr>
            <p:cNvPr id="6" name="íšľíḋè"/>
            <p:cNvSpPr/>
            <p:nvPr/>
          </p:nvSpPr>
          <p:spPr>
            <a:xfrm>
              <a:off x="15877" y="6337"/>
              <a:ext cx="1618" cy="1618"/>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p>
              <a:pPr algn="ctr"/>
            </a:p>
          </p:txBody>
        </p:sp>
        <p:grpSp>
          <p:nvGrpSpPr>
            <p:cNvPr id="16" name="M4pkz1XFwulQKKfíṣlîḓe"/>
            <p:cNvGrpSpPr/>
            <p:nvPr/>
          </p:nvGrpSpPr>
          <p:grpSpPr bwMode="auto">
            <a:xfrm rot="0">
              <a:off x="16374" y="6866"/>
              <a:ext cx="623" cy="526"/>
              <a:chOff x="0" y="0"/>
              <a:chExt cx="581" cy="488"/>
            </a:xfrm>
            <a:solidFill>
              <a:srgbClr val="FFFFFF"/>
            </a:solidFill>
            <a:effectLst/>
          </p:grpSpPr>
          <p:sp>
            <p:nvSpPr>
              <p:cNvPr id="19" name="îs1iḍe"/>
              <p:cNvSpPr/>
              <p:nvPr/>
            </p:nvSpPr>
            <p:spPr bwMode="auto">
              <a:xfrm>
                <a:off x="190" y="0"/>
                <a:ext cx="400" cy="400"/>
              </a:xfrm>
              <a:custGeom>
                <a:avLst/>
                <a:gdLst>
                  <a:gd name="connsiteX0" fmla="*/ 142746 w 609586"/>
                  <a:gd name="connsiteY0" fmla="*/ 359264 h 609586"/>
                  <a:gd name="connsiteX1" fmla="*/ 90889 w 609586"/>
                  <a:gd name="connsiteY1" fmla="*/ 518666 h 609586"/>
                  <a:gd name="connsiteX2" fmla="*/ 252554 w 609586"/>
                  <a:gd name="connsiteY2" fmla="*/ 470517 h 609586"/>
                  <a:gd name="connsiteX3" fmla="*/ 240506 w 609586"/>
                  <a:gd name="connsiteY3" fmla="*/ 428607 h 609586"/>
                  <a:gd name="connsiteX4" fmla="*/ 190507 w 609586"/>
                  <a:gd name="connsiteY4" fmla="*/ 428607 h 609586"/>
                  <a:gd name="connsiteX5" fmla="*/ 180983 w 609586"/>
                  <a:gd name="connsiteY5" fmla="*/ 419081 h 609586"/>
                  <a:gd name="connsiteX6" fmla="*/ 180983 w 609586"/>
                  <a:gd name="connsiteY6" fmla="*/ 367932 h 609586"/>
                  <a:gd name="connsiteX7" fmla="*/ 423790 w 609586"/>
                  <a:gd name="connsiteY7" fmla="*/ 260204 h 609586"/>
                  <a:gd name="connsiteX8" fmla="*/ 258363 w 609586"/>
                  <a:gd name="connsiteY8" fmla="*/ 421939 h 609586"/>
                  <a:gd name="connsiteX9" fmla="*/ 269363 w 609586"/>
                  <a:gd name="connsiteY9" fmla="*/ 460039 h 609586"/>
                  <a:gd name="connsiteX10" fmla="*/ 445457 w 609586"/>
                  <a:gd name="connsiteY10" fmla="*/ 281873 h 609586"/>
                  <a:gd name="connsiteX11" fmla="*/ 363981 w 609586"/>
                  <a:gd name="connsiteY11" fmla="*/ 200386 h 609586"/>
                  <a:gd name="connsiteX12" fmla="*/ 200031 w 609586"/>
                  <a:gd name="connsiteY12" fmla="*/ 365074 h 609586"/>
                  <a:gd name="connsiteX13" fmla="*/ 200031 w 609586"/>
                  <a:gd name="connsiteY13" fmla="*/ 409556 h 609586"/>
                  <a:gd name="connsiteX14" fmla="*/ 243745 w 609586"/>
                  <a:gd name="connsiteY14" fmla="*/ 409556 h 609586"/>
                  <a:gd name="connsiteX15" fmla="*/ 410314 w 609586"/>
                  <a:gd name="connsiteY15" fmla="*/ 246726 h 609586"/>
                  <a:gd name="connsiteX16" fmla="*/ 330696 w 609586"/>
                  <a:gd name="connsiteY16" fmla="*/ 167049 h 609586"/>
                  <a:gd name="connsiteX17" fmla="*/ 155269 w 609586"/>
                  <a:gd name="connsiteY17" fmla="*/ 342548 h 609586"/>
                  <a:gd name="connsiteX18" fmla="*/ 188126 w 609586"/>
                  <a:gd name="connsiteY18" fmla="*/ 350025 h 609586"/>
                  <a:gd name="connsiteX19" fmla="*/ 350505 w 609586"/>
                  <a:gd name="connsiteY19" fmla="*/ 186861 h 609586"/>
                  <a:gd name="connsiteX20" fmla="*/ 408124 w 609586"/>
                  <a:gd name="connsiteY20" fmla="*/ 89134 h 609586"/>
                  <a:gd name="connsiteX21" fmla="*/ 343886 w 609586"/>
                  <a:gd name="connsiteY21" fmla="*/ 153380 h 609586"/>
                  <a:gd name="connsiteX22" fmla="*/ 458599 w 609586"/>
                  <a:gd name="connsiteY22" fmla="*/ 268110 h 609586"/>
                  <a:gd name="connsiteX23" fmla="*/ 522837 w 609586"/>
                  <a:gd name="connsiteY23" fmla="*/ 203863 h 609586"/>
                  <a:gd name="connsiteX24" fmla="*/ 522837 w 609586"/>
                  <a:gd name="connsiteY24" fmla="*/ 188861 h 609586"/>
                  <a:gd name="connsiteX25" fmla="*/ 423124 w 609586"/>
                  <a:gd name="connsiteY25" fmla="*/ 89134 h 609586"/>
                  <a:gd name="connsiteX26" fmla="*/ 408124 w 609586"/>
                  <a:gd name="connsiteY26" fmla="*/ 89134 h 609586"/>
                  <a:gd name="connsiteX27" fmla="*/ 415641 w 609586"/>
                  <a:gd name="connsiteY27" fmla="*/ 66976 h 609586"/>
                  <a:gd name="connsiteX28" fmla="*/ 436600 w 609586"/>
                  <a:gd name="connsiteY28" fmla="*/ 75656 h 609586"/>
                  <a:gd name="connsiteX29" fmla="*/ 536313 w 609586"/>
                  <a:gd name="connsiteY29" fmla="*/ 175336 h 609586"/>
                  <a:gd name="connsiteX30" fmla="*/ 536313 w 609586"/>
                  <a:gd name="connsiteY30" fmla="*/ 217341 h 609586"/>
                  <a:gd name="connsiteX31" fmla="*/ 466647 w 609586"/>
                  <a:gd name="connsiteY31" fmla="*/ 287017 h 609586"/>
                  <a:gd name="connsiteX32" fmla="*/ 465647 w 609586"/>
                  <a:gd name="connsiteY32" fmla="*/ 288541 h 609586"/>
                  <a:gd name="connsiteX33" fmla="*/ 273459 w 609586"/>
                  <a:gd name="connsiteY33" fmla="*/ 482947 h 609586"/>
                  <a:gd name="connsiteX34" fmla="*/ 269411 w 609586"/>
                  <a:gd name="connsiteY34" fmla="*/ 485376 h 609586"/>
                  <a:gd name="connsiteX35" fmla="*/ 78937 w 609586"/>
                  <a:gd name="connsiteY35" fmla="*/ 542097 h 609586"/>
                  <a:gd name="connsiteX36" fmla="*/ 76223 w 609586"/>
                  <a:gd name="connsiteY36" fmla="*/ 542526 h 609586"/>
                  <a:gd name="connsiteX37" fmla="*/ 67175 w 609586"/>
                  <a:gd name="connsiteY37" fmla="*/ 530048 h 609586"/>
                  <a:gd name="connsiteX38" fmla="*/ 127365 w 609586"/>
                  <a:gd name="connsiteY38" fmla="*/ 344977 h 609586"/>
                  <a:gd name="connsiteX39" fmla="*/ 129698 w 609586"/>
                  <a:gd name="connsiteY39" fmla="*/ 341167 h 609586"/>
                  <a:gd name="connsiteX40" fmla="*/ 322410 w 609586"/>
                  <a:gd name="connsiteY40" fmla="*/ 148427 h 609586"/>
                  <a:gd name="connsiteX41" fmla="*/ 323458 w 609586"/>
                  <a:gd name="connsiteY41" fmla="*/ 146856 h 609586"/>
                  <a:gd name="connsiteX42" fmla="*/ 394648 w 609586"/>
                  <a:gd name="connsiteY42" fmla="*/ 75656 h 609586"/>
                  <a:gd name="connsiteX43" fmla="*/ 415641 w 609586"/>
                  <a:gd name="connsiteY43" fmla="*/ 66976 h 609586"/>
                  <a:gd name="connsiteX44" fmla="*/ 28574 w 609586"/>
                  <a:gd name="connsiteY44" fmla="*/ 19049 h 609586"/>
                  <a:gd name="connsiteX45" fmla="*/ 19049 w 609586"/>
                  <a:gd name="connsiteY45" fmla="*/ 28574 h 609586"/>
                  <a:gd name="connsiteX46" fmla="*/ 19049 w 609586"/>
                  <a:gd name="connsiteY46" fmla="*/ 581012 h 609586"/>
                  <a:gd name="connsiteX47" fmla="*/ 28574 w 609586"/>
                  <a:gd name="connsiteY47" fmla="*/ 590537 h 609586"/>
                  <a:gd name="connsiteX48" fmla="*/ 581012 w 609586"/>
                  <a:gd name="connsiteY48" fmla="*/ 590537 h 609586"/>
                  <a:gd name="connsiteX49" fmla="*/ 590537 w 609586"/>
                  <a:gd name="connsiteY49" fmla="*/ 581012 h 609586"/>
                  <a:gd name="connsiteX50" fmla="*/ 590537 w 609586"/>
                  <a:gd name="connsiteY50" fmla="*/ 28574 h 609586"/>
                  <a:gd name="connsiteX51" fmla="*/ 581012 w 609586"/>
                  <a:gd name="connsiteY51" fmla="*/ 19049 h 609586"/>
                  <a:gd name="connsiteX52" fmla="*/ 28574 w 609586"/>
                  <a:gd name="connsiteY52" fmla="*/ 0 h 609586"/>
                  <a:gd name="connsiteX53" fmla="*/ 581012 w 609586"/>
                  <a:gd name="connsiteY53" fmla="*/ 0 h 609586"/>
                  <a:gd name="connsiteX54" fmla="*/ 609586 w 609586"/>
                  <a:gd name="connsiteY54" fmla="*/ 28574 h 609586"/>
                  <a:gd name="connsiteX55" fmla="*/ 609586 w 609586"/>
                  <a:gd name="connsiteY55" fmla="*/ 581012 h 609586"/>
                  <a:gd name="connsiteX56" fmla="*/ 581012 w 609586"/>
                  <a:gd name="connsiteY56" fmla="*/ 609586 h 609586"/>
                  <a:gd name="connsiteX57" fmla="*/ 28574 w 609586"/>
                  <a:gd name="connsiteY57" fmla="*/ 609586 h 609586"/>
                  <a:gd name="connsiteX58" fmla="*/ 0 w 609586"/>
                  <a:gd name="connsiteY58" fmla="*/ 581012 h 609586"/>
                  <a:gd name="connsiteX59" fmla="*/ 0 w 609586"/>
                  <a:gd name="connsiteY59" fmla="*/ 28574 h 609586"/>
                  <a:gd name="connsiteX60" fmla="*/ 28574 w 609586"/>
                  <a:gd name="connsiteY60"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586" h="609586">
                    <a:moveTo>
                      <a:pt x="142746" y="359264"/>
                    </a:moveTo>
                    <a:lnTo>
                      <a:pt x="90889" y="518666"/>
                    </a:lnTo>
                    <a:lnTo>
                      <a:pt x="252554" y="470517"/>
                    </a:lnTo>
                    <a:lnTo>
                      <a:pt x="240506" y="428607"/>
                    </a:lnTo>
                    <a:lnTo>
                      <a:pt x="190507" y="428607"/>
                    </a:lnTo>
                    <a:cubicBezTo>
                      <a:pt x="185269" y="428607"/>
                      <a:pt x="180983" y="424320"/>
                      <a:pt x="180983" y="419081"/>
                    </a:cubicBezTo>
                    <a:lnTo>
                      <a:pt x="180983" y="367932"/>
                    </a:lnTo>
                    <a:close/>
                    <a:moveTo>
                      <a:pt x="423790" y="260204"/>
                    </a:moveTo>
                    <a:lnTo>
                      <a:pt x="258363" y="421939"/>
                    </a:lnTo>
                    <a:lnTo>
                      <a:pt x="269363" y="460039"/>
                    </a:lnTo>
                    <a:lnTo>
                      <a:pt x="445457" y="281873"/>
                    </a:lnTo>
                    <a:close/>
                    <a:moveTo>
                      <a:pt x="363981" y="200386"/>
                    </a:moveTo>
                    <a:lnTo>
                      <a:pt x="200031" y="365074"/>
                    </a:lnTo>
                    <a:lnTo>
                      <a:pt x="200031" y="409556"/>
                    </a:lnTo>
                    <a:lnTo>
                      <a:pt x="243745" y="409556"/>
                    </a:lnTo>
                    <a:lnTo>
                      <a:pt x="410314" y="246726"/>
                    </a:lnTo>
                    <a:close/>
                    <a:moveTo>
                      <a:pt x="330696" y="167049"/>
                    </a:moveTo>
                    <a:lnTo>
                      <a:pt x="155269" y="342548"/>
                    </a:lnTo>
                    <a:lnTo>
                      <a:pt x="188126" y="350025"/>
                    </a:lnTo>
                    <a:lnTo>
                      <a:pt x="350505" y="186861"/>
                    </a:lnTo>
                    <a:close/>
                    <a:moveTo>
                      <a:pt x="408124" y="89134"/>
                    </a:moveTo>
                    <a:lnTo>
                      <a:pt x="343886" y="153380"/>
                    </a:lnTo>
                    <a:lnTo>
                      <a:pt x="458599" y="268110"/>
                    </a:lnTo>
                    <a:lnTo>
                      <a:pt x="522837" y="203863"/>
                    </a:lnTo>
                    <a:cubicBezTo>
                      <a:pt x="526980" y="199720"/>
                      <a:pt x="526980" y="193005"/>
                      <a:pt x="522837" y="188861"/>
                    </a:cubicBezTo>
                    <a:lnTo>
                      <a:pt x="423124" y="89134"/>
                    </a:lnTo>
                    <a:cubicBezTo>
                      <a:pt x="418981" y="84991"/>
                      <a:pt x="412267" y="84991"/>
                      <a:pt x="408124" y="89134"/>
                    </a:cubicBezTo>
                    <a:close/>
                    <a:moveTo>
                      <a:pt x="415641" y="66976"/>
                    </a:moveTo>
                    <a:cubicBezTo>
                      <a:pt x="423231" y="66976"/>
                      <a:pt x="430814" y="69870"/>
                      <a:pt x="436600" y="75656"/>
                    </a:cubicBezTo>
                    <a:lnTo>
                      <a:pt x="536313" y="175336"/>
                    </a:lnTo>
                    <a:cubicBezTo>
                      <a:pt x="547884" y="186956"/>
                      <a:pt x="547884" y="205720"/>
                      <a:pt x="536313" y="217341"/>
                    </a:cubicBezTo>
                    <a:lnTo>
                      <a:pt x="466647" y="287017"/>
                    </a:lnTo>
                    <a:cubicBezTo>
                      <a:pt x="466314" y="287541"/>
                      <a:pt x="466123" y="288064"/>
                      <a:pt x="465647" y="288541"/>
                    </a:cubicBezTo>
                    <a:lnTo>
                      <a:pt x="273459" y="482947"/>
                    </a:lnTo>
                    <a:cubicBezTo>
                      <a:pt x="272363" y="484090"/>
                      <a:pt x="270935" y="484900"/>
                      <a:pt x="269411" y="485376"/>
                    </a:cubicBezTo>
                    <a:lnTo>
                      <a:pt x="78937" y="542097"/>
                    </a:lnTo>
                    <a:cubicBezTo>
                      <a:pt x="78080" y="542383"/>
                      <a:pt x="77127" y="542526"/>
                      <a:pt x="76223" y="542526"/>
                    </a:cubicBezTo>
                    <a:cubicBezTo>
                      <a:pt x="69746" y="542478"/>
                      <a:pt x="65175" y="536192"/>
                      <a:pt x="67175" y="530048"/>
                    </a:cubicBezTo>
                    <a:lnTo>
                      <a:pt x="127365" y="344977"/>
                    </a:lnTo>
                    <a:cubicBezTo>
                      <a:pt x="127841" y="343548"/>
                      <a:pt x="128603" y="342262"/>
                      <a:pt x="129698" y="341167"/>
                    </a:cubicBezTo>
                    <a:lnTo>
                      <a:pt x="322410" y="148427"/>
                    </a:lnTo>
                    <a:cubicBezTo>
                      <a:pt x="322744" y="147903"/>
                      <a:pt x="322982" y="147332"/>
                      <a:pt x="323458" y="146856"/>
                    </a:cubicBezTo>
                    <a:lnTo>
                      <a:pt x="394648" y="75656"/>
                    </a:lnTo>
                    <a:cubicBezTo>
                      <a:pt x="400457" y="69870"/>
                      <a:pt x="408052" y="66976"/>
                      <a:pt x="415641" y="66976"/>
                    </a:cubicBezTo>
                    <a:close/>
                    <a:moveTo>
                      <a:pt x="28574" y="19049"/>
                    </a:moveTo>
                    <a:cubicBezTo>
                      <a:pt x="23336" y="19049"/>
                      <a:pt x="19049" y="23336"/>
                      <a:pt x="19049" y="28574"/>
                    </a:cubicBezTo>
                    <a:lnTo>
                      <a:pt x="19049" y="581012"/>
                    </a:lnTo>
                    <a:cubicBezTo>
                      <a:pt x="19049" y="586250"/>
                      <a:pt x="23336" y="590537"/>
                      <a:pt x="28574" y="590537"/>
                    </a:cubicBezTo>
                    <a:lnTo>
                      <a:pt x="581012" y="590537"/>
                    </a:lnTo>
                    <a:cubicBezTo>
                      <a:pt x="586250" y="590537"/>
                      <a:pt x="590537" y="586250"/>
                      <a:pt x="590537" y="581012"/>
                    </a:cubicBezTo>
                    <a:lnTo>
                      <a:pt x="590537" y="28574"/>
                    </a:lnTo>
                    <a:cubicBezTo>
                      <a:pt x="590537" y="23336"/>
                      <a:pt x="586250" y="19049"/>
                      <a:pt x="581012" y="19049"/>
                    </a:cubicBezTo>
                    <a:close/>
                    <a:moveTo>
                      <a:pt x="28574" y="0"/>
                    </a:moveTo>
                    <a:lnTo>
                      <a:pt x="581012" y="0"/>
                    </a:lnTo>
                    <a:cubicBezTo>
                      <a:pt x="596775" y="0"/>
                      <a:pt x="609586" y="12811"/>
                      <a:pt x="609586" y="28574"/>
                    </a:cubicBezTo>
                    <a:lnTo>
                      <a:pt x="609586" y="581012"/>
                    </a:lnTo>
                    <a:cubicBezTo>
                      <a:pt x="609586" y="596775"/>
                      <a:pt x="596775" y="609586"/>
                      <a:pt x="581012" y="609586"/>
                    </a:cubicBezTo>
                    <a:lnTo>
                      <a:pt x="28574" y="609586"/>
                    </a:lnTo>
                    <a:cubicBezTo>
                      <a:pt x="12811" y="609586"/>
                      <a:pt x="0" y="596775"/>
                      <a:pt x="0" y="581012"/>
                    </a:cubicBezTo>
                    <a:lnTo>
                      <a:pt x="0" y="28574"/>
                    </a:lnTo>
                    <a:cubicBezTo>
                      <a:pt x="0" y="12811"/>
                      <a:pt x="12811" y="0"/>
                      <a:pt x="28574" y="0"/>
                    </a:cubicBezTo>
                    <a:close/>
                  </a:path>
                </a:pathLst>
              </a:custGeom>
              <a:grpFill/>
              <a:ln>
                <a:noFill/>
              </a:ln>
            </p:spPr>
            <p:txBody>
              <a:bodyPr anchor="ctr"/>
              <a:p>
                <a:pPr algn="ctr"/>
              </a:p>
            </p:txBody>
          </p:sp>
          <p:sp>
            <p:nvSpPr>
              <p:cNvPr id="20" name="íṥ1íḍê"/>
              <p:cNvSpPr/>
              <p:nvPr/>
            </p:nvSpPr>
            <p:spPr bwMode="auto">
              <a:xfrm>
                <a:off x="0" y="71"/>
                <a:ext cx="433" cy="433"/>
              </a:xfrm>
              <a:custGeom>
                <a:avLst/>
                <a:gdLst>
                  <a:gd name="connsiteX0" fmla="*/ 142746 w 609586"/>
                  <a:gd name="connsiteY0" fmla="*/ 359264 h 609586"/>
                  <a:gd name="connsiteX1" fmla="*/ 90889 w 609586"/>
                  <a:gd name="connsiteY1" fmla="*/ 518666 h 609586"/>
                  <a:gd name="connsiteX2" fmla="*/ 252554 w 609586"/>
                  <a:gd name="connsiteY2" fmla="*/ 470517 h 609586"/>
                  <a:gd name="connsiteX3" fmla="*/ 240506 w 609586"/>
                  <a:gd name="connsiteY3" fmla="*/ 428607 h 609586"/>
                  <a:gd name="connsiteX4" fmla="*/ 190507 w 609586"/>
                  <a:gd name="connsiteY4" fmla="*/ 428607 h 609586"/>
                  <a:gd name="connsiteX5" fmla="*/ 180983 w 609586"/>
                  <a:gd name="connsiteY5" fmla="*/ 419081 h 609586"/>
                  <a:gd name="connsiteX6" fmla="*/ 180983 w 609586"/>
                  <a:gd name="connsiteY6" fmla="*/ 367932 h 609586"/>
                  <a:gd name="connsiteX7" fmla="*/ 423790 w 609586"/>
                  <a:gd name="connsiteY7" fmla="*/ 260204 h 609586"/>
                  <a:gd name="connsiteX8" fmla="*/ 258363 w 609586"/>
                  <a:gd name="connsiteY8" fmla="*/ 421939 h 609586"/>
                  <a:gd name="connsiteX9" fmla="*/ 269363 w 609586"/>
                  <a:gd name="connsiteY9" fmla="*/ 460039 h 609586"/>
                  <a:gd name="connsiteX10" fmla="*/ 445457 w 609586"/>
                  <a:gd name="connsiteY10" fmla="*/ 281873 h 609586"/>
                  <a:gd name="connsiteX11" fmla="*/ 363981 w 609586"/>
                  <a:gd name="connsiteY11" fmla="*/ 200386 h 609586"/>
                  <a:gd name="connsiteX12" fmla="*/ 200031 w 609586"/>
                  <a:gd name="connsiteY12" fmla="*/ 365074 h 609586"/>
                  <a:gd name="connsiteX13" fmla="*/ 200031 w 609586"/>
                  <a:gd name="connsiteY13" fmla="*/ 409556 h 609586"/>
                  <a:gd name="connsiteX14" fmla="*/ 243745 w 609586"/>
                  <a:gd name="connsiteY14" fmla="*/ 409556 h 609586"/>
                  <a:gd name="connsiteX15" fmla="*/ 410314 w 609586"/>
                  <a:gd name="connsiteY15" fmla="*/ 246726 h 609586"/>
                  <a:gd name="connsiteX16" fmla="*/ 330696 w 609586"/>
                  <a:gd name="connsiteY16" fmla="*/ 167049 h 609586"/>
                  <a:gd name="connsiteX17" fmla="*/ 155269 w 609586"/>
                  <a:gd name="connsiteY17" fmla="*/ 342548 h 609586"/>
                  <a:gd name="connsiteX18" fmla="*/ 188126 w 609586"/>
                  <a:gd name="connsiteY18" fmla="*/ 350025 h 609586"/>
                  <a:gd name="connsiteX19" fmla="*/ 350505 w 609586"/>
                  <a:gd name="connsiteY19" fmla="*/ 186861 h 609586"/>
                  <a:gd name="connsiteX20" fmla="*/ 408124 w 609586"/>
                  <a:gd name="connsiteY20" fmla="*/ 89134 h 609586"/>
                  <a:gd name="connsiteX21" fmla="*/ 343886 w 609586"/>
                  <a:gd name="connsiteY21" fmla="*/ 153380 h 609586"/>
                  <a:gd name="connsiteX22" fmla="*/ 458599 w 609586"/>
                  <a:gd name="connsiteY22" fmla="*/ 268110 h 609586"/>
                  <a:gd name="connsiteX23" fmla="*/ 522837 w 609586"/>
                  <a:gd name="connsiteY23" fmla="*/ 203863 h 609586"/>
                  <a:gd name="connsiteX24" fmla="*/ 522837 w 609586"/>
                  <a:gd name="connsiteY24" fmla="*/ 188861 h 609586"/>
                  <a:gd name="connsiteX25" fmla="*/ 423124 w 609586"/>
                  <a:gd name="connsiteY25" fmla="*/ 89134 h 609586"/>
                  <a:gd name="connsiteX26" fmla="*/ 408124 w 609586"/>
                  <a:gd name="connsiteY26" fmla="*/ 89134 h 609586"/>
                  <a:gd name="connsiteX27" fmla="*/ 415641 w 609586"/>
                  <a:gd name="connsiteY27" fmla="*/ 66976 h 609586"/>
                  <a:gd name="connsiteX28" fmla="*/ 436600 w 609586"/>
                  <a:gd name="connsiteY28" fmla="*/ 75656 h 609586"/>
                  <a:gd name="connsiteX29" fmla="*/ 536313 w 609586"/>
                  <a:gd name="connsiteY29" fmla="*/ 175336 h 609586"/>
                  <a:gd name="connsiteX30" fmla="*/ 536313 w 609586"/>
                  <a:gd name="connsiteY30" fmla="*/ 217341 h 609586"/>
                  <a:gd name="connsiteX31" fmla="*/ 466647 w 609586"/>
                  <a:gd name="connsiteY31" fmla="*/ 287017 h 609586"/>
                  <a:gd name="connsiteX32" fmla="*/ 465647 w 609586"/>
                  <a:gd name="connsiteY32" fmla="*/ 288541 h 609586"/>
                  <a:gd name="connsiteX33" fmla="*/ 273459 w 609586"/>
                  <a:gd name="connsiteY33" fmla="*/ 482947 h 609586"/>
                  <a:gd name="connsiteX34" fmla="*/ 269411 w 609586"/>
                  <a:gd name="connsiteY34" fmla="*/ 485376 h 609586"/>
                  <a:gd name="connsiteX35" fmla="*/ 78937 w 609586"/>
                  <a:gd name="connsiteY35" fmla="*/ 542097 h 609586"/>
                  <a:gd name="connsiteX36" fmla="*/ 76223 w 609586"/>
                  <a:gd name="connsiteY36" fmla="*/ 542526 h 609586"/>
                  <a:gd name="connsiteX37" fmla="*/ 67175 w 609586"/>
                  <a:gd name="connsiteY37" fmla="*/ 530048 h 609586"/>
                  <a:gd name="connsiteX38" fmla="*/ 127365 w 609586"/>
                  <a:gd name="connsiteY38" fmla="*/ 344977 h 609586"/>
                  <a:gd name="connsiteX39" fmla="*/ 129698 w 609586"/>
                  <a:gd name="connsiteY39" fmla="*/ 341167 h 609586"/>
                  <a:gd name="connsiteX40" fmla="*/ 322410 w 609586"/>
                  <a:gd name="connsiteY40" fmla="*/ 148427 h 609586"/>
                  <a:gd name="connsiteX41" fmla="*/ 323458 w 609586"/>
                  <a:gd name="connsiteY41" fmla="*/ 146856 h 609586"/>
                  <a:gd name="connsiteX42" fmla="*/ 394648 w 609586"/>
                  <a:gd name="connsiteY42" fmla="*/ 75656 h 609586"/>
                  <a:gd name="connsiteX43" fmla="*/ 415641 w 609586"/>
                  <a:gd name="connsiteY43" fmla="*/ 66976 h 609586"/>
                  <a:gd name="connsiteX44" fmla="*/ 28574 w 609586"/>
                  <a:gd name="connsiteY44" fmla="*/ 19049 h 609586"/>
                  <a:gd name="connsiteX45" fmla="*/ 19049 w 609586"/>
                  <a:gd name="connsiteY45" fmla="*/ 28574 h 609586"/>
                  <a:gd name="connsiteX46" fmla="*/ 19049 w 609586"/>
                  <a:gd name="connsiteY46" fmla="*/ 581012 h 609586"/>
                  <a:gd name="connsiteX47" fmla="*/ 28574 w 609586"/>
                  <a:gd name="connsiteY47" fmla="*/ 590537 h 609586"/>
                  <a:gd name="connsiteX48" fmla="*/ 581012 w 609586"/>
                  <a:gd name="connsiteY48" fmla="*/ 590537 h 609586"/>
                  <a:gd name="connsiteX49" fmla="*/ 590537 w 609586"/>
                  <a:gd name="connsiteY49" fmla="*/ 581012 h 609586"/>
                  <a:gd name="connsiteX50" fmla="*/ 590537 w 609586"/>
                  <a:gd name="connsiteY50" fmla="*/ 28574 h 609586"/>
                  <a:gd name="connsiteX51" fmla="*/ 581012 w 609586"/>
                  <a:gd name="connsiteY51" fmla="*/ 19049 h 609586"/>
                  <a:gd name="connsiteX52" fmla="*/ 28574 w 609586"/>
                  <a:gd name="connsiteY52" fmla="*/ 0 h 609586"/>
                  <a:gd name="connsiteX53" fmla="*/ 581012 w 609586"/>
                  <a:gd name="connsiteY53" fmla="*/ 0 h 609586"/>
                  <a:gd name="connsiteX54" fmla="*/ 609586 w 609586"/>
                  <a:gd name="connsiteY54" fmla="*/ 28574 h 609586"/>
                  <a:gd name="connsiteX55" fmla="*/ 609586 w 609586"/>
                  <a:gd name="connsiteY55" fmla="*/ 581012 h 609586"/>
                  <a:gd name="connsiteX56" fmla="*/ 581012 w 609586"/>
                  <a:gd name="connsiteY56" fmla="*/ 609586 h 609586"/>
                  <a:gd name="connsiteX57" fmla="*/ 28574 w 609586"/>
                  <a:gd name="connsiteY57" fmla="*/ 609586 h 609586"/>
                  <a:gd name="connsiteX58" fmla="*/ 0 w 609586"/>
                  <a:gd name="connsiteY58" fmla="*/ 581012 h 609586"/>
                  <a:gd name="connsiteX59" fmla="*/ 0 w 609586"/>
                  <a:gd name="connsiteY59" fmla="*/ 28574 h 609586"/>
                  <a:gd name="connsiteX60" fmla="*/ 28574 w 609586"/>
                  <a:gd name="connsiteY60"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586" h="609586">
                    <a:moveTo>
                      <a:pt x="142746" y="359264"/>
                    </a:moveTo>
                    <a:lnTo>
                      <a:pt x="90889" y="518666"/>
                    </a:lnTo>
                    <a:lnTo>
                      <a:pt x="252554" y="470517"/>
                    </a:lnTo>
                    <a:lnTo>
                      <a:pt x="240506" y="428607"/>
                    </a:lnTo>
                    <a:lnTo>
                      <a:pt x="190507" y="428607"/>
                    </a:lnTo>
                    <a:cubicBezTo>
                      <a:pt x="185269" y="428607"/>
                      <a:pt x="180983" y="424320"/>
                      <a:pt x="180983" y="419081"/>
                    </a:cubicBezTo>
                    <a:lnTo>
                      <a:pt x="180983" y="367932"/>
                    </a:lnTo>
                    <a:close/>
                    <a:moveTo>
                      <a:pt x="423790" y="260204"/>
                    </a:moveTo>
                    <a:lnTo>
                      <a:pt x="258363" y="421939"/>
                    </a:lnTo>
                    <a:lnTo>
                      <a:pt x="269363" y="460039"/>
                    </a:lnTo>
                    <a:lnTo>
                      <a:pt x="445457" y="281873"/>
                    </a:lnTo>
                    <a:close/>
                    <a:moveTo>
                      <a:pt x="363981" y="200386"/>
                    </a:moveTo>
                    <a:lnTo>
                      <a:pt x="200031" y="365074"/>
                    </a:lnTo>
                    <a:lnTo>
                      <a:pt x="200031" y="409556"/>
                    </a:lnTo>
                    <a:lnTo>
                      <a:pt x="243745" y="409556"/>
                    </a:lnTo>
                    <a:lnTo>
                      <a:pt x="410314" y="246726"/>
                    </a:lnTo>
                    <a:close/>
                    <a:moveTo>
                      <a:pt x="330696" y="167049"/>
                    </a:moveTo>
                    <a:lnTo>
                      <a:pt x="155269" y="342548"/>
                    </a:lnTo>
                    <a:lnTo>
                      <a:pt x="188126" y="350025"/>
                    </a:lnTo>
                    <a:lnTo>
                      <a:pt x="350505" y="186861"/>
                    </a:lnTo>
                    <a:close/>
                    <a:moveTo>
                      <a:pt x="408124" y="89134"/>
                    </a:moveTo>
                    <a:lnTo>
                      <a:pt x="343886" y="153380"/>
                    </a:lnTo>
                    <a:lnTo>
                      <a:pt x="458599" y="268110"/>
                    </a:lnTo>
                    <a:lnTo>
                      <a:pt x="522837" y="203863"/>
                    </a:lnTo>
                    <a:cubicBezTo>
                      <a:pt x="526980" y="199720"/>
                      <a:pt x="526980" y="193005"/>
                      <a:pt x="522837" y="188861"/>
                    </a:cubicBezTo>
                    <a:lnTo>
                      <a:pt x="423124" y="89134"/>
                    </a:lnTo>
                    <a:cubicBezTo>
                      <a:pt x="418981" y="84991"/>
                      <a:pt x="412267" y="84991"/>
                      <a:pt x="408124" y="89134"/>
                    </a:cubicBezTo>
                    <a:close/>
                    <a:moveTo>
                      <a:pt x="415641" y="66976"/>
                    </a:moveTo>
                    <a:cubicBezTo>
                      <a:pt x="423231" y="66976"/>
                      <a:pt x="430814" y="69870"/>
                      <a:pt x="436600" y="75656"/>
                    </a:cubicBezTo>
                    <a:lnTo>
                      <a:pt x="536313" y="175336"/>
                    </a:lnTo>
                    <a:cubicBezTo>
                      <a:pt x="547884" y="186956"/>
                      <a:pt x="547884" y="205720"/>
                      <a:pt x="536313" y="217341"/>
                    </a:cubicBezTo>
                    <a:lnTo>
                      <a:pt x="466647" y="287017"/>
                    </a:lnTo>
                    <a:cubicBezTo>
                      <a:pt x="466314" y="287541"/>
                      <a:pt x="466123" y="288064"/>
                      <a:pt x="465647" y="288541"/>
                    </a:cubicBezTo>
                    <a:lnTo>
                      <a:pt x="273459" y="482947"/>
                    </a:lnTo>
                    <a:cubicBezTo>
                      <a:pt x="272363" y="484090"/>
                      <a:pt x="270935" y="484900"/>
                      <a:pt x="269411" y="485376"/>
                    </a:cubicBezTo>
                    <a:lnTo>
                      <a:pt x="78937" y="542097"/>
                    </a:lnTo>
                    <a:cubicBezTo>
                      <a:pt x="78080" y="542383"/>
                      <a:pt x="77127" y="542526"/>
                      <a:pt x="76223" y="542526"/>
                    </a:cubicBezTo>
                    <a:cubicBezTo>
                      <a:pt x="69746" y="542478"/>
                      <a:pt x="65175" y="536192"/>
                      <a:pt x="67175" y="530048"/>
                    </a:cubicBezTo>
                    <a:lnTo>
                      <a:pt x="127365" y="344977"/>
                    </a:lnTo>
                    <a:cubicBezTo>
                      <a:pt x="127841" y="343548"/>
                      <a:pt x="128603" y="342262"/>
                      <a:pt x="129698" y="341167"/>
                    </a:cubicBezTo>
                    <a:lnTo>
                      <a:pt x="322410" y="148427"/>
                    </a:lnTo>
                    <a:cubicBezTo>
                      <a:pt x="322744" y="147903"/>
                      <a:pt x="322982" y="147332"/>
                      <a:pt x="323458" y="146856"/>
                    </a:cubicBezTo>
                    <a:lnTo>
                      <a:pt x="394648" y="75656"/>
                    </a:lnTo>
                    <a:cubicBezTo>
                      <a:pt x="400457" y="69870"/>
                      <a:pt x="408052" y="66976"/>
                      <a:pt x="415641" y="66976"/>
                    </a:cubicBezTo>
                    <a:close/>
                    <a:moveTo>
                      <a:pt x="28574" y="19049"/>
                    </a:moveTo>
                    <a:cubicBezTo>
                      <a:pt x="23336" y="19049"/>
                      <a:pt x="19049" y="23336"/>
                      <a:pt x="19049" y="28574"/>
                    </a:cubicBezTo>
                    <a:lnTo>
                      <a:pt x="19049" y="581012"/>
                    </a:lnTo>
                    <a:cubicBezTo>
                      <a:pt x="19049" y="586250"/>
                      <a:pt x="23336" y="590537"/>
                      <a:pt x="28574" y="590537"/>
                    </a:cubicBezTo>
                    <a:lnTo>
                      <a:pt x="581012" y="590537"/>
                    </a:lnTo>
                    <a:cubicBezTo>
                      <a:pt x="586250" y="590537"/>
                      <a:pt x="590537" y="586250"/>
                      <a:pt x="590537" y="581012"/>
                    </a:cubicBezTo>
                    <a:lnTo>
                      <a:pt x="590537" y="28574"/>
                    </a:lnTo>
                    <a:cubicBezTo>
                      <a:pt x="590537" y="23336"/>
                      <a:pt x="586250" y="19049"/>
                      <a:pt x="581012" y="19049"/>
                    </a:cubicBezTo>
                    <a:close/>
                    <a:moveTo>
                      <a:pt x="28574" y="0"/>
                    </a:moveTo>
                    <a:lnTo>
                      <a:pt x="581012" y="0"/>
                    </a:lnTo>
                    <a:cubicBezTo>
                      <a:pt x="596775" y="0"/>
                      <a:pt x="609586" y="12811"/>
                      <a:pt x="609586" y="28574"/>
                    </a:cubicBezTo>
                    <a:lnTo>
                      <a:pt x="609586" y="581012"/>
                    </a:lnTo>
                    <a:cubicBezTo>
                      <a:pt x="609586" y="596775"/>
                      <a:pt x="596775" y="609586"/>
                      <a:pt x="581012" y="609586"/>
                    </a:cubicBezTo>
                    <a:lnTo>
                      <a:pt x="28574" y="609586"/>
                    </a:lnTo>
                    <a:cubicBezTo>
                      <a:pt x="12811" y="609586"/>
                      <a:pt x="0" y="596775"/>
                      <a:pt x="0" y="581012"/>
                    </a:cubicBezTo>
                    <a:lnTo>
                      <a:pt x="0" y="28574"/>
                    </a:lnTo>
                    <a:cubicBezTo>
                      <a:pt x="0" y="12811"/>
                      <a:pt x="12811" y="0"/>
                      <a:pt x="28574" y="0"/>
                    </a:cubicBezTo>
                    <a:close/>
                  </a:path>
                </a:pathLst>
              </a:custGeom>
              <a:grpFill/>
              <a:ln>
                <a:noFill/>
              </a:ln>
            </p:spPr>
            <p:txBody>
              <a:bodyPr anchor="ctr"/>
              <a:p>
                <a:pPr algn="ctr"/>
              </a:p>
            </p:txBody>
          </p:sp>
        </p:grpSp>
        <p:sp>
          <p:nvSpPr>
            <p:cNvPr id="103" name="íśļîḍè"/>
            <p:cNvSpPr txBox="1"/>
            <p:nvPr/>
          </p:nvSpPr>
          <p:spPr>
            <a:xfrm>
              <a:off x="15559" y="8219"/>
              <a:ext cx="2253" cy="452"/>
            </a:xfrm>
            <a:prstGeom prst="rect">
              <a:avLst/>
            </a:prstGeom>
            <a:noFill/>
            <a:effectLst/>
          </p:spPr>
          <p:txBody>
            <a:bodyPr wrap="none">
              <a:noAutofit/>
            </a:bodyPr>
            <a:p>
              <a:pPr lvl="0" algn="ctr">
                <a:buClrTx/>
                <a:buSzTx/>
                <a:buFontTx/>
              </a:pPr>
              <a:r>
                <a:rPr lang="zh-CN" altLang="en-US" sz="2000" spc="100" dirty="0">
                  <a:uFillTx/>
                  <a:latin typeface="思源黑体 Normal" panose="020B0400000000000000" charset="-122"/>
                  <a:ea typeface="思源黑体 Normal" panose="020B0400000000000000" charset="-122"/>
                  <a:sym typeface="+mn-ea"/>
                </a:rPr>
                <a:t>美观</a:t>
              </a:r>
              <a:r>
                <a:rPr lang="en-US" altLang="zh-CN" sz="2000" spc="100" dirty="0">
                  <a:uFillTx/>
                  <a:latin typeface="思源黑体 Normal" panose="020B0400000000000000" charset="-122"/>
                  <a:ea typeface="思源黑体 Normal" panose="020B0400000000000000" charset="-122"/>
                  <a:sym typeface="+mn-ea"/>
                </a:rPr>
                <a:t>规范</a:t>
              </a:r>
              <a:endParaRPr lang="en-US" altLang="zh-CN" sz="2000" spc="100" dirty="0">
                <a:uFillTx/>
                <a:latin typeface="思源黑体 Normal" panose="020B0400000000000000" charset="-122"/>
                <a:ea typeface="思源黑体 Normal" panose="020B0400000000000000" charset="-122"/>
                <a:sym typeface="+mn-ea"/>
              </a:endParaRPr>
            </a:p>
          </p:txBody>
        </p:sp>
      </p:grpSp>
      <p:cxnSp>
        <p:nvCxnSpPr>
          <p:cNvPr id="112" name="直接连接符 111"/>
          <p:cNvCxnSpPr/>
          <p:nvPr/>
        </p:nvCxnSpPr>
        <p:spPr>
          <a:xfrm>
            <a:off x="1561465" y="3699510"/>
            <a:ext cx="1905" cy="46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368040" y="3699510"/>
            <a:ext cx="1905" cy="46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174615" y="3699510"/>
            <a:ext cx="1905" cy="46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6981190" y="3699510"/>
            <a:ext cx="1905" cy="46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8787765" y="3699510"/>
            <a:ext cx="1905" cy="46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10594340" y="3699510"/>
            <a:ext cx="1905" cy="46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560830" y="3699510"/>
            <a:ext cx="903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6099810" y="3232150"/>
            <a:ext cx="1905" cy="4673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简历的完整结构</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8" name="椭圆 17"/>
          <p:cNvSpPr/>
          <p:nvPr>
            <p:custDataLst>
              <p:tags r:id="rId2"/>
            </p:custDataLst>
          </p:nvPr>
        </p:nvSpPr>
        <p:spPr>
          <a:xfrm>
            <a:off x="554990" y="2059940"/>
            <a:ext cx="575945" cy="575945"/>
          </a:xfrm>
          <a:prstGeom prst="ellipse">
            <a:avLst/>
          </a:prstGeom>
          <a:solidFill>
            <a:schemeClr val="bg1"/>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endParaRPr lang="zh-CN" altLang="en-US" sz="2000" b="1" spc="150">
              <a:solidFill>
                <a:schemeClr val="accent1">
                  <a:lumMod val="75000"/>
                </a:schemeClr>
              </a:solidFill>
              <a:latin typeface="思源黑体 Normal" panose="020B0400000000000000" charset="-122"/>
              <a:ea typeface="思源黑体 Normal" panose="020B0400000000000000" charset="-122"/>
              <a:sym typeface="Arial" panose="020B0604020202020204" pitchFamily="34" charset="0"/>
            </a:endParaRPr>
          </a:p>
        </p:txBody>
      </p:sp>
      <p:sp>
        <p:nvSpPr>
          <p:cNvPr id="20" name="文本框 19"/>
          <p:cNvSpPr txBox="1"/>
          <p:nvPr>
            <p:custDataLst>
              <p:tags r:id="rId3"/>
            </p:custDataLst>
          </p:nvPr>
        </p:nvSpPr>
        <p:spPr>
          <a:xfrm>
            <a:off x="1312545" y="1943735"/>
            <a:ext cx="1136015" cy="718185"/>
          </a:xfrm>
          <a:prstGeom prst="rect">
            <a:avLst/>
          </a:prstGeom>
          <a:noFill/>
        </p:spPr>
        <p:txBody>
          <a:bodyPr wrap="square" lIns="0" tIns="0" rIns="0" bIns="0" rtlCol="0" anchor="ctr" anchorCtr="0">
            <a:noAutofit/>
          </a:bodyPr>
          <a:p>
            <a:pPr lvl="0" algn="ctr">
              <a:lnSpc>
                <a:spcPct val="150000"/>
              </a:lnSpc>
            </a:pPr>
            <a:r>
              <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rPr>
              <a:t>求职意向</a:t>
            </a:r>
            <a:endPar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p:txBody>
      </p:sp>
      <p:sp>
        <p:nvSpPr>
          <p:cNvPr id="22" name="文本框 21"/>
          <p:cNvSpPr txBox="1"/>
          <p:nvPr>
            <p:custDataLst>
              <p:tags r:id="rId4"/>
            </p:custDataLst>
          </p:nvPr>
        </p:nvSpPr>
        <p:spPr>
          <a:xfrm>
            <a:off x="2642235" y="1978660"/>
            <a:ext cx="7957185" cy="718185"/>
          </a:xfrm>
          <a:prstGeom prst="rect">
            <a:avLst/>
          </a:prstGeom>
          <a:noFill/>
        </p:spPr>
        <p:txBody>
          <a:bodyPr wrap="square" lIns="0" tIns="0" rIns="0" bIns="0" rtlCol="0" anchor="ctr" anchorCtr="0">
            <a:noAutofit/>
          </a:bodyPr>
          <a:p>
            <a:pPr lvl="0" algn="l">
              <a:lnSpc>
                <a:spcPct val="110000"/>
              </a:lnSpc>
            </a:pPr>
            <a:r>
              <a:rPr lang="da-DK" alt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标明求职者的求职意向</a:t>
            </a:r>
            <a:r>
              <a:rPr lang="zh-CN" altLang="da-DK"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a:t>
            </a:r>
            <a:endParaRPr lang="zh-CN" altLang="da-DK"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endParaRPr>
          </a:p>
        </p:txBody>
      </p:sp>
      <p:sp>
        <p:nvSpPr>
          <p:cNvPr id="24" name="KSO_Shape"/>
          <p:cNvSpPr/>
          <p:nvPr>
            <p:custDataLst>
              <p:tags r:id="rId5"/>
            </p:custDataLst>
          </p:nvPr>
        </p:nvSpPr>
        <p:spPr bwMode="auto">
          <a:xfrm>
            <a:off x="717550" y="2207895"/>
            <a:ext cx="250190" cy="278765"/>
          </a:xfrm>
          <a:custGeom>
            <a:avLst/>
            <a:gdLst>
              <a:gd name="T0" fmla="*/ 527033 w 2960688"/>
              <a:gd name="T1" fmla="*/ 1877159 h 3298826"/>
              <a:gd name="T2" fmla="*/ 409443 w 2960688"/>
              <a:gd name="T3" fmla="*/ 2000501 h 3298826"/>
              <a:gd name="T4" fmla="*/ 411355 w 2960688"/>
              <a:gd name="T5" fmla="*/ 2233197 h 3298826"/>
              <a:gd name="T6" fmla="*/ 351125 w 2960688"/>
              <a:gd name="T7" fmla="*/ 2312034 h 3298826"/>
              <a:gd name="T8" fmla="*/ 273369 w 2960688"/>
              <a:gd name="T9" fmla="*/ 2124161 h 3298826"/>
              <a:gd name="T10" fmla="*/ 346027 w 2960688"/>
              <a:gd name="T11" fmla="*/ 1891464 h 3298826"/>
              <a:gd name="T12" fmla="*/ 896304 w 2960688"/>
              <a:gd name="T13" fmla="*/ 1785321 h 3298826"/>
              <a:gd name="T14" fmla="*/ 1068706 w 2960688"/>
              <a:gd name="T15" fmla="*/ 2016555 h 3298826"/>
              <a:gd name="T16" fmla="*/ 1068071 w 2960688"/>
              <a:gd name="T17" fmla="*/ 2228732 h 3298826"/>
              <a:gd name="T18" fmla="*/ 959169 w 2960688"/>
              <a:gd name="T19" fmla="*/ 2409781 h 3298826"/>
              <a:gd name="T20" fmla="*/ 713741 w 2960688"/>
              <a:gd name="T21" fmla="*/ 2518728 h 3298826"/>
              <a:gd name="T22" fmla="*/ 693421 w 2960688"/>
              <a:gd name="T23" fmla="*/ 1957476 h 3298826"/>
              <a:gd name="T24" fmla="*/ 640080 w 2960688"/>
              <a:gd name="T25" fmla="*/ 1634173 h 3298826"/>
              <a:gd name="T26" fmla="*/ 392430 w 2960688"/>
              <a:gd name="T27" fmla="*/ 1729423 h 3298826"/>
              <a:gd name="T28" fmla="*/ 232092 w 2960688"/>
              <a:gd name="T29" fmla="*/ 1935163 h 3298826"/>
              <a:gd name="T30" fmla="*/ 200025 w 2960688"/>
              <a:gd name="T31" fmla="*/ 2188846 h 3298826"/>
              <a:gd name="T32" fmla="*/ 307658 w 2960688"/>
              <a:gd name="T33" fmla="*/ 2432368 h 3298826"/>
              <a:gd name="T34" fmla="*/ 520065 w 2960688"/>
              <a:gd name="T35" fmla="*/ 2581276 h 3298826"/>
              <a:gd name="T36" fmla="*/ 775335 w 2960688"/>
              <a:gd name="T37" fmla="*/ 2601279 h 3298826"/>
              <a:gd name="T38" fmla="*/ 1014095 w 2960688"/>
              <a:gd name="T39" fmla="*/ 2481581 h 3298826"/>
              <a:gd name="T40" fmla="*/ 1151890 w 2960688"/>
              <a:gd name="T41" fmla="*/ 2263141 h 3298826"/>
              <a:gd name="T42" fmla="*/ 1159510 w 2960688"/>
              <a:gd name="T43" fmla="*/ 2006283 h 3298826"/>
              <a:gd name="T44" fmla="*/ 1027748 w 2960688"/>
              <a:gd name="T45" fmla="*/ 1773556 h 3298826"/>
              <a:gd name="T46" fmla="*/ 803275 w 2960688"/>
              <a:gd name="T47" fmla="*/ 1647190 h 3298826"/>
              <a:gd name="T48" fmla="*/ 1574800 w 2960688"/>
              <a:gd name="T49" fmla="*/ 2092842 h 3298826"/>
              <a:gd name="T50" fmla="*/ 2153920 w 2960688"/>
              <a:gd name="T51" fmla="*/ 1496357 h 3298826"/>
              <a:gd name="T52" fmla="*/ 2773363 w 2960688"/>
              <a:gd name="T53" fmla="*/ 1705761 h 3298826"/>
              <a:gd name="T54" fmla="*/ 2930208 w 2960688"/>
              <a:gd name="T55" fmla="*/ 2034463 h 3298826"/>
              <a:gd name="T56" fmla="*/ 2534285 w 2960688"/>
              <a:gd name="T57" fmla="*/ 2333022 h 3298826"/>
              <a:gd name="T58" fmla="*/ 2062798 w 2960688"/>
              <a:gd name="T59" fmla="*/ 2832102 h 3298826"/>
              <a:gd name="T60" fmla="*/ 1393825 w 2960688"/>
              <a:gd name="T61" fmla="*/ 2435503 h 3298826"/>
              <a:gd name="T62" fmla="*/ 1449705 w 2960688"/>
              <a:gd name="T63" fmla="*/ 1990995 h 3298826"/>
              <a:gd name="T64" fmla="*/ 1293813 w 2960688"/>
              <a:gd name="T65" fmla="*/ 1642623 h 3298826"/>
              <a:gd name="T66" fmla="*/ 818833 w 2960688"/>
              <a:gd name="T67" fmla="*/ 1450340 h 3298826"/>
              <a:gd name="T68" fmla="*/ 1141095 w 2960688"/>
              <a:gd name="T69" fmla="*/ 1611630 h 3298826"/>
              <a:gd name="T70" fmla="*/ 1340803 w 2960688"/>
              <a:gd name="T71" fmla="*/ 1927861 h 3298826"/>
              <a:gd name="T72" fmla="*/ 1348423 w 2960688"/>
              <a:gd name="T73" fmla="*/ 2284731 h 3298826"/>
              <a:gd name="T74" fmla="*/ 1223010 w 2960688"/>
              <a:gd name="T75" fmla="*/ 2541906 h 3298826"/>
              <a:gd name="T76" fmla="*/ 1473200 w 2960688"/>
              <a:gd name="T77" fmla="*/ 3188336 h 3298826"/>
              <a:gd name="T78" fmla="*/ 1409700 w 2960688"/>
              <a:gd name="T79" fmla="*/ 3287079 h 3298826"/>
              <a:gd name="T80" fmla="*/ 1293813 w 2960688"/>
              <a:gd name="T81" fmla="*/ 3278189 h 3298826"/>
              <a:gd name="T82" fmla="*/ 780415 w 2960688"/>
              <a:gd name="T83" fmla="*/ 2798129 h 3298826"/>
              <a:gd name="T84" fmla="*/ 485775 w 2960688"/>
              <a:gd name="T85" fmla="*/ 2775904 h 3298826"/>
              <a:gd name="T86" fmla="*/ 179387 w 2960688"/>
              <a:gd name="T87" fmla="*/ 2582863 h 3298826"/>
              <a:gd name="T88" fmla="*/ 11747 w 2960688"/>
              <a:gd name="T89" fmla="*/ 2248853 h 3298826"/>
              <a:gd name="T90" fmla="*/ 39687 w 2960688"/>
              <a:gd name="T91" fmla="*/ 1891666 h 3298826"/>
              <a:gd name="T92" fmla="*/ 248285 w 2960688"/>
              <a:gd name="T93" fmla="*/ 1593533 h 3298826"/>
              <a:gd name="T94" fmla="*/ 589598 w 2960688"/>
              <a:gd name="T95" fmla="*/ 1443356 h 3298826"/>
              <a:gd name="T96" fmla="*/ 2009571 w 2960688"/>
              <a:gd name="T97" fmla="*/ 44471 h 3298826"/>
              <a:gd name="T98" fmla="*/ 2211293 w 2960688"/>
              <a:gd name="T99" fmla="*/ 227752 h 3298826"/>
              <a:gd name="T100" fmla="*/ 2308501 w 2960688"/>
              <a:gd name="T101" fmla="*/ 511410 h 3298826"/>
              <a:gd name="T102" fmla="*/ 2385695 w 2960688"/>
              <a:gd name="T103" fmla="*/ 681985 h 3298826"/>
              <a:gd name="T104" fmla="*/ 2326608 w 2960688"/>
              <a:gd name="T105" fmla="*/ 854149 h 3298826"/>
              <a:gd name="T106" fmla="*/ 2142358 w 2960688"/>
              <a:gd name="T107" fmla="*/ 1198477 h 3298826"/>
              <a:gd name="T108" fmla="*/ 1940000 w 2960688"/>
              <a:gd name="T109" fmla="*/ 1360477 h 3298826"/>
              <a:gd name="T110" fmla="*/ 1698569 w 2960688"/>
              <a:gd name="T111" fmla="*/ 1367782 h 3298826"/>
              <a:gd name="T112" fmla="*/ 1505106 w 2960688"/>
              <a:gd name="T113" fmla="*/ 1235642 h 3298826"/>
              <a:gd name="T114" fmla="*/ 1298619 w 2960688"/>
              <a:gd name="T115" fmla="*/ 873208 h 3298826"/>
              <a:gd name="T116" fmla="*/ 1219200 w 2960688"/>
              <a:gd name="T117" fmla="*/ 700409 h 3298826"/>
              <a:gd name="T118" fmla="*/ 1306560 w 2960688"/>
              <a:gd name="T119" fmla="*/ 536504 h 3298826"/>
              <a:gd name="T120" fmla="*/ 1394873 w 2960688"/>
              <a:gd name="T121" fmla="*/ 248081 h 3298826"/>
              <a:gd name="T122" fmla="*/ 1587383 w 2960688"/>
              <a:gd name="T123" fmla="*/ 54953 h 3298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0688" h="3298826">
                <a:moveTo>
                  <a:pt x="472859" y="1797050"/>
                </a:moveTo>
                <a:lnTo>
                  <a:pt x="478276" y="1797050"/>
                </a:lnTo>
                <a:lnTo>
                  <a:pt x="483375" y="1797686"/>
                </a:lnTo>
                <a:lnTo>
                  <a:pt x="488792" y="1798640"/>
                </a:lnTo>
                <a:lnTo>
                  <a:pt x="493891" y="1800229"/>
                </a:lnTo>
                <a:lnTo>
                  <a:pt x="499309" y="1802454"/>
                </a:lnTo>
                <a:lnTo>
                  <a:pt x="503770" y="1804679"/>
                </a:lnTo>
                <a:lnTo>
                  <a:pt x="508550" y="1807858"/>
                </a:lnTo>
                <a:lnTo>
                  <a:pt x="512693" y="1811355"/>
                </a:lnTo>
                <a:lnTo>
                  <a:pt x="516836" y="1815170"/>
                </a:lnTo>
                <a:lnTo>
                  <a:pt x="520341" y="1819302"/>
                </a:lnTo>
                <a:lnTo>
                  <a:pt x="523846" y="1824071"/>
                </a:lnTo>
                <a:lnTo>
                  <a:pt x="526396" y="1829157"/>
                </a:lnTo>
                <a:lnTo>
                  <a:pt x="528945" y="1834561"/>
                </a:lnTo>
                <a:lnTo>
                  <a:pt x="530220" y="1839648"/>
                </a:lnTo>
                <a:lnTo>
                  <a:pt x="531495" y="1845370"/>
                </a:lnTo>
                <a:lnTo>
                  <a:pt x="531813" y="1850774"/>
                </a:lnTo>
                <a:lnTo>
                  <a:pt x="531813" y="1855860"/>
                </a:lnTo>
                <a:lnTo>
                  <a:pt x="531495" y="1861264"/>
                </a:lnTo>
                <a:lnTo>
                  <a:pt x="530220" y="1866668"/>
                </a:lnTo>
                <a:lnTo>
                  <a:pt x="528945" y="1871755"/>
                </a:lnTo>
                <a:lnTo>
                  <a:pt x="527033" y="1877159"/>
                </a:lnTo>
                <a:lnTo>
                  <a:pt x="524165" y="1881609"/>
                </a:lnTo>
                <a:lnTo>
                  <a:pt x="520978" y="1886378"/>
                </a:lnTo>
                <a:lnTo>
                  <a:pt x="517792" y="1890510"/>
                </a:lnTo>
                <a:lnTo>
                  <a:pt x="513968" y="1894643"/>
                </a:lnTo>
                <a:lnTo>
                  <a:pt x="509506" y="1898140"/>
                </a:lnTo>
                <a:lnTo>
                  <a:pt x="504726" y="1901636"/>
                </a:lnTo>
                <a:lnTo>
                  <a:pt x="495803" y="1907358"/>
                </a:lnTo>
                <a:lnTo>
                  <a:pt x="486880" y="1913080"/>
                </a:lnTo>
                <a:lnTo>
                  <a:pt x="478913" y="1918803"/>
                </a:lnTo>
                <a:lnTo>
                  <a:pt x="471265" y="1924842"/>
                </a:lnTo>
                <a:lnTo>
                  <a:pt x="463936" y="1931200"/>
                </a:lnTo>
                <a:lnTo>
                  <a:pt x="457244" y="1937240"/>
                </a:lnTo>
                <a:lnTo>
                  <a:pt x="450870" y="1943280"/>
                </a:lnTo>
                <a:lnTo>
                  <a:pt x="444815" y="1949320"/>
                </a:lnTo>
                <a:lnTo>
                  <a:pt x="439398" y="1955678"/>
                </a:lnTo>
                <a:lnTo>
                  <a:pt x="433980" y="1962036"/>
                </a:lnTo>
                <a:lnTo>
                  <a:pt x="429519" y="1968076"/>
                </a:lnTo>
                <a:lnTo>
                  <a:pt x="424739" y="1974751"/>
                </a:lnTo>
                <a:lnTo>
                  <a:pt x="420596" y="1980791"/>
                </a:lnTo>
                <a:lnTo>
                  <a:pt x="416453" y="1987467"/>
                </a:lnTo>
                <a:lnTo>
                  <a:pt x="412948" y="1993825"/>
                </a:lnTo>
                <a:lnTo>
                  <a:pt x="409443" y="2000501"/>
                </a:lnTo>
                <a:lnTo>
                  <a:pt x="406256" y="2006858"/>
                </a:lnTo>
                <a:lnTo>
                  <a:pt x="403388" y="2013534"/>
                </a:lnTo>
                <a:lnTo>
                  <a:pt x="400838" y="2019892"/>
                </a:lnTo>
                <a:lnTo>
                  <a:pt x="398608" y="2026886"/>
                </a:lnTo>
                <a:lnTo>
                  <a:pt x="394465" y="2039919"/>
                </a:lnTo>
                <a:lnTo>
                  <a:pt x="391278" y="2053271"/>
                </a:lnTo>
                <a:lnTo>
                  <a:pt x="388729" y="2066622"/>
                </a:lnTo>
                <a:lnTo>
                  <a:pt x="387135" y="2079974"/>
                </a:lnTo>
                <a:lnTo>
                  <a:pt x="386498" y="2093007"/>
                </a:lnTo>
                <a:lnTo>
                  <a:pt x="385861" y="2106041"/>
                </a:lnTo>
                <a:lnTo>
                  <a:pt x="385861" y="2118439"/>
                </a:lnTo>
                <a:lnTo>
                  <a:pt x="386817" y="2130518"/>
                </a:lnTo>
                <a:lnTo>
                  <a:pt x="387773" y="2141962"/>
                </a:lnTo>
                <a:lnTo>
                  <a:pt x="389366" y="2153724"/>
                </a:lnTo>
                <a:lnTo>
                  <a:pt x="391278" y="2164215"/>
                </a:lnTo>
                <a:lnTo>
                  <a:pt x="393190" y="2174705"/>
                </a:lnTo>
                <a:lnTo>
                  <a:pt x="395421" y="2184242"/>
                </a:lnTo>
                <a:lnTo>
                  <a:pt x="397970" y="2193461"/>
                </a:lnTo>
                <a:lnTo>
                  <a:pt x="402432" y="2209038"/>
                </a:lnTo>
                <a:lnTo>
                  <a:pt x="406574" y="2221435"/>
                </a:lnTo>
                <a:lnTo>
                  <a:pt x="409761" y="2229383"/>
                </a:lnTo>
                <a:lnTo>
                  <a:pt x="411355" y="2233197"/>
                </a:lnTo>
                <a:lnTo>
                  <a:pt x="413585" y="2238602"/>
                </a:lnTo>
                <a:lnTo>
                  <a:pt x="415179" y="2244006"/>
                </a:lnTo>
                <a:lnTo>
                  <a:pt x="416453" y="2249728"/>
                </a:lnTo>
                <a:lnTo>
                  <a:pt x="416772" y="2255132"/>
                </a:lnTo>
                <a:lnTo>
                  <a:pt x="416772" y="2260536"/>
                </a:lnTo>
                <a:lnTo>
                  <a:pt x="415816" y="2265940"/>
                </a:lnTo>
                <a:lnTo>
                  <a:pt x="414860" y="2271026"/>
                </a:lnTo>
                <a:lnTo>
                  <a:pt x="413267" y="2276113"/>
                </a:lnTo>
                <a:lnTo>
                  <a:pt x="411036" y="2281199"/>
                </a:lnTo>
                <a:lnTo>
                  <a:pt x="408168" y="2285967"/>
                </a:lnTo>
                <a:lnTo>
                  <a:pt x="405300" y="2290736"/>
                </a:lnTo>
                <a:lnTo>
                  <a:pt x="401794" y="2294868"/>
                </a:lnTo>
                <a:lnTo>
                  <a:pt x="397970" y="2298683"/>
                </a:lnTo>
                <a:lnTo>
                  <a:pt x="393509" y="2302180"/>
                </a:lnTo>
                <a:lnTo>
                  <a:pt x="389047" y="2305359"/>
                </a:lnTo>
                <a:lnTo>
                  <a:pt x="383630" y="2307902"/>
                </a:lnTo>
                <a:lnTo>
                  <a:pt x="378213" y="2309809"/>
                </a:lnTo>
                <a:lnTo>
                  <a:pt x="372795" y="2311717"/>
                </a:lnTo>
                <a:lnTo>
                  <a:pt x="367696" y="2312670"/>
                </a:lnTo>
                <a:lnTo>
                  <a:pt x="361642" y="2312988"/>
                </a:lnTo>
                <a:lnTo>
                  <a:pt x="356543" y="2312988"/>
                </a:lnTo>
                <a:lnTo>
                  <a:pt x="351125" y="2312034"/>
                </a:lnTo>
                <a:lnTo>
                  <a:pt x="345708" y="2311081"/>
                </a:lnTo>
                <a:lnTo>
                  <a:pt x="340609" y="2309491"/>
                </a:lnTo>
                <a:lnTo>
                  <a:pt x="335829" y="2307584"/>
                </a:lnTo>
                <a:lnTo>
                  <a:pt x="330730" y="2304723"/>
                </a:lnTo>
                <a:lnTo>
                  <a:pt x="326587" y="2301862"/>
                </a:lnTo>
                <a:lnTo>
                  <a:pt x="322126" y="2298365"/>
                </a:lnTo>
                <a:lnTo>
                  <a:pt x="318302" y="2294550"/>
                </a:lnTo>
                <a:lnTo>
                  <a:pt x="314478" y="2289782"/>
                </a:lnTo>
                <a:lnTo>
                  <a:pt x="311610" y="2285332"/>
                </a:lnTo>
                <a:lnTo>
                  <a:pt x="308742" y="2280245"/>
                </a:lnTo>
                <a:lnTo>
                  <a:pt x="306830" y="2275795"/>
                </a:lnTo>
                <a:lnTo>
                  <a:pt x="302687" y="2264987"/>
                </a:lnTo>
                <a:lnTo>
                  <a:pt x="296951" y="2249092"/>
                </a:lnTo>
                <a:lnTo>
                  <a:pt x="293764" y="2239237"/>
                </a:lnTo>
                <a:lnTo>
                  <a:pt x="290259" y="2228111"/>
                </a:lnTo>
                <a:lnTo>
                  <a:pt x="287391" y="2216349"/>
                </a:lnTo>
                <a:lnTo>
                  <a:pt x="284204" y="2202998"/>
                </a:lnTo>
                <a:lnTo>
                  <a:pt x="281017" y="2189328"/>
                </a:lnTo>
                <a:lnTo>
                  <a:pt x="278468" y="2173752"/>
                </a:lnTo>
                <a:lnTo>
                  <a:pt x="276556" y="2158175"/>
                </a:lnTo>
                <a:lnTo>
                  <a:pt x="274644" y="2141645"/>
                </a:lnTo>
                <a:lnTo>
                  <a:pt x="273369" y="2124161"/>
                </a:lnTo>
                <a:lnTo>
                  <a:pt x="273050" y="2106041"/>
                </a:lnTo>
                <a:lnTo>
                  <a:pt x="273369" y="2088239"/>
                </a:lnTo>
                <a:lnTo>
                  <a:pt x="274325" y="2078384"/>
                </a:lnTo>
                <a:lnTo>
                  <a:pt x="274962" y="2069483"/>
                </a:lnTo>
                <a:lnTo>
                  <a:pt x="275918" y="2059629"/>
                </a:lnTo>
                <a:lnTo>
                  <a:pt x="277193" y="2049774"/>
                </a:lnTo>
                <a:lnTo>
                  <a:pt x="278786" y="2040237"/>
                </a:lnTo>
                <a:lnTo>
                  <a:pt x="280698" y="2030382"/>
                </a:lnTo>
                <a:lnTo>
                  <a:pt x="282929" y="2020846"/>
                </a:lnTo>
                <a:lnTo>
                  <a:pt x="285479" y="2010673"/>
                </a:lnTo>
                <a:lnTo>
                  <a:pt x="288347" y="2000819"/>
                </a:lnTo>
                <a:lnTo>
                  <a:pt x="291533" y="1990328"/>
                </a:lnTo>
                <a:lnTo>
                  <a:pt x="295039" y="1980473"/>
                </a:lnTo>
                <a:lnTo>
                  <a:pt x="299181" y="1970619"/>
                </a:lnTo>
                <a:lnTo>
                  <a:pt x="303324" y="1960446"/>
                </a:lnTo>
                <a:lnTo>
                  <a:pt x="308423" y="1950274"/>
                </a:lnTo>
                <a:lnTo>
                  <a:pt x="313522" y="1940419"/>
                </a:lnTo>
                <a:lnTo>
                  <a:pt x="319258" y="1930247"/>
                </a:lnTo>
                <a:lnTo>
                  <a:pt x="325313" y="1920710"/>
                </a:lnTo>
                <a:lnTo>
                  <a:pt x="331368" y="1910855"/>
                </a:lnTo>
                <a:lnTo>
                  <a:pt x="338697" y="1901318"/>
                </a:lnTo>
                <a:lnTo>
                  <a:pt x="346027" y="1891464"/>
                </a:lnTo>
                <a:lnTo>
                  <a:pt x="353675" y="1881927"/>
                </a:lnTo>
                <a:lnTo>
                  <a:pt x="362279" y="1872708"/>
                </a:lnTo>
                <a:lnTo>
                  <a:pt x="370883" y="1863807"/>
                </a:lnTo>
                <a:lnTo>
                  <a:pt x="380125" y="1854906"/>
                </a:lnTo>
                <a:lnTo>
                  <a:pt x="389685" y="1846005"/>
                </a:lnTo>
                <a:lnTo>
                  <a:pt x="400201" y="1837740"/>
                </a:lnTo>
                <a:lnTo>
                  <a:pt x="411036" y="1829157"/>
                </a:lnTo>
                <a:lnTo>
                  <a:pt x="422190" y="1820892"/>
                </a:lnTo>
                <a:lnTo>
                  <a:pt x="433980" y="1813263"/>
                </a:lnTo>
                <a:lnTo>
                  <a:pt x="446409" y="1805315"/>
                </a:lnTo>
                <a:lnTo>
                  <a:pt x="451189" y="1802772"/>
                </a:lnTo>
                <a:lnTo>
                  <a:pt x="456606" y="1800547"/>
                </a:lnTo>
                <a:lnTo>
                  <a:pt x="461705" y="1798957"/>
                </a:lnTo>
                <a:lnTo>
                  <a:pt x="467441" y="1797686"/>
                </a:lnTo>
                <a:lnTo>
                  <a:pt x="472859" y="1797050"/>
                </a:lnTo>
                <a:close/>
                <a:moveTo>
                  <a:pt x="799783" y="1741488"/>
                </a:moveTo>
                <a:lnTo>
                  <a:pt x="816611" y="1747205"/>
                </a:lnTo>
                <a:lnTo>
                  <a:pt x="833438" y="1753558"/>
                </a:lnTo>
                <a:lnTo>
                  <a:pt x="849631" y="1760228"/>
                </a:lnTo>
                <a:lnTo>
                  <a:pt x="865506" y="1767851"/>
                </a:lnTo>
                <a:lnTo>
                  <a:pt x="881064" y="1776427"/>
                </a:lnTo>
                <a:lnTo>
                  <a:pt x="896304" y="1785321"/>
                </a:lnTo>
                <a:lnTo>
                  <a:pt x="910909" y="1795167"/>
                </a:lnTo>
                <a:lnTo>
                  <a:pt x="925514" y="1805332"/>
                </a:lnTo>
                <a:lnTo>
                  <a:pt x="939166" y="1816131"/>
                </a:lnTo>
                <a:lnTo>
                  <a:pt x="952819" y="1827566"/>
                </a:lnTo>
                <a:lnTo>
                  <a:pt x="965201" y="1839953"/>
                </a:lnTo>
                <a:lnTo>
                  <a:pt x="977584" y="1852976"/>
                </a:lnTo>
                <a:lnTo>
                  <a:pt x="989331" y="1866317"/>
                </a:lnTo>
                <a:lnTo>
                  <a:pt x="1000444" y="1879975"/>
                </a:lnTo>
                <a:lnTo>
                  <a:pt x="1011239" y="1894586"/>
                </a:lnTo>
                <a:lnTo>
                  <a:pt x="1021081" y="1909514"/>
                </a:lnTo>
                <a:lnTo>
                  <a:pt x="1026479" y="1918090"/>
                </a:lnTo>
                <a:lnTo>
                  <a:pt x="1031559" y="1926666"/>
                </a:lnTo>
                <a:lnTo>
                  <a:pt x="1036004" y="1935242"/>
                </a:lnTo>
                <a:lnTo>
                  <a:pt x="1040766" y="1944136"/>
                </a:lnTo>
                <a:lnTo>
                  <a:pt x="1044894" y="1952712"/>
                </a:lnTo>
                <a:lnTo>
                  <a:pt x="1049021" y="1961605"/>
                </a:lnTo>
                <a:lnTo>
                  <a:pt x="1052831" y="1970817"/>
                </a:lnTo>
                <a:lnTo>
                  <a:pt x="1056324" y="1979710"/>
                </a:lnTo>
                <a:lnTo>
                  <a:pt x="1059816" y="1988922"/>
                </a:lnTo>
                <a:lnTo>
                  <a:pt x="1062991" y="1997815"/>
                </a:lnTo>
                <a:lnTo>
                  <a:pt x="1065849" y="2007026"/>
                </a:lnTo>
                <a:lnTo>
                  <a:pt x="1068706" y="2016555"/>
                </a:lnTo>
                <a:lnTo>
                  <a:pt x="1070929" y="2025767"/>
                </a:lnTo>
                <a:lnTo>
                  <a:pt x="1073151" y="2035295"/>
                </a:lnTo>
                <a:lnTo>
                  <a:pt x="1075056" y="2044507"/>
                </a:lnTo>
                <a:lnTo>
                  <a:pt x="1076961" y="2054353"/>
                </a:lnTo>
                <a:lnTo>
                  <a:pt x="1078549" y="2063882"/>
                </a:lnTo>
                <a:lnTo>
                  <a:pt x="1079819" y="2073411"/>
                </a:lnTo>
                <a:lnTo>
                  <a:pt x="1080771" y="2082940"/>
                </a:lnTo>
                <a:lnTo>
                  <a:pt x="1081724" y="2092786"/>
                </a:lnTo>
                <a:lnTo>
                  <a:pt x="1082359" y="2102315"/>
                </a:lnTo>
                <a:lnTo>
                  <a:pt x="1082676" y="2111844"/>
                </a:lnTo>
                <a:lnTo>
                  <a:pt x="1082676" y="2122008"/>
                </a:lnTo>
                <a:lnTo>
                  <a:pt x="1082676" y="2131537"/>
                </a:lnTo>
                <a:lnTo>
                  <a:pt x="1082359" y="2141066"/>
                </a:lnTo>
                <a:lnTo>
                  <a:pt x="1081724" y="2150913"/>
                </a:lnTo>
                <a:lnTo>
                  <a:pt x="1080771" y="2160442"/>
                </a:lnTo>
                <a:lnTo>
                  <a:pt x="1079819" y="2170606"/>
                </a:lnTo>
                <a:lnTo>
                  <a:pt x="1078231" y="2180135"/>
                </a:lnTo>
                <a:lnTo>
                  <a:pt x="1076644" y="2189981"/>
                </a:lnTo>
                <a:lnTo>
                  <a:pt x="1075056" y="2199510"/>
                </a:lnTo>
                <a:lnTo>
                  <a:pt x="1072834" y="2209674"/>
                </a:lnTo>
                <a:lnTo>
                  <a:pt x="1070611" y="2219203"/>
                </a:lnTo>
                <a:lnTo>
                  <a:pt x="1068071" y="2228732"/>
                </a:lnTo>
                <a:lnTo>
                  <a:pt x="1065214" y="2238261"/>
                </a:lnTo>
                <a:lnTo>
                  <a:pt x="1062356" y="2247472"/>
                </a:lnTo>
                <a:lnTo>
                  <a:pt x="1058864" y="2257001"/>
                </a:lnTo>
                <a:lnTo>
                  <a:pt x="1055689" y="2266212"/>
                </a:lnTo>
                <a:lnTo>
                  <a:pt x="1052196" y="2275106"/>
                </a:lnTo>
                <a:lnTo>
                  <a:pt x="1048386" y="2284317"/>
                </a:lnTo>
                <a:lnTo>
                  <a:pt x="1044259" y="2292893"/>
                </a:lnTo>
                <a:lnTo>
                  <a:pt x="1039814" y="2301787"/>
                </a:lnTo>
                <a:lnTo>
                  <a:pt x="1035369" y="2310045"/>
                </a:lnTo>
                <a:lnTo>
                  <a:pt x="1030606" y="2318621"/>
                </a:lnTo>
                <a:lnTo>
                  <a:pt x="1025844" y="2327197"/>
                </a:lnTo>
                <a:lnTo>
                  <a:pt x="1020764" y="2335456"/>
                </a:lnTo>
                <a:lnTo>
                  <a:pt x="1015366" y="2343396"/>
                </a:lnTo>
                <a:lnTo>
                  <a:pt x="1009969" y="2351655"/>
                </a:lnTo>
                <a:lnTo>
                  <a:pt x="1004254" y="2359278"/>
                </a:lnTo>
                <a:lnTo>
                  <a:pt x="998539" y="2366901"/>
                </a:lnTo>
                <a:lnTo>
                  <a:pt x="992506" y="2374524"/>
                </a:lnTo>
                <a:lnTo>
                  <a:pt x="985839" y="2381830"/>
                </a:lnTo>
                <a:lnTo>
                  <a:pt x="979806" y="2389135"/>
                </a:lnTo>
                <a:lnTo>
                  <a:pt x="972821" y="2396440"/>
                </a:lnTo>
                <a:lnTo>
                  <a:pt x="966471" y="2403111"/>
                </a:lnTo>
                <a:lnTo>
                  <a:pt x="959169" y="2409781"/>
                </a:lnTo>
                <a:lnTo>
                  <a:pt x="952184" y="2416451"/>
                </a:lnTo>
                <a:lnTo>
                  <a:pt x="944564" y="2423121"/>
                </a:lnTo>
                <a:lnTo>
                  <a:pt x="937261" y="2429156"/>
                </a:lnTo>
                <a:lnTo>
                  <a:pt x="929641" y="2435191"/>
                </a:lnTo>
                <a:lnTo>
                  <a:pt x="921704" y="2441544"/>
                </a:lnTo>
                <a:lnTo>
                  <a:pt x="913766" y="2447261"/>
                </a:lnTo>
                <a:lnTo>
                  <a:pt x="905511" y="2452661"/>
                </a:lnTo>
                <a:lnTo>
                  <a:pt x="897256" y="2458061"/>
                </a:lnTo>
                <a:lnTo>
                  <a:pt x="884874" y="2465684"/>
                </a:lnTo>
                <a:lnTo>
                  <a:pt x="872809" y="2472354"/>
                </a:lnTo>
                <a:lnTo>
                  <a:pt x="860426" y="2478707"/>
                </a:lnTo>
                <a:lnTo>
                  <a:pt x="847726" y="2484742"/>
                </a:lnTo>
                <a:lnTo>
                  <a:pt x="834708" y="2490141"/>
                </a:lnTo>
                <a:lnTo>
                  <a:pt x="821691" y="2495541"/>
                </a:lnTo>
                <a:lnTo>
                  <a:pt x="808991" y="2499988"/>
                </a:lnTo>
                <a:lnTo>
                  <a:pt x="795338" y="2503799"/>
                </a:lnTo>
                <a:lnTo>
                  <a:pt x="782003" y="2507611"/>
                </a:lnTo>
                <a:lnTo>
                  <a:pt x="768668" y="2510787"/>
                </a:lnTo>
                <a:lnTo>
                  <a:pt x="755016" y="2513328"/>
                </a:lnTo>
                <a:lnTo>
                  <a:pt x="741046" y="2515552"/>
                </a:lnTo>
                <a:lnTo>
                  <a:pt x="727393" y="2517140"/>
                </a:lnTo>
                <a:lnTo>
                  <a:pt x="713741" y="2518728"/>
                </a:lnTo>
                <a:lnTo>
                  <a:pt x="699771" y="2519363"/>
                </a:lnTo>
                <a:lnTo>
                  <a:pt x="685801" y="2519363"/>
                </a:lnTo>
                <a:lnTo>
                  <a:pt x="675958" y="2519363"/>
                </a:lnTo>
                <a:lnTo>
                  <a:pt x="666116" y="2519046"/>
                </a:lnTo>
                <a:lnTo>
                  <a:pt x="646113" y="2517140"/>
                </a:lnTo>
                <a:lnTo>
                  <a:pt x="647701" y="2406922"/>
                </a:lnTo>
                <a:lnTo>
                  <a:pt x="648971" y="2312586"/>
                </a:lnTo>
                <a:lnTo>
                  <a:pt x="650241" y="2242708"/>
                </a:lnTo>
                <a:lnTo>
                  <a:pt x="650876" y="2220156"/>
                </a:lnTo>
                <a:lnTo>
                  <a:pt x="651193" y="2207133"/>
                </a:lnTo>
                <a:lnTo>
                  <a:pt x="653416" y="2182040"/>
                </a:lnTo>
                <a:lnTo>
                  <a:pt x="656273" y="2157583"/>
                </a:lnTo>
                <a:lnTo>
                  <a:pt x="658813" y="2134078"/>
                </a:lnTo>
                <a:lnTo>
                  <a:pt x="661988" y="2111209"/>
                </a:lnTo>
                <a:lnTo>
                  <a:pt x="665481" y="2089293"/>
                </a:lnTo>
                <a:lnTo>
                  <a:pt x="668973" y="2068329"/>
                </a:lnTo>
                <a:lnTo>
                  <a:pt x="672148" y="2048001"/>
                </a:lnTo>
                <a:lnTo>
                  <a:pt x="675958" y="2028625"/>
                </a:lnTo>
                <a:lnTo>
                  <a:pt x="680403" y="2009885"/>
                </a:lnTo>
                <a:lnTo>
                  <a:pt x="684531" y="1991463"/>
                </a:lnTo>
                <a:lnTo>
                  <a:pt x="688658" y="1974311"/>
                </a:lnTo>
                <a:lnTo>
                  <a:pt x="693421" y="1957476"/>
                </a:lnTo>
                <a:lnTo>
                  <a:pt x="697866" y="1941595"/>
                </a:lnTo>
                <a:lnTo>
                  <a:pt x="702946" y="1926031"/>
                </a:lnTo>
                <a:lnTo>
                  <a:pt x="707708" y="1911420"/>
                </a:lnTo>
                <a:lnTo>
                  <a:pt x="712788" y="1897444"/>
                </a:lnTo>
                <a:lnTo>
                  <a:pt x="717868" y="1883786"/>
                </a:lnTo>
                <a:lnTo>
                  <a:pt x="723266" y="1870763"/>
                </a:lnTo>
                <a:lnTo>
                  <a:pt x="728663" y="1858693"/>
                </a:lnTo>
                <a:lnTo>
                  <a:pt x="733743" y="1846941"/>
                </a:lnTo>
                <a:lnTo>
                  <a:pt x="739141" y="1835824"/>
                </a:lnTo>
                <a:lnTo>
                  <a:pt x="744538" y="1825025"/>
                </a:lnTo>
                <a:lnTo>
                  <a:pt x="750253" y="1814543"/>
                </a:lnTo>
                <a:lnTo>
                  <a:pt x="755651" y="1804696"/>
                </a:lnTo>
                <a:lnTo>
                  <a:pt x="761366" y="1795485"/>
                </a:lnTo>
                <a:lnTo>
                  <a:pt x="766763" y="1786591"/>
                </a:lnTo>
                <a:lnTo>
                  <a:pt x="777876" y="1770392"/>
                </a:lnTo>
                <a:lnTo>
                  <a:pt x="788988" y="1755464"/>
                </a:lnTo>
                <a:lnTo>
                  <a:pt x="799783" y="1741488"/>
                </a:lnTo>
                <a:close/>
                <a:moveTo>
                  <a:pt x="687070" y="1632268"/>
                </a:moveTo>
                <a:lnTo>
                  <a:pt x="675640" y="1632585"/>
                </a:lnTo>
                <a:lnTo>
                  <a:pt x="663575" y="1632585"/>
                </a:lnTo>
                <a:lnTo>
                  <a:pt x="651828" y="1633538"/>
                </a:lnTo>
                <a:lnTo>
                  <a:pt x="640080" y="1634173"/>
                </a:lnTo>
                <a:lnTo>
                  <a:pt x="628015" y="1635760"/>
                </a:lnTo>
                <a:lnTo>
                  <a:pt x="616585" y="1637348"/>
                </a:lnTo>
                <a:lnTo>
                  <a:pt x="604838" y="1638935"/>
                </a:lnTo>
                <a:lnTo>
                  <a:pt x="592773" y="1641158"/>
                </a:lnTo>
                <a:lnTo>
                  <a:pt x="581343" y="1643381"/>
                </a:lnTo>
                <a:lnTo>
                  <a:pt x="569595" y="1645920"/>
                </a:lnTo>
                <a:lnTo>
                  <a:pt x="558165" y="1649095"/>
                </a:lnTo>
                <a:lnTo>
                  <a:pt x="546735" y="1652270"/>
                </a:lnTo>
                <a:lnTo>
                  <a:pt x="534670" y="1655763"/>
                </a:lnTo>
                <a:lnTo>
                  <a:pt x="523240" y="1659573"/>
                </a:lnTo>
                <a:lnTo>
                  <a:pt x="512128" y="1663700"/>
                </a:lnTo>
                <a:lnTo>
                  <a:pt x="500698" y="1668145"/>
                </a:lnTo>
                <a:lnTo>
                  <a:pt x="489268" y="1672908"/>
                </a:lnTo>
                <a:lnTo>
                  <a:pt x="478155" y="1678305"/>
                </a:lnTo>
                <a:lnTo>
                  <a:pt x="467043" y="1683703"/>
                </a:lnTo>
                <a:lnTo>
                  <a:pt x="455930" y="1689418"/>
                </a:lnTo>
                <a:lnTo>
                  <a:pt x="444818" y="1695133"/>
                </a:lnTo>
                <a:lnTo>
                  <a:pt x="434023" y="1701483"/>
                </a:lnTo>
                <a:lnTo>
                  <a:pt x="423545" y="1708150"/>
                </a:lnTo>
                <a:lnTo>
                  <a:pt x="412750" y="1714818"/>
                </a:lnTo>
                <a:lnTo>
                  <a:pt x="402273" y="1721803"/>
                </a:lnTo>
                <a:lnTo>
                  <a:pt x="392430" y="1729423"/>
                </a:lnTo>
                <a:lnTo>
                  <a:pt x="382588" y="1736726"/>
                </a:lnTo>
                <a:lnTo>
                  <a:pt x="373063" y="1744663"/>
                </a:lnTo>
                <a:lnTo>
                  <a:pt x="363220" y="1752283"/>
                </a:lnTo>
                <a:lnTo>
                  <a:pt x="354330" y="1760856"/>
                </a:lnTo>
                <a:lnTo>
                  <a:pt x="345440" y="1768793"/>
                </a:lnTo>
                <a:lnTo>
                  <a:pt x="336550" y="1777683"/>
                </a:lnTo>
                <a:lnTo>
                  <a:pt x="328295" y="1785938"/>
                </a:lnTo>
                <a:lnTo>
                  <a:pt x="320040" y="1795146"/>
                </a:lnTo>
                <a:lnTo>
                  <a:pt x="312103" y="1804036"/>
                </a:lnTo>
                <a:lnTo>
                  <a:pt x="304483" y="1813243"/>
                </a:lnTo>
                <a:lnTo>
                  <a:pt x="297180" y="1822768"/>
                </a:lnTo>
                <a:lnTo>
                  <a:pt x="289878" y="1832293"/>
                </a:lnTo>
                <a:lnTo>
                  <a:pt x="282893" y="1841818"/>
                </a:lnTo>
                <a:lnTo>
                  <a:pt x="276225" y="1851978"/>
                </a:lnTo>
                <a:lnTo>
                  <a:pt x="269875" y="1861821"/>
                </a:lnTo>
                <a:lnTo>
                  <a:pt x="263842" y="1871663"/>
                </a:lnTo>
                <a:lnTo>
                  <a:pt x="257810" y="1882141"/>
                </a:lnTo>
                <a:lnTo>
                  <a:pt x="252095" y="1892301"/>
                </a:lnTo>
                <a:lnTo>
                  <a:pt x="246697" y="1903096"/>
                </a:lnTo>
                <a:lnTo>
                  <a:pt x="241617" y="1913573"/>
                </a:lnTo>
                <a:lnTo>
                  <a:pt x="236855" y="1924051"/>
                </a:lnTo>
                <a:lnTo>
                  <a:pt x="232092" y="1935163"/>
                </a:lnTo>
                <a:lnTo>
                  <a:pt x="227965" y="1945958"/>
                </a:lnTo>
                <a:lnTo>
                  <a:pt x="223837" y="1957071"/>
                </a:lnTo>
                <a:lnTo>
                  <a:pt x="220027" y="1968183"/>
                </a:lnTo>
                <a:lnTo>
                  <a:pt x="216535" y="1979296"/>
                </a:lnTo>
                <a:lnTo>
                  <a:pt x="213360" y="1990726"/>
                </a:lnTo>
                <a:lnTo>
                  <a:pt x="210502" y="2001838"/>
                </a:lnTo>
                <a:lnTo>
                  <a:pt x="207645" y="2013268"/>
                </a:lnTo>
                <a:lnTo>
                  <a:pt x="205105" y="2024698"/>
                </a:lnTo>
                <a:lnTo>
                  <a:pt x="203200" y="2036763"/>
                </a:lnTo>
                <a:lnTo>
                  <a:pt x="201295" y="2048193"/>
                </a:lnTo>
                <a:lnTo>
                  <a:pt x="199390" y="2059623"/>
                </a:lnTo>
                <a:lnTo>
                  <a:pt x="198120" y="2071371"/>
                </a:lnTo>
                <a:lnTo>
                  <a:pt x="196850" y="2082801"/>
                </a:lnTo>
                <a:lnTo>
                  <a:pt x="196215" y="2094866"/>
                </a:lnTo>
                <a:lnTo>
                  <a:pt x="195897" y="2106613"/>
                </a:lnTo>
                <a:lnTo>
                  <a:pt x="195580" y="2118043"/>
                </a:lnTo>
                <a:lnTo>
                  <a:pt x="195580" y="2129791"/>
                </a:lnTo>
                <a:lnTo>
                  <a:pt x="195897" y="2141856"/>
                </a:lnTo>
                <a:lnTo>
                  <a:pt x="196532" y="2153603"/>
                </a:lnTo>
                <a:lnTo>
                  <a:pt x="197485" y="2165668"/>
                </a:lnTo>
                <a:lnTo>
                  <a:pt x="198437" y="2177098"/>
                </a:lnTo>
                <a:lnTo>
                  <a:pt x="200025" y="2188846"/>
                </a:lnTo>
                <a:lnTo>
                  <a:pt x="201930" y="2200593"/>
                </a:lnTo>
                <a:lnTo>
                  <a:pt x="203835" y="2212023"/>
                </a:lnTo>
                <a:lnTo>
                  <a:pt x="206057" y="2224088"/>
                </a:lnTo>
                <a:lnTo>
                  <a:pt x="208915" y="2235518"/>
                </a:lnTo>
                <a:lnTo>
                  <a:pt x="211772" y="2247266"/>
                </a:lnTo>
                <a:lnTo>
                  <a:pt x="215265" y="2258696"/>
                </a:lnTo>
                <a:lnTo>
                  <a:pt x="218757" y="2270443"/>
                </a:lnTo>
                <a:lnTo>
                  <a:pt x="222567" y="2281873"/>
                </a:lnTo>
                <a:lnTo>
                  <a:pt x="226695" y="2293303"/>
                </a:lnTo>
                <a:lnTo>
                  <a:pt x="231140" y="2304733"/>
                </a:lnTo>
                <a:lnTo>
                  <a:pt x="235902" y="2315846"/>
                </a:lnTo>
                <a:lnTo>
                  <a:pt x="240982" y="2327276"/>
                </a:lnTo>
                <a:lnTo>
                  <a:pt x="246380" y="2338388"/>
                </a:lnTo>
                <a:lnTo>
                  <a:pt x="252095" y="2349501"/>
                </a:lnTo>
                <a:lnTo>
                  <a:pt x="257810" y="2360296"/>
                </a:lnTo>
                <a:lnTo>
                  <a:pt x="264160" y="2371408"/>
                </a:lnTo>
                <a:lnTo>
                  <a:pt x="270827" y="2381886"/>
                </a:lnTo>
                <a:lnTo>
                  <a:pt x="277813" y="2392681"/>
                </a:lnTo>
                <a:lnTo>
                  <a:pt x="284798" y="2403158"/>
                </a:lnTo>
                <a:lnTo>
                  <a:pt x="292100" y="2413001"/>
                </a:lnTo>
                <a:lnTo>
                  <a:pt x="299720" y="2422843"/>
                </a:lnTo>
                <a:lnTo>
                  <a:pt x="307658" y="2432368"/>
                </a:lnTo>
                <a:lnTo>
                  <a:pt x="315595" y="2442211"/>
                </a:lnTo>
                <a:lnTo>
                  <a:pt x="323533" y="2451101"/>
                </a:lnTo>
                <a:lnTo>
                  <a:pt x="332105" y="2459991"/>
                </a:lnTo>
                <a:lnTo>
                  <a:pt x="340360" y="2468881"/>
                </a:lnTo>
                <a:lnTo>
                  <a:pt x="349250" y="2477136"/>
                </a:lnTo>
                <a:lnTo>
                  <a:pt x="358140" y="2485391"/>
                </a:lnTo>
                <a:lnTo>
                  <a:pt x="367348" y="2493328"/>
                </a:lnTo>
                <a:lnTo>
                  <a:pt x="376238" y="2500948"/>
                </a:lnTo>
                <a:lnTo>
                  <a:pt x="385445" y="2508251"/>
                </a:lnTo>
                <a:lnTo>
                  <a:pt x="394970" y="2515553"/>
                </a:lnTo>
                <a:lnTo>
                  <a:pt x="405130" y="2522538"/>
                </a:lnTo>
                <a:lnTo>
                  <a:pt x="414655" y="2528888"/>
                </a:lnTo>
                <a:lnTo>
                  <a:pt x="424498" y="2535556"/>
                </a:lnTo>
                <a:lnTo>
                  <a:pt x="434975" y="2541588"/>
                </a:lnTo>
                <a:lnTo>
                  <a:pt x="445135" y="2547621"/>
                </a:lnTo>
                <a:lnTo>
                  <a:pt x="455613" y="2553018"/>
                </a:lnTo>
                <a:lnTo>
                  <a:pt x="465773" y="2558416"/>
                </a:lnTo>
                <a:lnTo>
                  <a:pt x="476568" y="2563813"/>
                </a:lnTo>
                <a:lnTo>
                  <a:pt x="487363" y="2568258"/>
                </a:lnTo>
                <a:lnTo>
                  <a:pt x="498158" y="2573021"/>
                </a:lnTo>
                <a:lnTo>
                  <a:pt x="509270" y="2577466"/>
                </a:lnTo>
                <a:lnTo>
                  <a:pt x="520065" y="2581276"/>
                </a:lnTo>
                <a:lnTo>
                  <a:pt x="531178" y="2585086"/>
                </a:lnTo>
                <a:lnTo>
                  <a:pt x="542290" y="2588896"/>
                </a:lnTo>
                <a:lnTo>
                  <a:pt x="553720" y="2592071"/>
                </a:lnTo>
                <a:lnTo>
                  <a:pt x="564833" y="2594928"/>
                </a:lnTo>
                <a:lnTo>
                  <a:pt x="576580" y="2597786"/>
                </a:lnTo>
                <a:lnTo>
                  <a:pt x="588010" y="2600326"/>
                </a:lnTo>
                <a:lnTo>
                  <a:pt x="599440" y="2602231"/>
                </a:lnTo>
                <a:lnTo>
                  <a:pt x="611188" y="2604136"/>
                </a:lnTo>
                <a:lnTo>
                  <a:pt x="622618" y="2605724"/>
                </a:lnTo>
                <a:lnTo>
                  <a:pt x="634683" y="2607311"/>
                </a:lnTo>
                <a:lnTo>
                  <a:pt x="646113" y="2608581"/>
                </a:lnTo>
                <a:lnTo>
                  <a:pt x="657860" y="2609216"/>
                </a:lnTo>
                <a:lnTo>
                  <a:pt x="669925" y="2609534"/>
                </a:lnTo>
                <a:lnTo>
                  <a:pt x="681355" y="2609851"/>
                </a:lnTo>
                <a:lnTo>
                  <a:pt x="693103" y="2609851"/>
                </a:lnTo>
                <a:lnTo>
                  <a:pt x="704850" y="2609534"/>
                </a:lnTo>
                <a:lnTo>
                  <a:pt x="716915" y="2608899"/>
                </a:lnTo>
                <a:lnTo>
                  <a:pt x="728345" y="2607946"/>
                </a:lnTo>
                <a:lnTo>
                  <a:pt x="740093" y="2606676"/>
                </a:lnTo>
                <a:lnTo>
                  <a:pt x="752158" y="2605406"/>
                </a:lnTo>
                <a:lnTo>
                  <a:pt x="763905" y="2603501"/>
                </a:lnTo>
                <a:lnTo>
                  <a:pt x="775335" y="2601279"/>
                </a:lnTo>
                <a:lnTo>
                  <a:pt x="787083" y="2598738"/>
                </a:lnTo>
                <a:lnTo>
                  <a:pt x="798830" y="2596198"/>
                </a:lnTo>
                <a:lnTo>
                  <a:pt x="810578" y="2593658"/>
                </a:lnTo>
                <a:lnTo>
                  <a:pt x="822008" y="2590166"/>
                </a:lnTo>
                <a:lnTo>
                  <a:pt x="833438" y="2586673"/>
                </a:lnTo>
                <a:lnTo>
                  <a:pt x="844868" y="2582863"/>
                </a:lnTo>
                <a:lnTo>
                  <a:pt x="856615" y="2578736"/>
                </a:lnTo>
                <a:lnTo>
                  <a:pt x="867410" y="2573973"/>
                </a:lnTo>
                <a:lnTo>
                  <a:pt x="879158" y="2569528"/>
                </a:lnTo>
                <a:lnTo>
                  <a:pt x="890270" y="2564131"/>
                </a:lnTo>
                <a:lnTo>
                  <a:pt x="901383" y="2558733"/>
                </a:lnTo>
                <a:lnTo>
                  <a:pt x="912178" y="2553336"/>
                </a:lnTo>
                <a:lnTo>
                  <a:pt x="923290" y="2547303"/>
                </a:lnTo>
                <a:lnTo>
                  <a:pt x="934085" y="2540636"/>
                </a:lnTo>
                <a:lnTo>
                  <a:pt x="944880" y="2534286"/>
                </a:lnTo>
                <a:lnTo>
                  <a:pt x="955675" y="2527301"/>
                </a:lnTo>
                <a:lnTo>
                  <a:pt x="965835" y="2520633"/>
                </a:lnTo>
                <a:lnTo>
                  <a:pt x="976313" y="2512696"/>
                </a:lnTo>
                <a:lnTo>
                  <a:pt x="986155" y="2505711"/>
                </a:lnTo>
                <a:lnTo>
                  <a:pt x="995680" y="2497456"/>
                </a:lnTo>
                <a:lnTo>
                  <a:pt x="1005205" y="2489836"/>
                </a:lnTo>
                <a:lnTo>
                  <a:pt x="1014095" y="2481581"/>
                </a:lnTo>
                <a:lnTo>
                  <a:pt x="1023303" y="2473326"/>
                </a:lnTo>
                <a:lnTo>
                  <a:pt x="1031558" y="2464753"/>
                </a:lnTo>
                <a:lnTo>
                  <a:pt x="1040130" y="2456181"/>
                </a:lnTo>
                <a:lnTo>
                  <a:pt x="1048385" y="2446973"/>
                </a:lnTo>
                <a:lnTo>
                  <a:pt x="1056640" y="2438083"/>
                </a:lnTo>
                <a:lnTo>
                  <a:pt x="1064260" y="2429193"/>
                </a:lnTo>
                <a:lnTo>
                  <a:pt x="1071563" y="2419351"/>
                </a:lnTo>
                <a:lnTo>
                  <a:pt x="1078865" y="2409826"/>
                </a:lnTo>
                <a:lnTo>
                  <a:pt x="1085533" y="2400301"/>
                </a:lnTo>
                <a:lnTo>
                  <a:pt x="1092200" y="2390458"/>
                </a:lnTo>
                <a:lnTo>
                  <a:pt x="1098550" y="2380616"/>
                </a:lnTo>
                <a:lnTo>
                  <a:pt x="1104583" y="2370456"/>
                </a:lnTo>
                <a:lnTo>
                  <a:pt x="1110933" y="2360296"/>
                </a:lnTo>
                <a:lnTo>
                  <a:pt x="1116330" y="2349818"/>
                </a:lnTo>
                <a:lnTo>
                  <a:pt x="1121728" y="2339023"/>
                </a:lnTo>
                <a:lnTo>
                  <a:pt x="1126808" y="2328863"/>
                </a:lnTo>
                <a:lnTo>
                  <a:pt x="1131570" y="2318068"/>
                </a:lnTo>
                <a:lnTo>
                  <a:pt x="1136015" y="2306956"/>
                </a:lnTo>
                <a:lnTo>
                  <a:pt x="1140778" y="2296478"/>
                </a:lnTo>
                <a:lnTo>
                  <a:pt x="1144588" y="2285366"/>
                </a:lnTo>
                <a:lnTo>
                  <a:pt x="1148398" y="2274253"/>
                </a:lnTo>
                <a:lnTo>
                  <a:pt x="1151890" y="2263141"/>
                </a:lnTo>
                <a:lnTo>
                  <a:pt x="1155383" y="2251711"/>
                </a:lnTo>
                <a:lnTo>
                  <a:pt x="1158240" y="2240598"/>
                </a:lnTo>
                <a:lnTo>
                  <a:pt x="1161098" y="2228851"/>
                </a:lnTo>
                <a:lnTo>
                  <a:pt x="1163320" y="2217421"/>
                </a:lnTo>
                <a:lnTo>
                  <a:pt x="1165543" y="2205673"/>
                </a:lnTo>
                <a:lnTo>
                  <a:pt x="1167448" y="2194243"/>
                </a:lnTo>
                <a:lnTo>
                  <a:pt x="1169035" y="2182813"/>
                </a:lnTo>
                <a:lnTo>
                  <a:pt x="1170305" y="2170748"/>
                </a:lnTo>
                <a:lnTo>
                  <a:pt x="1171258" y="2159318"/>
                </a:lnTo>
                <a:lnTo>
                  <a:pt x="1172210" y="2147571"/>
                </a:lnTo>
                <a:lnTo>
                  <a:pt x="1172845" y="2135823"/>
                </a:lnTo>
                <a:lnTo>
                  <a:pt x="1172845" y="2123758"/>
                </a:lnTo>
                <a:lnTo>
                  <a:pt x="1172845" y="2112328"/>
                </a:lnTo>
                <a:lnTo>
                  <a:pt x="1172528" y="2100581"/>
                </a:lnTo>
                <a:lnTo>
                  <a:pt x="1172210" y="2088516"/>
                </a:lnTo>
                <a:lnTo>
                  <a:pt x="1170940" y="2076768"/>
                </a:lnTo>
                <a:lnTo>
                  <a:pt x="1169670" y="2065021"/>
                </a:lnTo>
                <a:lnTo>
                  <a:pt x="1168083" y="2053591"/>
                </a:lnTo>
                <a:lnTo>
                  <a:pt x="1166813" y="2041526"/>
                </a:lnTo>
                <a:lnTo>
                  <a:pt x="1164273" y="2029778"/>
                </a:lnTo>
                <a:lnTo>
                  <a:pt x="1162050" y="2018348"/>
                </a:lnTo>
                <a:lnTo>
                  <a:pt x="1159510" y="2006283"/>
                </a:lnTo>
                <a:lnTo>
                  <a:pt x="1156335" y="1994853"/>
                </a:lnTo>
                <a:lnTo>
                  <a:pt x="1153478" y="1983423"/>
                </a:lnTo>
                <a:lnTo>
                  <a:pt x="1149985" y="1971993"/>
                </a:lnTo>
                <a:lnTo>
                  <a:pt x="1145540" y="1960563"/>
                </a:lnTo>
                <a:lnTo>
                  <a:pt x="1141730" y="1949133"/>
                </a:lnTo>
                <a:lnTo>
                  <a:pt x="1137285" y="1937386"/>
                </a:lnTo>
                <a:lnTo>
                  <a:pt x="1132205" y="1926591"/>
                </a:lnTo>
                <a:lnTo>
                  <a:pt x="1127443" y="1914843"/>
                </a:lnTo>
                <a:lnTo>
                  <a:pt x="1122045" y="1903731"/>
                </a:lnTo>
                <a:lnTo>
                  <a:pt x="1116330" y="1892936"/>
                </a:lnTo>
                <a:lnTo>
                  <a:pt x="1110615" y="1882141"/>
                </a:lnTo>
                <a:lnTo>
                  <a:pt x="1103948" y="1871028"/>
                </a:lnTo>
                <a:lnTo>
                  <a:pt x="1097598" y="1860233"/>
                </a:lnTo>
                <a:lnTo>
                  <a:pt x="1090613" y="1849438"/>
                </a:lnTo>
                <a:lnTo>
                  <a:pt x="1083310" y="1839278"/>
                </a:lnTo>
                <a:lnTo>
                  <a:pt x="1076008" y="1829436"/>
                </a:lnTo>
                <a:lnTo>
                  <a:pt x="1068388" y="1819276"/>
                </a:lnTo>
                <a:lnTo>
                  <a:pt x="1060768" y="1809751"/>
                </a:lnTo>
                <a:lnTo>
                  <a:pt x="1053148" y="1800226"/>
                </a:lnTo>
                <a:lnTo>
                  <a:pt x="1044575" y="1791018"/>
                </a:lnTo>
                <a:lnTo>
                  <a:pt x="1036320" y="1782128"/>
                </a:lnTo>
                <a:lnTo>
                  <a:pt x="1027748" y="1773556"/>
                </a:lnTo>
                <a:lnTo>
                  <a:pt x="1019175" y="1764983"/>
                </a:lnTo>
                <a:lnTo>
                  <a:pt x="1010285" y="1757046"/>
                </a:lnTo>
                <a:lnTo>
                  <a:pt x="1001395" y="1749108"/>
                </a:lnTo>
                <a:lnTo>
                  <a:pt x="992188" y="1741171"/>
                </a:lnTo>
                <a:lnTo>
                  <a:pt x="982663" y="1734186"/>
                </a:lnTo>
                <a:lnTo>
                  <a:pt x="973138" y="1726883"/>
                </a:lnTo>
                <a:lnTo>
                  <a:pt x="963613" y="1719898"/>
                </a:lnTo>
                <a:lnTo>
                  <a:pt x="953770" y="1713230"/>
                </a:lnTo>
                <a:lnTo>
                  <a:pt x="943610" y="1706880"/>
                </a:lnTo>
                <a:lnTo>
                  <a:pt x="933768" y="1700848"/>
                </a:lnTo>
                <a:lnTo>
                  <a:pt x="923290" y="1695133"/>
                </a:lnTo>
                <a:lnTo>
                  <a:pt x="913130" y="1689418"/>
                </a:lnTo>
                <a:lnTo>
                  <a:pt x="902335" y="1684020"/>
                </a:lnTo>
                <a:lnTo>
                  <a:pt x="892175" y="1678623"/>
                </a:lnTo>
                <a:lnTo>
                  <a:pt x="881380" y="1673860"/>
                </a:lnTo>
                <a:lnTo>
                  <a:pt x="870268" y="1669415"/>
                </a:lnTo>
                <a:lnTo>
                  <a:pt x="859473" y="1664653"/>
                </a:lnTo>
                <a:lnTo>
                  <a:pt x="848360" y="1660843"/>
                </a:lnTo>
                <a:lnTo>
                  <a:pt x="837248" y="1657033"/>
                </a:lnTo>
                <a:lnTo>
                  <a:pt x="825818" y="1653858"/>
                </a:lnTo>
                <a:lnTo>
                  <a:pt x="814705" y="1650365"/>
                </a:lnTo>
                <a:lnTo>
                  <a:pt x="803275" y="1647190"/>
                </a:lnTo>
                <a:lnTo>
                  <a:pt x="791845" y="1644651"/>
                </a:lnTo>
                <a:lnTo>
                  <a:pt x="780415" y="1642111"/>
                </a:lnTo>
                <a:lnTo>
                  <a:pt x="768985" y="1639888"/>
                </a:lnTo>
                <a:lnTo>
                  <a:pt x="757238" y="1637983"/>
                </a:lnTo>
                <a:lnTo>
                  <a:pt x="745490" y="1636395"/>
                </a:lnTo>
                <a:lnTo>
                  <a:pt x="734060" y="1635125"/>
                </a:lnTo>
                <a:lnTo>
                  <a:pt x="722313" y="1633855"/>
                </a:lnTo>
                <a:lnTo>
                  <a:pt x="710565" y="1632903"/>
                </a:lnTo>
                <a:lnTo>
                  <a:pt x="698818" y="1632585"/>
                </a:lnTo>
                <a:lnTo>
                  <a:pt x="687070" y="1632268"/>
                </a:lnTo>
                <a:close/>
                <a:moveTo>
                  <a:pt x="1446848" y="1466850"/>
                </a:moveTo>
                <a:lnTo>
                  <a:pt x="1448435" y="1479858"/>
                </a:lnTo>
                <a:lnTo>
                  <a:pt x="1450658" y="1496357"/>
                </a:lnTo>
                <a:lnTo>
                  <a:pt x="1453833" y="1515711"/>
                </a:lnTo>
                <a:lnTo>
                  <a:pt x="1457960" y="1538238"/>
                </a:lnTo>
                <a:lnTo>
                  <a:pt x="1468120" y="1591541"/>
                </a:lnTo>
                <a:lnTo>
                  <a:pt x="1480185" y="1653093"/>
                </a:lnTo>
                <a:lnTo>
                  <a:pt x="1494155" y="1721308"/>
                </a:lnTo>
                <a:lnTo>
                  <a:pt x="1509713" y="1794282"/>
                </a:lnTo>
                <a:lnTo>
                  <a:pt x="1525905" y="1870112"/>
                </a:lnTo>
                <a:lnTo>
                  <a:pt x="1542098" y="1946576"/>
                </a:lnTo>
                <a:lnTo>
                  <a:pt x="1574800" y="2092842"/>
                </a:lnTo>
                <a:lnTo>
                  <a:pt x="1602740" y="2217533"/>
                </a:lnTo>
                <a:lnTo>
                  <a:pt x="1629410" y="2336830"/>
                </a:lnTo>
                <a:lnTo>
                  <a:pt x="1730693" y="1746690"/>
                </a:lnTo>
                <a:lnTo>
                  <a:pt x="1671003" y="1606453"/>
                </a:lnTo>
                <a:lnTo>
                  <a:pt x="1768475" y="1514442"/>
                </a:lnTo>
                <a:lnTo>
                  <a:pt x="1798955" y="1514442"/>
                </a:lnTo>
                <a:lnTo>
                  <a:pt x="1806258" y="1514442"/>
                </a:lnTo>
                <a:lnTo>
                  <a:pt x="1836420" y="1514442"/>
                </a:lnTo>
                <a:lnTo>
                  <a:pt x="1933575" y="1606453"/>
                </a:lnTo>
                <a:lnTo>
                  <a:pt x="1873885" y="1746690"/>
                </a:lnTo>
                <a:lnTo>
                  <a:pt x="1975168" y="2336830"/>
                </a:lnTo>
                <a:lnTo>
                  <a:pt x="2002155" y="2217533"/>
                </a:lnTo>
                <a:lnTo>
                  <a:pt x="2030095" y="2092842"/>
                </a:lnTo>
                <a:lnTo>
                  <a:pt x="2062480" y="1946576"/>
                </a:lnTo>
                <a:lnTo>
                  <a:pt x="2078990" y="1870112"/>
                </a:lnTo>
                <a:lnTo>
                  <a:pt x="2094865" y="1794282"/>
                </a:lnTo>
                <a:lnTo>
                  <a:pt x="2110740" y="1721308"/>
                </a:lnTo>
                <a:lnTo>
                  <a:pt x="2124393" y="1653093"/>
                </a:lnTo>
                <a:lnTo>
                  <a:pt x="2136775" y="1591541"/>
                </a:lnTo>
                <a:lnTo>
                  <a:pt x="2146618" y="1538238"/>
                </a:lnTo>
                <a:lnTo>
                  <a:pt x="2150428" y="1515711"/>
                </a:lnTo>
                <a:lnTo>
                  <a:pt x="2153920" y="1496357"/>
                </a:lnTo>
                <a:lnTo>
                  <a:pt x="2156143" y="1479858"/>
                </a:lnTo>
                <a:lnTo>
                  <a:pt x="2157730" y="1466850"/>
                </a:lnTo>
                <a:lnTo>
                  <a:pt x="2164398" y="1469071"/>
                </a:lnTo>
                <a:lnTo>
                  <a:pt x="2173923" y="1471609"/>
                </a:lnTo>
                <a:lnTo>
                  <a:pt x="2226628" y="1488108"/>
                </a:lnTo>
                <a:lnTo>
                  <a:pt x="2293620" y="1509683"/>
                </a:lnTo>
                <a:lnTo>
                  <a:pt x="2331085" y="1522374"/>
                </a:lnTo>
                <a:lnTo>
                  <a:pt x="2370455" y="1535700"/>
                </a:lnTo>
                <a:lnTo>
                  <a:pt x="2411730" y="1549660"/>
                </a:lnTo>
                <a:lnTo>
                  <a:pt x="2453323" y="1564255"/>
                </a:lnTo>
                <a:lnTo>
                  <a:pt x="2495868" y="1579801"/>
                </a:lnTo>
                <a:lnTo>
                  <a:pt x="2538413" y="1595665"/>
                </a:lnTo>
                <a:lnTo>
                  <a:pt x="2580005" y="1612164"/>
                </a:lnTo>
                <a:lnTo>
                  <a:pt x="2620645" y="1628345"/>
                </a:lnTo>
                <a:lnTo>
                  <a:pt x="2659698" y="1644844"/>
                </a:lnTo>
                <a:lnTo>
                  <a:pt x="2678430" y="1653410"/>
                </a:lnTo>
                <a:lnTo>
                  <a:pt x="2696210" y="1661342"/>
                </a:lnTo>
                <a:lnTo>
                  <a:pt x="2713990" y="1669909"/>
                </a:lnTo>
                <a:lnTo>
                  <a:pt x="2730818" y="1678158"/>
                </a:lnTo>
                <a:lnTo>
                  <a:pt x="2747010" y="1686090"/>
                </a:lnTo>
                <a:lnTo>
                  <a:pt x="2761933" y="1694339"/>
                </a:lnTo>
                <a:lnTo>
                  <a:pt x="2773363" y="1705761"/>
                </a:lnTo>
                <a:lnTo>
                  <a:pt x="2785110" y="1718770"/>
                </a:lnTo>
                <a:lnTo>
                  <a:pt x="2798128" y="1733364"/>
                </a:lnTo>
                <a:lnTo>
                  <a:pt x="2805113" y="1741296"/>
                </a:lnTo>
                <a:lnTo>
                  <a:pt x="2811780" y="1749546"/>
                </a:lnTo>
                <a:lnTo>
                  <a:pt x="2818766" y="1758747"/>
                </a:lnTo>
                <a:lnTo>
                  <a:pt x="2825750" y="1768265"/>
                </a:lnTo>
                <a:lnTo>
                  <a:pt x="2833053" y="1778735"/>
                </a:lnTo>
                <a:lnTo>
                  <a:pt x="2839720" y="1789840"/>
                </a:lnTo>
                <a:lnTo>
                  <a:pt x="2847023" y="1801262"/>
                </a:lnTo>
                <a:lnTo>
                  <a:pt x="2854326" y="1813636"/>
                </a:lnTo>
                <a:lnTo>
                  <a:pt x="2861310" y="1826962"/>
                </a:lnTo>
                <a:lnTo>
                  <a:pt x="2867978" y="1840922"/>
                </a:lnTo>
                <a:lnTo>
                  <a:pt x="2874963" y="1855517"/>
                </a:lnTo>
                <a:lnTo>
                  <a:pt x="2881948" y="1871698"/>
                </a:lnTo>
                <a:lnTo>
                  <a:pt x="2888933" y="1887880"/>
                </a:lnTo>
                <a:lnTo>
                  <a:pt x="2895283" y="1905964"/>
                </a:lnTo>
                <a:lnTo>
                  <a:pt x="2901316" y="1924367"/>
                </a:lnTo>
                <a:lnTo>
                  <a:pt x="2907666" y="1944355"/>
                </a:lnTo>
                <a:lnTo>
                  <a:pt x="2913698" y="1964978"/>
                </a:lnTo>
                <a:lnTo>
                  <a:pt x="2919413" y="1986871"/>
                </a:lnTo>
                <a:lnTo>
                  <a:pt x="2924810" y="2010032"/>
                </a:lnTo>
                <a:lnTo>
                  <a:pt x="2930208" y="2034463"/>
                </a:lnTo>
                <a:lnTo>
                  <a:pt x="2934653" y="2059528"/>
                </a:lnTo>
                <a:lnTo>
                  <a:pt x="2939416" y="2086496"/>
                </a:lnTo>
                <a:lnTo>
                  <a:pt x="2943543" y="2114734"/>
                </a:lnTo>
                <a:lnTo>
                  <a:pt x="2947353" y="2144241"/>
                </a:lnTo>
                <a:lnTo>
                  <a:pt x="2950846" y="2175017"/>
                </a:lnTo>
                <a:lnTo>
                  <a:pt x="2953703" y="2207062"/>
                </a:lnTo>
                <a:lnTo>
                  <a:pt x="2954338" y="2215946"/>
                </a:lnTo>
                <a:lnTo>
                  <a:pt x="2954656" y="2230858"/>
                </a:lnTo>
                <a:lnTo>
                  <a:pt x="2955608" y="2275595"/>
                </a:lnTo>
                <a:lnTo>
                  <a:pt x="2957196" y="2411390"/>
                </a:lnTo>
                <a:lnTo>
                  <a:pt x="2959100" y="2583673"/>
                </a:lnTo>
                <a:lnTo>
                  <a:pt x="2960688" y="2760715"/>
                </a:lnTo>
                <a:lnTo>
                  <a:pt x="2908936" y="2767695"/>
                </a:lnTo>
                <a:lnTo>
                  <a:pt x="2857818" y="2773723"/>
                </a:lnTo>
                <a:lnTo>
                  <a:pt x="2806383" y="2779434"/>
                </a:lnTo>
                <a:lnTo>
                  <a:pt x="2755266" y="2784511"/>
                </a:lnTo>
                <a:lnTo>
                  <a:pt x="2702878" y="2788952"/>
                </a:lnTo>
                <a:lnTo>
                  <a:pt x="2649220" y="2793712"/>
                </a:lnTo>
                <a:lnTo>
                  <a:pt x="2536825" y="2802278"/>
                </a:lnTo>
                <a:lnTo>
                  <a:pt x="2535555" y="2668704"/>
                </a:lnTo>
                <a:lnTo>
                  <a:pt x="2534920" y="2527832"/>
                </a:lnTo>
                <a:lnTo>
                  <a:pt x="2534285" y="2333022"/>
                </a:lnTo>
                <a:lnTo>
                  <a:pt x="2534285" y="2318745"/>
                </a:lnTo>
                <a:lnTo>
                  <a:pt x="2533333" y="2305102"/>
                </a:lnTo>
                <a:lnTo>
                  <a:pt x="2531745" y="2291776"/>
                </a:lnTo>
                <a:lnTo>
                  <a:pt x="2530475" y="2279085"/>
                </a:lnTo>
                <a:lnTo>
                  <a:pt x="2527935" y="2266711"/>
                </a:lnTo>
                <a:lnTo>
                  <a:pt x="2525713" y="2254654"/>
                </a:lnTo>
                <a:lnTo>
                  <a:pt x="2522538" y="2243232"/>
                </a:lnTo>
                <a:lnTo>
                  <a:pt x="2519680" y="2232127"/>
                </a:lnTo>
                <a:lnTo>
                  <a:pt x="2515870" y="2221340"/>
                </a:lnTo>
                <a:lnTo>
                  <a:pt x="2512060" y="2210870"/>
                </a:lnTo>
                <a:lnTo>
                  <a:pt x="2508250" y="2200717"/>
                </a:lnTo>
                <a:lnTo>
                  <a:pt x="2503488" y="2191198"/>
                </a:lnTo>
                <a:lnTo>
                  <a:pt x="2499360" y="2181680"/>
                </a:lnTo>
                <a:lnTo>
                  <a:pt x="2494280" y="2172796"/>
                </a:lnTo>
                <a:lnTo>
                  <a:pt x="2489835" y="2163912"/>
                </a:lnTo>
                <a:lnTo>
                  <a:pt x="2484755" y="2155346"/>
                </a:lnTo>
                <a:lnTo>
                  <a:pt x="2484755" y="2813383"/>
                </a:lnTo>
                <a:lnTo>
                  <a:pt x="2405698" y="2818459"/>
                </a:lnTo>
                <a:lnTo>
                  <a:pt x="2323148" y="2822584"/>
                </a:lnTo>
                <a:lnTo>
                  <a:pt x="2238058" y="2826391"/>
                </a:lnTo>
                <a:lnTo>
                  <a:pt x="2150745" y="2829881"/>
                </a:lnTo>
                <a:lnTo>
                  <a:pt x="2062798" y="2832102"/>
                </a:lnTo>
                <a:lnTo>
                  <a:pt x="1974850" y="2834006"/>
                </a:lnTo>
                <a:lnTo>
                  <a:pt x="1887538" y="2835275"/>
                </a:lnTo>
                <a:lnTo>
                  <a:pt x="1802448" y="2835275"/>
                </a:lnTo>
                <a:lnTo>
                  <a:pt x="1750378" y="2835275"/>
                </a:lnTo>
                <a:lnTo>
                  <a:pt x="1697673" y="2834958"/>
                </a:lnTo>
                <a:lnTo>
                  <a:pt x="1644333" y="2834006"/>
                </a:lnTo>
                <a:lnTo>
                  <a:pt x="1590358" y="2833372"/>
                </a:lnTo>
                <a:lnTo>
                  <a:pt x="1536065" y="2832102"/>
                </a:lnTo>
                <a:lnTo>
                  <a:pt x="1482090" y="2830516"/>
                </a:lnTo>
                <a:lnTo>
                  <a:pt x="1427798" y="2829247"/>
                </a:lnTo>
                <a:lnTo>
                  <a:pt x="1374775" y="2826709"/>
                </a:lnTo>
                <a:lnTo>
                  <a:pt x="1257300" y="2643639"/>
                </a:lnTo>
                <a:lnTo>
                  <a:pt x="1274128" y="2624919"/>
                </a:lnTo>
                <a:lnTo>
                  <a:pt x="1290003" y="2605882"/>
                </a:lnTo>
                <a:lnTo>
                  <a:pt x="1305560" y="2585894"/>
                </a:lnTo>
                <a:lnTo>
                  <a:pt x="1319848" y="2565588"/>
                </a:lnTo>
                <a:lnTo>
                  <a:pt x="1334135" y="2544965"/>
                </a:lnTo>
                <a:lnTo>
                  <a:pt x="1347470" y="2524024"/>
                </a:lnTo>
                <a:lnTo>
                  <a:pt x="1360170" y="2502132"/>
                </a:lnTo>
                <a:lnTo>
                  <a:pt x="1371918" y="2480557"/>
                </a:lnTo>
                <a:lnTo>
                  <a:pt x="1383348" y="2458348"/>
                </a:lnTo>
                <a:lnTo>
                  <a:pt x="1393825" y="2435503"/>
                </a:lnTo>
                <a:lnTo>
                  <a:pt x="1403668" y="2412342"/>
                </a:lnTo>
                <a:lnTo>
                  <a:pt x="1412558" y="2389181"/>
                </a:lnTo>
                <a:lnTo>
                  <a:pt x="1420813" y="2365385"/>
                </a:lnTo>
                <a:lnTo>
                  <a:pt x="1428115" y="2341589"/>
                </a:lnTo>
                <a:lnTo>
                  <a:pt x="1435100" y="2317158"/>
                </a:lnTo>
                <a:lnTo>
                  <a:pt x="1441133" y="2293045"/>
                </a:lnTo>
                <a:lnTo>
                  <a:pt x="1444943" y="2274008"/>
                </a:lnTo>
                <a:lnTo>
                  <a:pt x="1448753" y="2254972"/>
                </a:lnTo>
                <a:lnTo>
                  <a:pt x="1451928" y="2236252"/>
                </a:lnTo>
                <a:lnTo>
                  <a:pt x="1454785" y="2217215"/>
                </a:lnTo>
                <a:lnTo>
                  <a:pt x="1456690" y="2198179"/>
                </a:lnTo>
                <a:lnTo>
                  <a:pt x="1458595" y="2179142"/>
                </a:lnTo>
                <a:lnTo>
                  <a:pt x="1459548" y="2160105"/>
                </a:lnTo>
                <a:lnTo>
                  <a:pt x="1460500" y="2141068"/>
                </a:lnTo>
                <a:lnTo>
                  <a:pt x="1460818" y="2122349"/>
                </a:lnTo>
                <a:lnTo>
                  <a:pt x="1460500" y="2103312"/>
                </a:lnTo>
                <a:lnTo>
                  <a:pt x="1459548" y="2084593"/>
                </a:lnTo>
                <a:lnTo>
                  <a:pt x="1458913" y="2065873"/>
                </a:lnTo>
                <a:lnTo>
                  <a:pt x="1457008" y="2046519"/>
                </a:lnTo>
                <a:lnTo>
                  <a:pt x="1455103" y="2027800"/>
                </a:lnTo>
                <a:lnTo>
                  <a:pt x="1452880" y="2009715"/>
                </a:lnTo>
                <a:lnTo>
                  <a:pt x="1449705" y="1990995"/>
                </a:lnTo>
                <a:lnTo>
                  <a:pt x="1446213" y="1971958"/>
                </a:lnTo>
                <a:lnTo>
                  <a:pt x="1442403" y="1953874"/>
                </a:lnTo>
                <a:lnTo>
                  <a:pt x="1437958" y="1935471"/>
                </a:lnTo>
                <a:lnTo>
                  <a:pt x="1433195" y="1917069"/>
                </a:lnTo>
                <a:lnTo>
                  <a:pt x="1427798" y="1898984"/>
                </a:lnTo>
                <a:lnTo>
                  <a:pt x="1422083" y="1881217"/>
                </a:lnTo>
                <a:lnTo>
                  <a:pt x="1416050" y="1863132"/>
                </a:lnTo>
                <a:lnTo>
                  <a:pt x="1409383" y="1845364"/>
                </a:lnTo>
                <a:lnTo>
                  <a:pt x="1402715" y="1827596"/>
                </a:lnTo>
                <a:lnTo>
                  <a:pt x="1395095" y="1810146"/>
                </a:lnTo>
                <a:lnTo>
                  <a:pt x="1386840" y="1792696"/>
                </a:lnTo>
                <a:lnTo>
                  <a:pt x="1378585" y="1775563"/>
                </a:lnTo>
                <a:lnTo>
                  <a:pt x="1369695" y="1758429"/>
                </a:lnTo>
                <a:lnTo>
                  <a:pt x="1360488" y="1741614"/>
                </a:lnTo>
                <a:lnTo>
                  <a:pt x="1350963" y="1724798"/>
                </a:lnTo>
                <a:lnTo>
                  <a:pt x="1340485" y="1708299"/>
                </a:lnTo>
                <a:lnTo>
                  <a:pt x="1333500" y="1696877"/>
                </a:lnTo>
                <a:lnTo>
                  <a:pt x="1325563" y="1685773"/>
                </a:lnTo>
                <a:lnTo>
                  <a:pt x="1317943" y="1674668"/>
                </a:lnTo>
                <a:lnTo>
                  <a:pt x="1310323" y="1663563"/>
                </a:lnTo>
                <a:lnTo>
                  <a:pt x="1302385" y="1653093"/>
                </a:lnTo>
                <a:lnTo>
                  <a:pt x="1293813" y="1642623"/>
                </a:lnTo>
                <a:lnTo>
                  <a:pt x="1285558" y="1632152"/>
                </a:lnTo>
                <a:lnTo>
                  <a:pt x="1276985" y="1621999"/>
                </a:lnTo>
                <a:lnTo>
                  <a:pt x="1259523" y="1602011"/>
                </a:lnTo>
                <a:lnTo>
                  <a:pt x="1241425" y="1582657"/>
                </a:lnTo>
                <a:lnTo>
                  <a:pt x="1222693" y="1564255"/>
                </a:lnTo>
                <a:lnTo>
                  <a:pt x="1203325" y="1546170"/>
                </a:lnTo>
                <a:lnTo>
                  <a:pt x="1270953" y="1523008"/>
                </a:lnTo>
                <a:lnTo>
                  <a:pt x="1332865" y="1502702"/>
                </a:lnTo>
                <a:lnTo>
                  <a:pt x="1386840" y="1485569"/>
                </a:lnTo>
                <a:lnTo>
                  <a:pt x="1430655" y="1471609"/>
                </a:lnTo>
                <a:lnTo>
                  <a:pt x="1440815" y="1468754"/>
                </a:lnTo>
                <a:lnTo>
                  <a:pt x="1446848" y="1466850"/>
                </a:lnTo>
                <a:close/>
                <a:moveTo>
                  <a:pt x="671830" y="1436688"/>
                </a:moveTo>
                <a:lnTo>
                  <a:pt x="688658" y="1436688"/>
                </a:lnTo>
                <a:lnTo>
                  <a:pt x="704850" y="1437323"/>
                </a:lnTo>
                <a:lnTo>
                  <a:pt x="721360" y="1437958"/>
                </a:lnTo>
                <a:lnTo>
                  <a:pt x="737870" y="1439228"/>
                </a:lnTo>
                <a:lnTo>
                  <a:pt x="754380" y="1440816"/>
                </a:lnTo>
                <a:lnTo>
                  <a:pt x="770255" y="1442721"/>
                </a:lnTo>
                <a:lnTo>
                  <a:pt x="786765" y="1444943"/>
                </a:lnTo>
                <a:lnTo>
                  <a:pt x="802958" y="1447483"/>
                </a:lnTo>
                <a:lnTo>
                  <a:pt x="818833" y="1450340"/>
                </a:lnTo>
                <a:lnTo>
                  <a:pt x="835025" y="1453515"/>
                </a:lnTo>
                <a:lnTo>
                  <a:pt x="851218" y="1457643"/>
                </a:lnTo>
                <a:lnTo>
                  <a:pt x="866775" y="1461771"/>
                </a:lnTo>
                <a:lnTo>
                  <a:pt x="882333" y="1466215"/>
                </a:lnTo>
                <a:lnTo>
                  <a:pt x="898208" y="1471295"/>
                </a:lnTo>
                <a:lnTo>
                  <a:pt x="913765" y="1476693"/>
                </a:lnTo>
                <a:lnTo>
                  <a:pt x="929005" y="1482408"/>
                </a:lnTo>
                <a:lnTo>
                  <a:pt x="944563" y="1488440"/>
                </a:lnTo>
                <a:lnTo>
                  <a:pt x="959803" y="1495108"/>
                </a:lnTo>
                <a:lnTo>
                  <a:pt x="974725" y="1501458"/>
                </a:lnTo>
                <a:lnTo>
                  <a:pt x="989648" y="1508760"/>
                </a:lnTo>
                <a:lnTo>
                  <a:pt x="1004253" y="1516380"/>
                </a:lnTo>
                <a:lnTo>
                  <a:pt x="1018540" y="1524318"/>
                </a:lnTo>
                <a:lnTo>
                  <a:pt x="1033145" y="1532573"/>
                </a:lnTo>
                <a:lnTo>
                  <a:pt x="1047433" y="1541146"/>
                </a:lnTo>
                <a:lnTo>
                  <a:pt x="1061085" y="1550035"/>
                </a:lnTo>
                <a:lnTo>
                  <a:pt x="1075373" y="1559560"/>
                </a:lnTo>
                <a:lnTo>
                  <a:pt x="1088708" y="1569085"/>
                </a:lnTo>
                <a:lnTo>
                  <a:pt x="1102043" y="1579245"/>
                </a:lnTo>
                <a:lnTo>
                  <a:pt x="1115378" y="1589723"/>
                </a:lnTo>
                <a:lnTo>
                  <a:pt x="1128078" y="1600518"/>
                </a:lnTo>
                <a:lnTo>
                  <a:pt x="1141095" y="1611630"/>
                </a:lnTo>
                <a:lnTo>
                  <a:pt x="1153478" y="1623061"/>
                </a:lnTo>
                <a:lnTo>
                  <a:pt x="1165543" y="1634490"/>
                </a:lnTo>
                <a:lnTo>
                  <a:pt x="1177290" y="1646873"/>
                </a:lnTo>
                <a:lnTo>
                  <a:pt x="1189355" y="1659573"/>
                </a:lnTo>
                <a:lnTo>
                  <a:pt x="1200785" y="1671955"/>
                </a:lnTo>
                <a:lnTo>
                  <a:pt x="1211898" y="1685608"/>
                </a:lnTo>
                <a:lnTo>
                  <a:pt x="1222693" y="1698943"/>
                </a:lnTo>
                <a:lnTo>
                  <a:pt x="1233170" y="1712595"/>
                </a:lnTo>
                <a:lnTo>
                  <a:pt x="1243330" y="1726883"/>
                </a:lnTo>
                <a:lnTo>
                  <a:pt x="1253173" y="1741171"/>
                </a:lnTo>
                <a:lnTo>
                  <a:pt x="1262698" y="1755776"/>
                </a:lnTo>
                <a:lnTo>
                  <a:pt x="1272223" y="1771016"/>
                </a:lnTo>
                <a:lnTo>
                  <a:pt x="1280795" y="1785938"/>
                </a:lnTo>
                <a:lnTo>
                  <a:pt x="1289050" y="1801496"/>
                </a:lnTo>
                <a:lnTo>
                  <a:pt x="1297305" y="1817053"/>
                </a:lnTo>
                <a:lnTo>
                  <a:pt x="1304925" y="1832293"/>
                </a:lnTo>
                <a:lnTo>
                  <a:pt x="1311593" y="1848168"/>
                </a:lnTo>
                <a:lnTo>
                  <a:pt x="1318578" y="1864043"/>
                </a:lnTo>
                <a:lnTo>
                  <a:pt x="1324610" y="1879918"/>
                </a:lnTo>
                <a:lnTo>
                  <a:pt x="1330325" y="1895793"/>
                </a:lnTo>
                <a:lnTo>
                  <a:pt x="1335723" y="1911986"/>
                </a:lnTo>
                <a:lnTo>
                  <a:pt x="1340803" y="1927861"/>
                </a:lnTo>
                <a:lnTo>
                  <a:pt x="1345248" y="1944371"/>
                </a:lnTo>
                <a:lnTo>
                  <a:pt x="1349693" y="1960881"/>
                </a:lnTo>
                <a:lnTo>
                  <a:pt x="1353503" y="1977073"/>
                </a:lnTo>
                <a:lnTo>
                  <a:pt x="1356360" y="1993266"/>
                </a:lnTo>
                <a:lnTo>
                  <a:pt x="1359535" y="2009776"/>
                </a:lnTo>
                <a:lnTo>
                  <a:pt x="1361758" y="2026286"/>
                </a:lnTo>
                <a:lnTo>
                  <a:pt x="1363980" y="2042796"/>
                </a:lnTo>
                <a:lnTo>
                  <a:pt x="1365568" y="2059623"/>
                </a:lnTo>
                <a:lnTo>
                  <a:pt x="1367155" y="2076133"/>
                </a:lnTo>
                <a:lnTo>
                  <a:pt x="1367790" y="2092326"/>
                </a:lnTo>
                <a:lnTo>
                  <a:pt x="1368425" y="2108836"/>
                </a:lnTo>
                <a:lnTo>
                  <a:pt x="1368425" y="2125346"/>
                </a:lnTo>
                <a:lnTo>
                  <a:pt x="1368425" y="2141856"/>
                </a:lnTo>
                <a:lnTo>
                  <a:pt x="1367473" y="2158366"/>
                </a:lnTo>
                <a:lnTo>
                  <a:pt x="1366520" y="2174558"/>
                </a:lnTo>
                <a:lnTo>
                  <a:pt x="1364933" y="2191068"/>
                </a:lnTo>
                <a:lnTo>
                  <a:pt x="1363028" y="2207578"/>
                </a:lnTo>
                <a:lnTo>
                  <a:pt x="1360805" y="2223771"/>
                </a:lnTo>
                <a:lnTo>
                  <a:pt x="1357948" y="2239963"/>
                </a:lnTo>
                <a:lnTo>
                  <a:pt x="1354773" y="2256156"/>
                </a:lnTo>
                <a:lnTo>
                  <a:pt x="1351598" y="2272348"/>
                </a:lnTo>
                <a:lnTo>
                  <a:pt x="1348423" y="2284731"/>
                </a:lnTo>
                <a:lnTo>
                  <a:pt x="1345248" y="2297431"/>
                </a:lnTo>
                <a:lnTo>
                  <a:pt x="1342073" y="2309813"/>
                </a:lnTo>
                <a:lnTo>
                  <a:pt x="1337945" y="2322196"/>
                </a:lnTo>
                <a:lnTo>
                  <a:pt x="1334135" y="2334578"/>
                </a:lnTo>
                <a:lnTo>
                  <a:pt x="1330008" y="2347278"/>
                </a:lnTo>
                <a:lnTo>
                  <a:pt x="1325563" y="2359343"/>
                </a:lnTo>
                <a:lnTo>
                  <a:pt x="1320800" y="2371408"/>
                </a:lnTo>
                <a:lnTo>
                  <a:pt x="1316038" y="2383473"/>
                </a:lnTo>
                <a:lnTo>
                  <a:pt x="1310958" y="2395538"/>
                </a:lnTo>
                <a:lnTo>
                  <a:pt x="1305560" y="2407286"/>
                </a:lnTo>
                <a:lnTo>
                  <a:pt x="1299845" y="2419033"/>
                </a:lnTo>
                <a:lnTo>
                  <a:pt x="1294130" y="2431098"/>
                </a:lnTo>
                <a:lnTo>
                  <a:pt x="1288098" y="2442528"/>
                </a:lnTo>
                <a:lnTo>
                  <a:pt x="1281430" y="2453958"/>
                </a:lnTo>
                <a:lnTo>
                  <a:pt x="1275080" y="2465388"/>
                </a:lnTo>
                <a:lnTo>
                  <a:pt x="1268413" y="2476818"/>
                </a:lnTo>
                <a:lnTo>
                  <a:pt x="1261110" y="2487931"/>
                </a:lnTo>
                <a:lnTo>
                  <a:pt x="1253808" y="2499043"/>
                </a:lnTo>
                <a:lnTo>
                  <a:pt x="1246505" y="2509838"/>
                </a:lnTo>
                <a:lnTo>
                  <a:pt x="1238885" y="2520951"/>
                </a:lnTo>
                <a:lnTo>
                  <a:pt x="1230948" y="2531428"/>
                </a:lnTo>
                <a:lnTo>
                  <a:pt x="1223010" y="2541906"/>
                </a:lnTo>
                <a:lnTo>
                  <a:pt x="1214438" y="2552383"/>
                </a:lnTo>
                <a:lnTo>
                  <a:pt x="1206183" y="2562543"/>
                </a:lnTo>
                <a:lnTo>
                  <a:pt x="1197293" y="2573021"/>
                </a:lnTo>
                <a:lnTo>
                  <a:pt x="1188403" y="2582863"/>
                </a:lnTo>
                <a:lnTo>
                  <a:pt x="1179195" y="2592388"/>
                </a:lnTo>
                <a:lnTo>
                  <a:pt x="1169670" y="2602231"/>
                </a:lnTo>
                <a:lnTo>
                  <a:pt x="1160145" y="2611439"/>
                </a:lnTo>
                <a:lnTo>
                  <a:pt x="1150303" y="2620964"/>
                </a:lnTo>
                <a:lnTo>
                  <a:pt x="1140460" y="2630171"/>
                </a:lnTo>
                <a:lnTo>
                  <a:pt x="1455420" y="3124201"/>
                </a:lnTo>
                <a:lnTo>
                  <a:pt x="1458595" y="3128964"/>
                </a:lnTo>
                <a:lnTo>
                  <a:pt x="1461135" y="3134044"/>
                </a:lnTo>
                <a:lnTo>
                  <a:pt x="1463675" y="3139441"/>
                </a:lnTo>
                <a:lnTo>
                  <a:pt x="1465898" y="3144839"/>
                </a:lnTo>
                <a:lnTo>
                  <a:pt x="1467803" y="3150236"/>
                </a:lnTo>
                <a:lnTo>
                  <a:pt x="1469390" y="3155316"/>
                </a:lnTo>
                <a:lnTo>
                  <a:pt x="1470343" y="3160714"/>
                </a:lnTo>
                <a:lnTo>
                  <a:pt x="1471613" y="3166111"/>
                </a:lnTo>
                <a:lnTo>
                  <a:pt x="1472248" y="3171826"/>
                </a:lnTo>
                <a:lnTo>
                  <a:pt x="1472883" y="3177224"/>
                </a:lnTo>
                <a:lnTo>
                  <a:pt x="1473200" y="3182621"/>
                </a:lnTo>
                <a:lnTo>
                  <a:pt x="1473200" y="3188336"/>
                </a:lnTo>
                <a:lnTo>
                  <a:pt x="1472883" y="3193734"/>
                </a:lnTo>
                <a:lnTo>
                  <a:pt x="1471930" y="3199131"/>
                </a:lnTo>
                <a:lnTo>
                  <a:pt x="1471295" y="3204529"/>
                </a:lnTo>
                <a:lnTo>
                  <a:pt x="1470025" y="3209609"/>
                </a:lnTo>
                <a:lnTo>
                  <a:pt x="1469073" y="3215006"/>
                </a:lnTo>
                <a:lnTo>
                  <a:pt x="1467485" y="3220404"/>
                </a:lnTo>
                <a:lnTo>
                  <a:pt x="1465580" y="3225484"/>
                </a:lnTo>
                <a:lnTo>
                  <a:pt x="1463675" y="3230881"/>
                </a:lnTo>
                <a:lnTo>
                  <a:pt x="1461135" y="3235644"/>
                </a:lnTo>
                <a:lnTo>
                  <a:pt x="1458595" y="3240406"/>
                </a:lnTo>
                <a:lnTo>
                  <a:pt x="1455420" y="3245486"/>
                </a:lnTo>
                <a:lnTo>
                  <a:pt x="1452563" y="3249931"/>
                </a:lnTo>
                <a:lnTo>
                  <a:pt x="1449388" y="3254376"/>
                </a:lnTo>
                <a:lnTo>
                  <a:pt x="1445895" y="3258821"/>
                </a:lnTo>
                <a:lnTo>
                  <a:pt x="1442085" y="3262949"/>
                </a:lnTo>
                <a:lnTo>
                  <a:pt x="1437958" y="3266759"/>
                </a:lnTo>
                <a:lnTo>
                  <a:pt x="1433830" y="3270886"/>
                </a:lnTo>
                <a:lnTo>
                  <a:pt x="1429385" y="3274379"/>
                </a:lnTo>
                <a:lnTo>
                  <a:pt x="1424940" y="3277871"/>
                </a:lnTo>
                <a:lnTo>
                  <a:pt x="1419860" y="3281364"/>
                </a:lnTo>
                <a:lnTo>
                  <a:pt x="1415098" y="3283904"/>
                </a:lnTo>
                <a:lnTo>
                  <a:pt x="1409700" y="3287079"/>
                </a:lnTo>
                <a:lnTo>
                  <a:pt x="1404620" y="3289301"/>
                </a:lnTo>
                <a:lnTo>
                  <a:pt x="1399223" y="3291524"/>
                </a:lnTo>
                <a:lnTo>
                  <a:pt x="1393825" y="3293429"/>
                </a:lnTo>
                <a:lnTo>
                  <a:pt x="1388428" y="3295016"/>
                </a:lnTo>
                <a:lnTo>
                  <a:pt x="1382713" y="3296286"/>
                </a:lnTo>
                <a:lnTo>
                  <a:pt x="1377633" y="3297239"/>
                </a:lnTo>
                <a:lnTo>
                  <a:pt x="1372235" y="3298191"/>
                </a:lnTo>
                <a:lnTo>
                  <a:pt x="1366520" y="3298509"/>
                </a:lnTo>
                <a:lnTo>
                  <a:pt x="1361123" y="3298826"/>
                </a:lnTo>
                <a:lnTo>
                  <a:pt x="1355725" y="3298826"/>
                </a:lnTo>
                <a:lnTo>
                  <a:pt x="1350010" y="3298509"/>
                </a:lnTo>
                <a:lnTo>
                  <a:pt x="1344613" y="3297874"/>
                </a:lnTo>
                <a:lnTo>
                  <a:pt x="1339215" y="3296921"/>
                </a:lnTo>
                <a:lnTo>
                  <a:pt x="1333818" y="3295969"/>
                </a:lnTo>
                <a:lnTo>
                  <a:pt x="1328420" y="3294699"/>
                </a:lnTo>
                <a:lnTo>
                  <a:pt x="1323658" y="3293111"/>
                </a:lnTo>
                <a:lnTo>
                  <a:pt x="1318260" y="3291206"/>
                </a:lnTo>
                <a:lnTo>
                  <a:pt x="1313180" y="3289301"/>
                </a:lnTo>
                <a:lnTo>
                  <a:pt x="1308100" y="3287079"/>
                </a:lnTo>
                <a:lnTo>
                  <a:pt x="1303338" y="3284221"/>
                </a:lnTo>
                <a:lnTo>
                  <a:pt x="1298575" y="3281364"/>
                </a:lnTo>
                <a:lnTo>
                  <a:pt x="1293813" y="3278189"/>
                </a:lnTo>
                <a:lnTo>
                  <a:pt x="1289368" y="3275014"/>
                </a:lnTo>
                <a:lnTo>
                  <a:pt x="1284923" y="3271839"/>
                </a:lnTo>
                <a:lnTo>
                  <a:pt x="1280795" y="3268029"/>
                </a:lnTo>
                <a:lnTo>
                  <a:pt x="1276985" y="3263584"/>
                </a:lnTo>
                <a:lnTo>
                  <a:pt x="1273175" y="3259456"/>
                </a:lnTo>
                <a:lnTo>
                  <a:pt x="1269365" y="3255329"/>
                </a:lnTo>
                <a:lnTo>
                  <a:pt x="1265873" y="3250249"/>
                </a:lnTo>
                <a:lnTo>
                  <a:pt x="1262698" y="3245804"/>
                </a:lnTo>
                <a:lnTo>
                  <a:pt x="947420" y="2751774"/>
                </a:lnTo>
                <a:lnTo>
                  <a:pt x="935038" y="2756854"/>
                </a:lnTo>
                <a:lnTo>
                  <a:pt x="922338" y="2761934"/>
                </a:lnTo>
                <a:lnTo>
                  <a:pt x="909638" y="2766379"/>
                </a:lnTo>
                <a:lnTo>
                  <a:pt x="896938" y="2770506"/>
                </a:lnTo>
                <a:lnTo>
                  <a:pt x="883920" y="2774951"/>
                </a:lnTo>
                <a:lnTo>
                  <a:pt x="871538" y="2778761"/>
                </a:lnTo>
                <a:lnTo>
                  <a:pt x="858520" y="2782254"/>
                </a:lnTo>
                <a:lnTo>
                  <a:pt x="845503" y="2785429"/>
                </a:lnTo>
                <a:lnTo>
                  <a:pt x="832485" y="2788604"/>
                </a:lnTo>
                <a:lnTo>
                  <a:pt x="819468" y="2791144"/>
                </a:lnTo>
                <a:lnTo>
                  <a:pt x="806450" y="2794001"/>
                </a:lnTo>
                <a:lnTo>
                  <a:pt x="793433" y="2796224"/>
                </a:lnTo>
                <a:lnTo>
                  <a:pt x="780415" y="2798129"/>
                </a:lnTo>
                <a:lnTo>
                  <a:pt x="767398" y="2799716"/>
                </a:lnTo>
                <a:lnTo>
                  <a:pt x="754063" y="2801304"/>
                </a:lnTo>
                <a:lnTo>
                  <a:pt x="741045" y="2802891"/>
                </a:lnTo>
                <a:lnTo>
                  <a:pt x="728028" y="2803526"/>
                </a:lnTo>
                <a:lnTo>
                  <a:pt x="715010" y="2804161"/>
                </a:lnTo>
                <a:lnTo>
                  <a:pt x="701675" y="2804796"/>
                </a:lnTo>
                <a:lnTo>
                  <a:pt x="688658" y="2805114"/>
                </a:lnTo>
                <a:lnTo>
                  <a:pt x="675640" y="2805114"/>
                </a:lnTo>
                <a:lnTo>
                  <a:pt x="662623" y="2804796"/>
                </a:lnTo>
                <a:lnTo>
                  <a:pt x="649605" y="2804161"/>
                </a:lnTo>
                <a:lnTo>
                  <a:pt x="636588" y="2803526"/>
                </a:lnTo>
                <a:lnTo>
                  <a:pt x="623570" y="2802256"/>
                </a:lnTo>
                <a:lnTo>
                  <a:pt x="610553" y="2801304"/>
                </a:lnTo>
                <a:lnTo>
                  <a:pt x="597535" y="2799716"/>
                </a:lnTo>
                <a:lnTo>
                  <a:pt x="584518" y="2797811"/>
                </a:lnTo>
                <a:lnTo>
                  <a:pt x="571818" y="2795906"/>
                </a:lnTo>
                <a:lnTo>
                  <a:pt x="558800" y="2793684"/>
                </a:lnTo>
                <a:lnTo>
                  <a:pt x="546100" y="2791144"/>
                </a:lnTo>
                <a:lnTo>
                  <a:pt x="533718" y="2788286"/>
                </a:lnTo>
                <a:lnTo>
                  <a:pt x="517525" y="2784794"/>
                </a:lnTo>
                <a:lnTo>
                  <a:pt x="501968" y="2780666"/>
                </a:lnTo>
                <a:lnTo>
                  <a:pt x="485775" y="2775904"/>
                </a:lnTo>
                <a:lnTo>
                  <a:pt x="470218" y="2771141"/>
                </a:lnTo>
                <a:lnTo>
                  <a:pt x="454660" y="2765744"/>
                </a:lnTo>
                <a:lnTo>
                  <a:pt x="439103" y="2760029"/>
                </a:lnTo>
                <a:lnTo>
                  <a:pt x="424180" y="2753679"/>
                </a:lnTo>
                <a:lnTo>
                  <a:pt x="408940" y="2747329"/>
                </a:lnTo>
                <a:lnTo>
                  <a:pt x="394018" y="2740661"/>
                </a:lnTo>
                <a:lnTo>
                  <a:pt x="379095" y="2733676"/>
                </a:lnTo>
                <a:lnTo>
                  <a:pt x="364173" y="2725739"/>
                </a:lnTo>
                <a:lnTo>
                  <a:pt x="349568" y="2717801"/>
                </a:lnTo>
                <a:lnTo>
                  <a:pt x="335598" y="2709864"/>
                </a:lnTo>
                <a:lnTo>
                  <a:pt x="321310" y="2700974"/>
                </a:lnTo>
                <a:lnTo>
                  <a:pt x="307023" y="2692084"/>
                </a:lnTo>
                <a:lnTo>
                  <a:pt x="293370" y="2682559"/>
                </a:lnTo>
                <a:lnTo>
                  <a:pt x="279718" y="2673034"/>
                </a:lnTo>
                <a:lnTo>
                  <a:pt x="266065" y="2663191"/>
                </a:lnTo>
                <a:lnTo>
                  <a:pt x="253047" y="2652396"/>
                </a:lnTo>
                <a:lnTo>
                  <a:pt x="240347" y="2641601"/>
                </a:lnTo>
                <a:lnTo>
                  <a:pt x="227647" y="2630489"/>
                </a:lnTo>
                <a:lnTo>
                  <a:pt x="214947" y="2619059"/>
                </a:lnTo>
                <a:lnTo>
                  <a:pt x="203200" y="2607629"/>
                </a:lnTo>
                <a:lnTo>
                  <a:pt x="190817" y="2595563"/>
                </a:lnTo>
                <a:lnTo>
                  <a:pt x="179387" y="2582863"/>
                </a:lnTo>
                <a:lnTo>
                  <a:pt x="167957" y="2570163"/>
                </a:lnTo>
                <a:lnTo>
                  <a:pt x="156845" y="2556828"/>
                </a:lnTo>
                <a:lnTo>
                  <a:pt x="146050" y="2543493"/>
                </a:lnTo>
                <a:lnTo>
                  <a:pt x="135255" y="2529523"/>
                </a:lnTo>
                <a:lnTo>
                  <a:pt x="125095" y="2515553"/>
                </a:lnTo>
                <a:lnTo>
                  <a:pt x="115252" y="2500948"/>
                </a:lnTo>
                <a:lnTo>
                  <a:pt x="105410" y="2486343"/>
                </a:lnTo>
                <a:lnTo>
                  <a:pt x="96202" y="2471103"/>
                </a:lnTo>
                <a:lnTo>
                  <a:pt x="87630" y="2456181"/>
                </a:lnTo>
                <a:lnTo>
                  <a:pt x="79057" y="2440941"/>
                </a:lnTo>
                <a:lnTo>
                  <a:pt x="71437" y="2425383"/>
                </a:lnTo>
                <a:lnTo>
                  <a:pt x="63817" y="2409826"/>
                </a:lnTo>
                <a:lnTo>
                  <a:pt x="56515" y="2394268"/>
                </a:lnTo>
                <a:lnTo>
                  <a:pt x="50165" y="2378076"/>
                </a:lnTo>
                <a:lnTo>
                  <a:pt x="43815" y="2362518"/>
                </a:lnTo>
                <a:lnTo>
                  <a:pt x="38100" y="2346326"/>
                </a:lnTo>
                <a:lnTo>
                  <a:pt x="32385" y="2330451"/>
                </a:lnTo>
                <a:lnTo>
                  <a:pt x="27622" y="2313941"/>
                </a:lnTo>
                <a:lnTo>
                  <a:pt x="23177" y="2297748"/>
                </a:lnTo>
                <a:lnTo>
                  <a:pt x="19050" y="2281556"/>
                </a:lnTo>
                <a:lnTo>
                  <a:pt x="15240" y="2265363"/>
                </a:lnTo>
                <a:lnTo>
                  <a:pt x="11747" y="2248853"/>
                </a:lnTo>
                <a:lnTo>
                  <a:pt x="9207" y="2232343"/>
                </a:lnTo>
                <a:lnTo>
                  <a:pt x="6350" y="2216151"/>
                </a:lnTo>
                <a:lnTo>
                  <a:pt x="4445" y="2199641"/>
                </a:lnTo>
                <a:lnTo>
                  <a:pt x="2540" y="2182813"/>
                </a:lnTo>
                <a:lnTo>
                  <a:pt x="1587" y="2166303"/>
                </a:lnTo>
                <a:lnTo>
                  <a:pt x="635" y="2149793"/>
                </a:lnTo>
                <a:lnTo>
                  <a:pt x="0" y="2133283"/>
                </a:lnTo>
                <a:lnTo>
                  <a:pt x="0" y="2117091"/>
                </a:lnTo>
                <a:lnTo>
                  <a:pt x="317" y="2100581"/>
                </a:lnTo>
                <a:lnTo>
                  <a:pt x="952" y="2084071"/>
                </a:lnTo>
                <a:lnTo>
                  <a:pt x="2222" y="2067561"/>
                </a:lnTo>
                <a:lnTo>
                  <a:pt x="3810" y="2051051"/>
                </a:lnTo>
                <a:lnTo>
                  <a:pt x="5715" y="2034541"/>
                </a:lnTo>
                <a:lnTo>
                  <a:pt x="7937" y="2018666"/>
                </a:lnTo>
                <a:lnTo>
                  <a:pt x="10795" y="2002473"/>
                </a:lnTo>
                <a:lnTo>
                  <a:pt x="13652" y="1986598"/>
                </a:lnTo>
                <a:lnTo>
                  <a:pt x="17145" y="1970406"/>
                </a:lnTo>
                <a:lnTo>
                  <a:pt x="20955" y="1954213"/>
                </a:lnTo>
                <a:lnTo>
                  <a:pt x="24765" y="1938656"/>
                </a:lnTo>
                <a:lnTo>
                  <a:pt x="29527" y="1922463"/>
                </a:lnTo>
                <a:lnTo>
                  <a:pt x="34290" y="1906906"/>
                </a:lnTo>
                <a:lnTo>
                  <a:pt x="39687" y="1891666"/>
                </a:lnTo>
                <a:lnTo>
                  <a:pt x="45402" y="1876426"/>
                </a:lnTo>
                <a:lnTo>
                  <a:pt x="51752" y="1861186"/>
                </a:lnTo>
                <a:lnTo>
                  <a:pt x="58102" y="1845628"/>
                </a:lnTo>
                <a:lnTo>
                  <a:pt x="64452" y="1830706"/>
                </a:lnTo>
                <a:lnTo>
                  <a:pt x="71755" y="1815783"/>
                </a:lnTo>
                <a:lnTo>
                  <a:pt x="79375" y="1800861"/>
                </a:lnTo>
                <a:lnTo>
                  <a:pt x="87630" y="1786573"/>
                </a:lnTo>
                <a:lnTo>
                  <a:pt x="95567" y="1772286"/>
                </a:lnTo>
                <a:lnTo>
                  <a:pt x="104457" y="1757998"/>
                </a:lnTo>
                <a:lnTo>
                  <a:pt x="113030" y="1744028"/>
                </a:lnTo>
                <a:lnTo>
                  <a:pt x="122872" y="1730376"/>
                </a:lnTo>
                <a:lnTo>
                  <a:pt x="132397" y="1716723"/>
                </a:lnTo>
                <a:lnTo>
                  <a:pt x="142240" y="1703388"/>
                </a:lnTo>
                <a:lnTo>
                  <a:pt x="152717" y="1690053"/>
                </a:lnTo>
                <a:lnTo>
                  <a:pt x="163195" y="1677353"/>
                </a:lnTo>
                <a:lnTo>
                  <a:pt x="174307" y="1664335"/>
                </a:lnTo>
                <a:lnTo>
                  <a:pt x="185737" y="1652270"/>
                </a:lnTo>
                <a:lnTo>
                  <a:pt x="197802" y="1639888"/>
                </a:lnTo>
                <a:lnTo>
                  <a:pt x="209867" y="1628140"/>
                </a:lnTo>
                <a:lnTo>
                  <a:pt x="222250" y="1616075"/>
                </a:lnTo>
                <a:lnTo>
                  <a:pt x="235267" y="1604646"/>
                </a:lnTo>
                <a:lnTo>
                  <a:pt x="248285" y="1593533"/>
                </a:lnTo>
                <a:lnTo>
                  <a:pt x="261937" y="1583056"/>
                </a:lnTo>
                <a:lnTo>
                  <a:pt x="275908" y="1572260"/>
                </a:lnTo>
                <a:lnTo>
                  <a:pt x="289878" y="1561783"/>
                </a:lnTo>
                <a:lnTo>
                  <a:pt x="304165" y="1552258"/>
                </a:lnTo>
                <a:lnTo>
                  <a:pt x="319088" y="1542416"/>
                </a:lnTo>
                <a:lnTo>
                  <a:pt x="334010" y="1533208"/>
                </a:lnTo>
                <a:lnTo>
                  <a:pt x="349250" y="1524318"/>
                </a:lnTo>
                <a:lnTo>
                  <a:pt x="364490" y="1516063"/>
                </a:lnTo>
                <a:lnTo>
                  <a:pt x="379730" y="1508443"/>
                </a:lnTo>
                <a:lnTo>
                  <a:pt x="395605" y="1500823"/>
                </a:lnTo>
                <a:lnTo>
                  <a:pt x="411163" y="1493838"/>
                </a:lnTo>
                <a:lnTo>
                  <a:pt x="426720" y="1486853"/>
                </a:lnTo>
                <a:lnTo>
                  <a:pt x="442913" y="1480821"/>
                </a:lnTo>
                <a:lnTo>
                  <a:pt x="459105" y="1475105"/>
                </a:lnTo>
                <a:lnTo>
                  <a:pt x="474980" y="1469708"/>
                </a:lnTo>
                <a:lnTo>
                  <a:pt x="491173" y="1464628"/>
                </a:lnTo>
                <a:lnTo>
                  <a:pt x="507365" y="1460183"/>
                </a:lnTo>
                <a:lnTo>
                  <a:pt x="523558" y="1456055"/>
                </a:lnTo>
                <a:lnTo>
                  <a:pt x="540068" y="1452245"/>
                </a:lnTo>
                <a:lnTo>
                  <a:pt x="556578" y="1449070"/>
                </a:lnTo>
                <a:lnTo>
                  <a:pt x="573088" y="1445895"/>
                </a:lnTo>
                <a:lnTo>
                  <a:pt x="589598" y="1443356"/>
                </a:lnTo>
                <a:lnTo>
                  <a:pt x="605790" y="1441451"/>
                </a:lnTo>
                <a:lnTo>
                  <a:pt x="622300" y="1439546"/>
                </a:lnTo>
                <a:lnTo>
                  <a:pt x="638810" y="1438275"/>
                </a:lnTo>
                <a:lnTo>
                  <a:pt x="655320" y="1437640"/>
                </a:lnTo>
                <a:lnTo>
                  <a:pt x="671830" y="1436688"/>
                </a:lnTo>
                <a:close/>
                <a:moveTo>
                  <a:pt x="1808801" y="0"/>
                </a:moveTo>
                <a:lnTo>
                  <a:pt x="1822779" y="318"/>
                </a:lnTo>
                <a:lnTo>
                  <a:pt x="1836121" y="635"/>
                </a:lnTo>
                <a:lnTo>
                  <a:pt x="1849463" y="1588"/>
                </a:lnTo>
                <a:lnTo>
                  <a:pt x="1862806" y="3177"/>
                </a:lnTo>
                <a:lnTo>
                  <a:pt x="1875830" y="4447"/>
                </a:lnTo>
                <a:lnTo>
                  <a:pt x="1888855" y="6353"/>
                </a:lnTo>
                <a:lnTo>
                  <a:pt x="1901562" y="8894"/>
                </a:lnTo>
                <a:lnTo>
                  <a:pt x="1914269" y="11435"/>
                </a:lnTo>
                <a:lnTo>
                  <a:pt x="1926658" y="14612"/>
                </a:lnTo>
                <a:lnTo>
                  <a:pt x="1939047" y="17471"/>
                </a:lnTo>
                <a:lnTo>
                  <a:pt x="1951119" y="21282"/>
                </a:lnTo>
                <a:lnTo>
                  <a:pt x="1963190" y="25412"/>
                </a:lnTo>
                <a:lnTo>
                  <a:pt x="1974944" y="29859"/>
                </a:lnTo>
                <a:lnTo>
                  <a:pt x="1986698" y="34306"/>
                </a:lnTo>
                <a:lnTo>
                  <a:pt x="1998452" y="39071"/>
                </a:lnTo>
                <a:lnTo>
                  <a:pt x="2009571" y="44471"/>
                </a:lnTo>
                <a:lnTo>
                  <a:pt x="2020689" y="49870"/>
                </a:lnTo>
                <a:lnTo>
                  <a:pt x="2031490" y="55906"/>
                </a:lnTo>
                <a:lnTo>
                  <a:pt x="2042291" y="61941"/>
                </a:lnTo>
                <a:lnTo>
                  <a:pt x="2053092" y="67976"/>
                </a:lnTo>
                <a:lnTo>
                  <a:pt x="2063257" y="74964"/>
                </a:lnTo>
                <a:lnTo>
                  <a:pt x="2073741" y="81953"/>
                </a:lnTo>
                <a:lnTo>
                  <a:pt x="2083589" y="89259"/>
                </a:lnTo>
                <a:lnTo>
                  <a:pt x="2093754" y="96564"/>
                </a:lnTo>
                <a:lnTo>
                  <a:pt x="2103284" y="104506"/>
                </a:lnTo>
                <a:lnTo>
                  <a:pt x="2112814" y="112447"/>
                </a:lnTo>
                <a:lnTo>
                  <a:pt x="2122027" y="120388"/>
                </a:lnTo>
                <a:lnTo>
                  <a:pt x="2131239" y="129282"/>
                </a:lnTo>
                <a:lnTo>
                  <a:pt x="2139816" y="138176"/>
                </a:lnTo>
                <a:lnTo>
                  <a:pt x="2148711" y="147070"/>
                </a:lnTo>
                <a:lnTo>
                  <a:pt x="2157288" y="156282"/>
                </a:lnTo>
                <a:lnTo>
                  <a:pt x="2165548" y="165811"/>
                </a:lnTo>
                <a:lnTo>
                  <a:pt x="2173490" y="175658"/>
                </a:lnTo>
                <a:lnTo>
                  <a:pt x="2181749" y="185505"/>
                </a:lnTo>
                <a:lnTo>
                  <a:pt x="2189373" y="195987"/>
                </a:lnTo>
                <a:lnTo>
                  <a:pt x="2196680" y="206152"/>
                </a:lnTo>
                <a:lnTo>
                  <a:pt x="2203986" y="216952"/>
                </a:lnTo>
                <a:lnTo>
                  <a:pt x="2211293" y="227752"/>
                </a:lnTo>
                <a:lnTo>
                  <a:pt x="2217646" y="238870"/>
                </a:lnTo>
                <a:lnTo>
                  <a:pt x="2224635" y="249987"/>
                </a:lnTo>
                <a:lnTo>
                  <a:pt x="2230671" y="261423"/>
                </a:lnTo>
                <a:lnTo>
                  <a:pt x="2237024" y="273175"/>
                </a:lnTo>
                <a:lnTo>
                  <a:pt x="2243060" y="285246"/>
                </a:lnTo>
                <a:lnTo>
                  <a:pt x="2248778" y="296999"/>
                </a:lnTo>
                <a:lnTo>
                  <a:pt x="2253861" y="309069"/>
                </a:lnTo>
                <a:lnTo>
                  <a:pt x="2259261" y="321458"/>
                </a:lnTo>
                <a:lnTo>
                  <a:pt x="2264344" y="334163"/>
                </a:lnTo>
                <a:lnTo>
                  <a:pt x="2269427" y="347187"/>
                </a:lnTo>
                <a:lnTo>
                  <a:pt x="2273874" y="359575"/>
                </a:lnTo>
                <a:lnTo>
                  <a:pt x="2278004" y="372599"/>
                </a:lnTo>
                <a:lnTo>
                  <a:pt x="2282452" y="386257"/>
                </a:lnTo>
                <a:lnTo>
                  <a:pt x="2286264" y="399598"/>
                </a:lnTo>
                <a:lnTo>
                  <a:pt x="2290076" y="412939"/>
                </a:lnTo>
                <a:lnTo>
                  <a:pt x="2292935" y="426598"/>
                </a:lnTo>
                <a:lnTo>
                  <a:pt x="2296429" y="440575"/>
                </a:lnTo>
                <a:lnTo>
                  <a:pt x="2299288" y="454233"/>
                </a:lnTo>
                <a:lnTo>
                  <a:pt x="2301830" y="468527"/>
                </a:lnTo>
                <a:lnTo>
                  <a:pt x="2304053" y="482504"/>
                </a:lnTo>
                <a:lnTo>
                  <a:pt x="2306595" y="497116"/>
                </a:lnTo>
                <a:lnTo>
                  <a:pt x="2308501" y="511410"/>
                </a:lnTo>
                <a:lnTo>
                  <a:pt x="2309772" y="526339"/>
                </a:lnTo>
                <a:lnTo>
                  <a:pt x="2311360" y="540633"/>
                </a:lnTo>
                <a:lnTo>
                  <a:pt x="2312630" y="555245"/>
                </a:lnTo>
                <a:lnTo>
                  <a:pt x="2313266" y="570174"/>
                </a:lnTo>
                <a:lnTo>
                  <a:pt x="2320255" y="573033"/>
                </a:lnTo>
                <a:lnTo>
                  <a:pt x="2327244" y="576209"/>
                </a:lnTo>
                <a:lnTo>
                  <a:pt x="2333597" y="579704"/>
                </a:lnTo>
                <a:lnTo>
                  <a:pt x="2339633" y="583515"/>
                </a:lnTo>
                <a:lnTo>
                  <a:pt x="2345351" y="587645"/>
                </a:lnTo>
                <a:lnTo>
                  <a:pt x="2350751" y="592727"/>
                </a:lnTo>
                <a:lnTo>
                  <a:pt x="2356152" y="597809"/>
                </a:lnTo>
                <a:lnTo>
                  <a:pt x="2361234" y="603527"/>
                </a:lnTo>
                <a:lnTo>
                  <a:pt x="2365364" y="609562"/>
                </a:lnTo>
                <a:lnTo>
                  <a:pt x="2369494" y="616233"/>
                </a:lnTo>
                <a:lnTo>
                  <a:pt x="2372988" y="622903"/>
                </a:lnTo>
                <a:lnTo>
                  <a:pt x="2376483" y="630527"/>
                </a:lnTo>
                <a:lnTo>
                  <a:pt x="2379024" y="638786"/>
                </a:lnTo>
                <a:lnTo>
                  <a:pt x="2381566" y="647362"/>
                </a:lnTo>
                <a:lnTo>
                  <a:pt x="2383472" y="656574"/>
                </a:lnTo>
                <a:lnTo>
                  <a:pt x="2384425" y="666103"/>
                </a:lnTo>
                <a:lnTo>
                  <a:pt x="2385378" y="674362"/>
                </a:lnTo>
                <a:lnTo>
                  <a:pt x="2385695" y="681985"/>
                </a:lnTo>
                <a:lnTo>
                  <a:pt x="2386013" y="689927"/>
                </a:lnTo>
                <a:lnTo>
                  <a:pt x="2385695" y="698503"/>
                </a:lnTo>
                <a:lnTo>
                  <a:pt x="2385378" y="706444"/>
                </a:lnTo>
                <a:lnTo>
                  <a:pt x="2384425" y="714703"/>
                </a:lnTo>
                <a:lnTo>
                  <a:pt x="2383472" y="723279"/>
                </a:lnTo>
                <a:lnTo>
                  <a:pt x="2381883" y="731538"/>
                </a:lnTo>
                <a:lnTo>
                  <a:pt x="2380295" y="740115"/>
                </a:lnTo>
                <a:lnTo>
                  <a:pt x="2378389" y="748373"/>
                </a:lnTo>
                <a:lnTo>
                  <a:pt x="2376483" y="756950"/>
                </a:lnTo>
                <a:lnTo>
                  <a:pt x="2374259" y="765526"/>
                </a:lnTo>
                <a:lnTo>
                  <a:pt x="2371400" y="773467"/>
                </a:lnTo>
                <a:lnTo>
                  <a:pt x="2368541" y="781726"/>
                </a:lnTo>
                <a:lnTo>
                  <a:pt x="2365364" y="789985"/>
                </a:lnTo>
                <a:lnTo>
                  <a:pt x="2361870" y="797926"/>
                </a:lnTo>
                <a:lnTo>
                  <a:pt x="2358376" y="805550"/>
                </a:lnTo>
                <a:lnTo>
                  <a:pt x="2354563" y="813173"/>
                </a:lnTo>
                <a:lnTo>
                  <a:pt x="2350434" y="820479"/>
                </a:lnTo>
                <a:lnTo>
                  <a:pt x="2346304" y="827785"/>
                </a:lnTo>
                <a:lnTo>
                  <a:pt x="2341539" y="834773"/>
                </a:lnTo>
                <a:lnTo>
                  <a:pt x="2337091" y="841444"/>
                </a:lnTo>
                <a:lnTo>
                  <a:pt x="2332009" y="848114"/>
                </a:lnTo>
                <a:lnTo>
                  <a:pt x="2326608" y="854149"/>
                </a:lnTo>
                <a:lnTo>
                  <a:pt x="2321843" y="859867"/>
                </a:lnTo>
                <a:lnTo>
                  <a:pt x="2316125" y="865585"/>
                </a:lnTo>
                <a:lnTo>
                  <a:pt x="2310407" y="870667"/>
                </a:lnTo>
                <a:lnTo>
                  <a:pt x="2304689" y="875432"/>
                </a:lnTo>
                <a:lnTo>
                  <a:pt x="2298335" y="879879"/>
                </a:lnTo>
                <a:lnTo>
                  <a:pt x="2292300" y="884008"/>
                </a:lnTo>
                <a:lnTo>
                  <a:pt x="2285628" y="887502"/>
                </a:lnTo>
                <a:lnTo>
                  <a:pt x="2279275" y="890996"/>
                </a:lnTo>
                <a:lnTo>
                  <a:pt x="2273239" y="915137"/>
                </a:lnTo>
                <a:lnTo>
                  <a:pt x="2266250" y="938643"/>
                </a:lnTo>
                <a:lnTo>
                  <a:pt x="2258626" y="962467"/>
                </a:lnTo>
                <a:lnTo>
                  <a:pt x="2251002" y="986290"/>
                </a:lnTo>
                <a:lnTo>
                  <a:pt x="2242425" y="1009161"/>
                </a:lnTo>
                <a:lnTo>
                  <a:pt x="2233212" y="1032031"/>
                </a:lnTo>
                <a:lnTo>
                  <a:pt x="2223682" y="1054584"/>
                </a:lnTo>
                <a:lnTo>
                  <a:pt x="2213834" y="1076819"/>
                </a:lnTo>
                <a:lnTo>
                  <a:pt x="2203351" y="1098419"/>
                </a:lnTo>
                <a:lnTo>
                  <a:pt x="2192232" y="1119701"/>
                </a:lnTo>
                <a:lnTo>
                  <a:pt x="2180479" y="1140348"/>
                </a:lnTo>
                <a:lnTo>
                  <a:pt x="2168407" y="1160360"/>
                </a:lnTo>
                <a:lnTo>
                  <a:pt x="2155700" y="1179736"/>
                </a:lnTo>
                <a:lnTo>
                  <a:pt x="2142358" y="1198477"/>
                </a:lnTo>
                <a:lnTo>
                  <a:pt x="2128380" y="1216901"/>
                </a:lnTo>
                <a:lnTo>
                  <a:pt x="2114403" y="1234054"/>
                </a:lnTo>
                <a:lnTo>
                  <a:pt x="2106779" y="1242630"/>
                </a:lnTo>
                <a:lnTo>
                  <a:pt x="2099472" y="1250889"/>
                </a:lnTo>
                <a:lnTo>
                  <a:pt x="2091848" y="1259148"/>
                </a:lnTo>
                <a:lnTo>
                  <a:pt x="2083589" y="1266771"/>
                </a:lnTo>
                <a:lnTo>
                  <a:pt x="2075647" y="1274395"/>
                </a:lnTo>
                <a:lnTo>
                  <a:pt x="2067705" y="1282018"/>
                </a:lnTo>
                <a:lnTo>
                  <a:pt x="2059445" y="1289006"/>
                </a:lnTo>
                <a:lnTo>
                  <a:pt x="2051186" y="1295994"/>
                </a:lnTo>
                <a:lnTo>
                  <a:pt x="2042609" y="1302665"/>
                </a:lnTo>
                <a:lnTo>
                  <a:pt x="2034032" y="1309018"/>
                </a:lnTo>
                <a:lnTo>
                  <a:pt x="2025137" y="1315688"/>
                </a:lnTo>
                <a:lnTo>
                  <a:pt x="2016242" y="1321724"/>
                </a:lnTo>
                <a:lnTo>
                  <a:pt x="2007029" y="1327441"/>
                </a:lnTo>
                <a:lnTo>
                  <a:pt x="1997817" y="1332841"/>
                </a:lnTo>
                <a:lnTo>
                  <a:pt x="1988922" y="1338241"/>
                </a:lnTo>
                <a:lnTo>
                  <a:pt x="1979074" y="1343324"/>
                </a:lnTo>
                <a:lnTo>
                  <a:pt x="1969544" y="1348088"/>
                </a:lnTo>
                <a:lnTo>
                  <a:pt x="1960014" y="1352535"/>
                </a:lnTo>
                <a:lnTo>
                  <a:pt x="1950166" y="1356665"/>
                </a:lnTo>
                <a:lnTo>
                  <a:pt x="1940000" y="1360477"/>
                </a:lnTo>
                <a:lnTo>
                  <a:pt x="1929835" y="1364288"/>
                </a:lnTo>
                <a:lnTo>
                  <a:pt x="1919352" y="1367782"/>
                </a:lnTo>
                <a:lnTo>
                  <a:pt x="1909186" y="1370641"/>
                </a:lnTo>
                <a:lnTo>
                  <a:pt x="1898703" y="1373500"/>
                </a:lnTo>
                <a:lnTo>
                  <a:pt x="1888220" y="1375724"/>
                </a:lnTo>
                <a:lnTo>
                  <a:pt x="1877101" y="1377947"/>
                </a:lnTo>
                <a:lnTo>
                  <a:pt x="1865982" y="1379853"/>
                </a:lnTo>
                <a:lnTo>
                  <a:pt x="1854864" y="1381123"/>
                </a:lnTo>
                <a:lnTo>
                  <a:pt x="1843745" y="1382712"/>
                </a:lnTo>
                <a:lnTo>
                  <a:pt x="1832309" y="1383347"/>
                </a:lnTo>
                <a:lnTo>
                  <a:pt x="1820873" y="1383665"/>
                </a:lnTo>
                <a:lnTo>
                  <a:pt x="1808801" y="1384300"/>
                </a:lnTo>
                <a:lnTo>
                  <a:pt x="1797365" y="1383665"/>
                </a:lnTo>
                <a:lnTo>
                  <a:pt x="1785929" y="1383347"/>
                </a:lnTo>
                <a:lnTo>
                  <a:pt x="1774493" y="1382712"/>
                </a:lnTo>
                <a:lnTo>
                  <a:pt x="1763374" y="1381441"/>
                </a:lnTo>
                <a:lnTo>
                  <a:pt x="1752256" y="1379853"/>
                </a:lnTo>
                <a:lnTo>
                  <a:pt x="1741137" y="1377947"/>
                </a:lnTo>
                <a:lnTo>
                  <a:pt x="1730336" y="1375724"/>
                </a:lnTo>
                <a:lnTo>
                  <a:pt x="1719535" y="1373500"/>
                </a:lnTo>
                <a:lnTo>
                  <a:pt x="1709052" y="1370641"/>
                </a:lnTo>
                <a:lnTo>
                  <a:pt x="1698569" y="1367782"/>
                </a:lnTo>
                <a:lnTo>
                  <a:pt x="1688721" y="1364606"/>
                </a:lnTo>
                <a:lnTo>
                  <a:pt x="1678238" y="1360794"/>
                </a:lnTo>
                <a:lnTo>
                  <a:pt x="1668390" y="1356982"/>
                </a:lnTo>
                <a:lnTo>
                  <a:pt x="1658542" y="1352853"/>
                </a:lnTo>
                <a:lnTo>
                  <a:pt x="1649012" y="1348088"/>
                </a:lnTo>
                <a:lnTo>
                  <a:pt x="1639164" y="1343641"/>
                </a:lnTo>
                <a:lnTo>
                  <a:pt x="1630269" y="1338559"/>
                </a:lnTo>
                <a:lnTo>
                  <a:pt x="1620421" y="1333794"/>
                </a:lnTo>
                <a:lnTo>
                  <a:pt x="1611526" y="1327759"/>
                </a:lnTo>
                <a:lnTo>
                  <a:pt x="1602632" y="1322042"/>
                </a:lnTo>
                <a:lnTo>
                  <a:pt x="1593737" y="1316324"/>
                </a:lnTo>
                <a:lnTo>
                  <a:pt x="1584842" y="1309971"/>
                </a:lnTo>
                <a:lnTo>
                  <a:pt x="1576265" y="1303936"/>
                </a:lnTo>
                <a:lnTo>
                  <a:pt x="1567688" y="1296947"/>
                </a:lnTo>
                <a:lnTo>
                  <a:pt x="1559746" y="1289959"/>
                </a:lnTo>
                <a:lnTo>
                  <a:pt x="1551169" y="1282653"/>
                </a:lnTo>
                <a:lnTo>
                  <a:pt x="1543227" y="1275348"/>
                </a:lnTo>
                <a:lnTo>
                  <a:pt x="1535285" y="1267724"/>
                </a:lnTo>
                <a:lnTo>
                  <a:pt x="1527661" y="1260100"/>
                </a:lnTo>
                <a:lnTo>
                  <a:pt x="1520037" y="1252159"/>
                </a:lnTo>
                <a:lnTo>
                  <a:pt x="1512095" y="1244218"/>
                </a:lnTo>
                <a:lnTo>
                  <a:pt x="1505106" y="1235642"/>
                </a:lnTo>
                <a:lnTo>
                  <a:pt x="1490811" y="1218489"/>
                </a:lnTo>
                <a:lnTo>
                  <a:pt x="1477151" y="1200383"/>
                </a:lnTo>
                <a:lnTo>
                  <a:pt x="1463491" y="1181642"/>
                </a:lnTo>
                <a:lnTo>
                  <a:pt x="1451102" y="1162583"/>
                </a:lnTo>
                <a:lnTo>
                  <a:pt x="1438712" y="1142572"/>
                </a:lnTo>
                <a:lnTo>
                  <a:pt x="1426958" y="1121925"/>
                </a:lnTo>
                <a:lnTo>
                  <a:pt x="1415840" y="1101278"/>
                </a:lnTo>
                <a:lnTo>
                  <a:pt x="1405357" y="1079678"/>
                </a:lnTo>
                <a:lnTo>
                  <a:pt x="1395191" y="1057760"/>
                </a:lnTo>
                <a:lnTo>
                  <a:pt x="1385979" y="1035525"/>
                </a:lnTo>
                <a:lnTo>
                  <a:pt x="1376766" y="1012972"/>
                </a:lnTo>
                <a:lnTo>
                  <a:pt x="1368189" y="989467"/>
                </a:lnTo>
                <a:lnTo>
                  <a:pt x="1360247" y="966278"/>
                </a:lnTo>
                <a:lnTo>
                  <a:pt x="1352941" y="943090"/>
                </a:lnTo>
                <a:lnTo>
                  <a:pt x="1346269" y="919267"/>
                </a:lnTo>
                <a:lnTo>
                  <a:pt x="1339598" y="895126"/>
                </a:lnTo>
                <a:lnTo>
                  <a:pt x="1332292" y="892902"/>
                </a:lnTo>
                <a:lnTo>
                  <a:pt x="1324985" y="889726"/>
                </a:lnTo>
                <a:lnTo>
                  <a:pt x="1318314" y="886232"/>
                </a:lnTo>
                <a:lnTo>
                  <a:pt x="1311325" y="882420"/>
                </a:lnTo>
                <a:lnTo>
                  <a:pt x="1304654" y="878290"/>
                </a:lnTo>
                <a:lnTo>
                  <a:pt x="1298619" y="873208"/>
                </a:lnTo>
                <a:lnTo>
                  <a:pt x="1292265" y="867808"/>
                </a:lnTo>
                <a:lnTo>
                  <a:pt x="1286547" y="862726"/>
                </a:lnTo>
                <a:lnTo>
                  <a:pt x="1280829" y="856373"/>
                </a:lnTo>
                <a:lnTo>
                  <a:pt x="1274793" y="850020"/>
                </a:lnTo>
                <a:lnTo>
                  <a:pt x="1269710" y="843032"/>
                </a:lnTo>
                <a:lnTo>
                  <a:pt x="1264627" y="836044"/>
                </a:lnTo>
                <a:lnTo>
                  <a:pt x="1259545" y="828738"/>
                </a:lnTo>
                <a:lnTo>
                  <a:pt x="1255097" y="821114"/>
                </a:lnTo>
                <a:lnTo>
                  <a:pt x="1250968" y="813491"/>
                </a:lnTo>
                <a:lnTo>
                  <a:pt x="1246520" y="805550"/>
                </a:lnTo>
                <a:lnTo>
                  <a:pt x="1242708" y="796973"/>
                </a:lnTo>
                <a:lnTo>
                  <a:pt x="1239214" y="788714"/>
                </a:lnTo>
                <a:lnTo>
                  <a:pt x="1236037" y="780138"/>
                </a:lnTo>
                <a:lnTo>
                  <a:pt x="1232860" y="771562"/>
                </a:lnTo>
                <a:lnTo>
                  <a:pt x="1230001" y="762667"/>
                </a:lnTo>
                <a:lnTo>
                  <a:pt x="1227460" y="753773"/>
                </a:lnTo>
                <a:lnTo>
                  <a:pt x="1225554" y="745197"/>
                </a:lnTo>
                <a:lnTo>
                  <a:pt x="1223648" y="735985"/>
                </a:lnTo>
                <a:lnTo>
                  <a:pt x="1222059" y="727091"/>
                </a:lnTo>
                <a:lnTo>
                  <a:pt x="1220471" y="718197"/>
                </a:lnTo>
                <a:lnTo>
                  <a:pt x="1219836" y="708985"/>
                </a:lnTo>
                <a:lnTo>
                  <a:pt x="1219200" y="700409"/>
                </a:lnTo>
                <a:lnTo>
                  <a:pt x="1219200" y="691832"/>
                </a:lnTo>
                <a:lnTo>
                  <a:pt x="1219200" y="682938"/>
                </a:lnTo>
                <a:lnTo>
                  <a:pt x="1219518" y="674680"/>
                </a:lnTo>
                <a:lnTo>
                  <a:pt x="1220153" y="666103"/>
                </a:lnTo>
                <a:lnTo>
                  <a:pt x="1221742" y="655621"/>
                </a:lnTo>
                <a:lnTo>
                  <a:pt x="1223648" y="645456"/>
                </a:lnTo>
                <a:lnTo>
                  <a:pt x="1226824" y="635927"/>
                </a:lnTo>
                <a:lnTo>
                  <a:pt x="1229683" y="627350"/>
                </a:lnTo>
                <a:lnTo>
                  <a:pt x="1233496" y="618774"/>
                </a:lnTo>
                <a:lnTo>
                  <a:pt x="1237943" y="611468"/>
                </a:lnTo>
                <a:lnTo>
                  <a:pt x="1242708" y="604162"/>
                </a:lnTo>
                <a:lnTo>
                  <a:pt x="1248108" y="598127"/>
                </a:lnTo>
                <a:lnTo>
                  <a:pt x="1253827" y="592409"/>
                </a:lnTo>
                <a:lnTo>
                  <a:pt x="1259862" y="587009"/>
                </a:lnTo>
                <a:lnTo>
                  <a:pt x="1266534" y="581927"/>
                </a:lnTo>
                <a:lnTo>
                  <a:pt x="1273522" y="577798"/>
                </a:lnTo>
                <a:lnTo>
                  <a:pt x="1280829" y="574304"/>
                </a:lnTo>
                <a:lnTo>
                  <a:pt x="1288453" y="570809"/>
                </a:lnTo>
                <a:lnTo>
                  <a:pt x="1296395" y="568268"/>
                </a:lnTo>
                <a:lnTo>
                  <a:pt x="1304654" y="566045"/>
                </a:lnTo>
                <a:lnTo>
                  <a:pt x="1305607" y="551115"/>
                </a:lnTo>
                <a:lnTo>
                  <a:pt x="1306560" y="536504"/>
                </a:lnTo>
                <a:lnTo>
                  <a:pt x="1308149" y="521892"/>
                </a:lnTo>
                <a:lnTo>
                  <a:pt x="1310055" y="507598"/>
                </a:lnTo>
                <a:lnTo>
                  <a:pt x="1311961" y="493304"/>
                </a:lnTo>
                <a:lnTo>
                  <a:pt x="1314502" y="479010"/>
                </a:lnTo>
                <a:lnTo>
                  <a:pt x="1316726" y="465033"/>
                </a:lnTo>
                <a:lnTo>
                  <a:pt x="1319267" y="450739"/>
                </a:lnTo>
                <a:lnTo>
                  <a:pt x="1322444" y="437081"/>
                </a:lnTo>
                <a:lnTo>
                  <a:pt x="1325303" y="423104"/>
                </a:lnTo>
                <a:lnTo>
                  <a:pt x="1328797" y="409763"/>
                </a:lnTo>
                <a:lnTo>
                  <a:pt x="1332610" y="396422"/>
                </a:lnTo>
                <a:lnTo>
                  <a:pt x="1336422" y="383081"/>
                </a:lnTo>
                <a:lnTo>
                  <a:pt x="1340869" y="370057"/>
                </a:lnTo>
                <a:lnTo>
                  <a:pt x="1344999" y="357034"/>
                </a:lnTo>
                <a:lnTo>
                  <a:pt x="1349446" y="344010"/>
                </a:lnTo>
                <a:lnTo>
                  <a:pt x="1354529" y="331305"/>
                </a:lnTo>
                <a:lnTo>
                  <a:pt x="1359612" y="319234"/>
                </a:lnTo>
                <a:lnTo>
                  <a:pt x="1365012" y="306528"/>
                </a:lnTo>
                <a:lnTo>
                  <a:pt x="1370095" y="294775"/>
                </a:lnTo>
                <a:lnTo>
                  <a:pt x="1376131" y="282705"/>
                </a:lnTo>
                <a:lnTo>
                  <a:pt x="1382167" y="270952"/>
                </a:lnTo>
                <a:lnTo>
                  <a:pt x="1388202" y="259517"/>
                </a:lnTo>
                <a:lnTo>
                  <a:pt x="1394873" y="248081"/>
                </a:lnTo>
                <a:lnTo>
                  <a:pt x="1401227" y="236964"/>
                </a:lnTo>
                <a:lnTo>
                  <a:pt x="1408216" y="225846"/>
                </a:lnTo>
                <a:lnTo>
                  <a:pt x="1414887" y="215046"/>
                </a:lnTo>
                <a:lnTo>
                  <a:pt x="1422193" y="204246"/>
                </a:lnTo>
                <a:lnTo>
                  <a:pt x="1429817" y="194082"/>
                </a:lnTo>
                <a:lnTo>
                  <a:pt x="1437759" y="183917"/>
                </a:lnTo>
                <a:lnTo>
                  <a:pt x="1445701" y="174070"/>
                </a:lnTo>
                <a:lnTo>
                  <a:pt x="1453643" y="164541"/>
                </a:lnTo>
                <a:lnTo>
                  <a:pt x="1461585" y="155011"/>
                </a:lnTo>
                <a:lnTo>
                  <a:pt x="1470480" y="145799"/>
                </a:lnTo>
                <a:lnTo>
                  <a:pt x="1479057" y="136588"/>
                </a:lnTo>
                <a:lnTo>
                  <a:pt x="1488269" y="128329"/>
                </a:lnTo>
                <a:lnTo>
                  <a:pt x="1496846" y="119753"/>
                </a:lnTo>
                <a:lnTo>
                  <a:pt x="1506377" y="111494"/>
                </a:lnTo>
                <a:lnTo>
                  <a:pt x="1515589" y="103235"/>
                </a:lnTo>
                <a:lnTo>
                  <a:pt x="1525755" y="95611"/>
                </a:lnTo>
                <a:lnTo>
                  <a:pt x="1535285" y="88306"/>
                </a:lnTo>
                <a:lnTo>
                  <a:pt x="1545133" y="81000"/>
                </a:lnTo>
                <a:lnTo>
                  <a:pt x="1555616" y="74329"/>
                </a:lnTo>
                <a:lnTo>
                  <a:pt x="1565781" y="67659"/>
                </a:lnTo>
                <a:lnTo>
                  <a:pt x="1576582" y="61306"/>
                </a:lnTo>
                <a:lnTo>
                  <a:pt x="1587383" y="54953"/>
                </a:lnTo>
                <a:lnTo>
                  <a:pt x="1597866" y="49235"/>
                </a:lnTo>
                <a:lnTo>
                  <a:pt x="1608985" y="44153"/>
                </a:lnTo>
                <a:lnTo>
                  <a:pt x="1620421" y="38753"/>
                </a:lnTo>
                <a:lnTo>
                  <a:pt x="1632175" y="33988"/>
                </a:lnTo>
                <a:lnTo>
                  <a:pt x="1643611" y="29541"/>
                </a:lnTo>
                <a:lnTo>
                  <a:pt x="1655365" y="25412"/>
                </a:lnTo>
                <a:lnTo>
                  <a:pt x="1667119" y="20965"/>
                </a:lnTo>
                <a:lnTo>
                  <a:pt x="1679508" y="17471"/>
                </a:lnTo>
                <a:lnTo>
                  <a:pt x="1691898" y="14294"/>
                </a:lnTo>
                <a:lnTo>
                  <a:pt x="1703969" y="11435"/>
                </a:lnTo>
                <a:lnTo>
                  <a:pt x="1716676" y="8894"/>
                </a:lnTo>
                <a:lnTo>
                  <a:pt x="1729383" y="6353"/>
                </a:lnTo>
                <a:lnTo>
                  <a:pt x="1742408" y="4447"/>
                </a:lnTo>
                <a:lnTo>
                  <a:pt x="1755432" y="3177"/>
                </a:lnTo>
                <a:lnTo>
                  <a:pt x="1768457" y="1588"/>
                </a:lnTo>
                <a:lnTo>
                  <a:pt x="1781799" y="635"/>
                </a:lnTo>
                <a:lnTo>
                  <a:pt x="1795459" y="318"/>
                </a:lnTo>
                <a:lnTo>
                  <a:pt x="1808801" y="0"/>
                </a:lnTo>
                <a:close/>
              </a:path>
            </a:pathLst>
          </a:custGeom>
          <a:solidFill>
            <a:schemeClr val="accent2"/>
          </a:solidFill>
          <a:ln>
            <a:noFill/>
          </a:ln>
        </p:spPr>
        <p:txBody>
          <a:bodyPr anchor="ctr">
            <a:noAutofit/>
            <a:scene3d>
              <a:camera prst="orthographicFront"/>
              <a:lightRig rig="threePt" dir="t"/>
            </a:scene3d>
            <a:sp3d contourW="12700">
              <a:contourClr>
                <a:srgbClr val="FFFFFF"/>
              </a:contourClr>
            </a:sp3d>
          </a:bodyPr>
          <a:p>
            <a:pPr algn="ctr">
              <a:defRPr/>
            </a:pPr>
            <a:endParaRPr lang="zh-CN" altLang="en-US" sz="2000" b="1" spc="150">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
        <p:nvSpPr>
          <p:cNvPr id="27" name="椭圆 26"/>
          <p:cNvSpPr/>
          <p:nvPr>
            <p:custDataLst>
              <p:tags r:id="rId6"/>
            </p:custDataLst>
          </p:nvPr>
        </p:nvSpPr>
        <p:spPr>
          <a:xfrm>
            <a:off x="554990" y="1275080"/>
            <a:ext cx="575945" cy="575945"/>
          </a:xfrm>
          <a:prstGeom prst="ellipse">
            <a:avLst/>
          </a:prstGeom>
          <a:solidFill>
            <a:schemeClr val="bg1"/>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endParaRPr lang="zh-CN" altLang="en-US" sz="2000" b="1" spc="150">
              <a:solidFill>
                <a:schemeClr val="accent1">
                  <a:lumMod val="75000"/>
                </a:schemeClr>
              </a:solidFill>
              <a:latin typeface="思源黑体 Normal" panose="020B0400000000000000" charset="-122"/>
              <a:ea typeface="思源黑体 Normal" panose="020B0400000000000000" charset="-122"/>
              <a:sym typeface="Arial" panose="020B0604020202020204" pitchFamily="34" charset="0"/>
            </a:endParaRPr>
          </a:p>
        </p:txBody>
      </p:sp>
      <p:sp>
        <p:nvSpPr>
          <p:cNvPr id="29" name="文本框 28"/>
          <p:cNvSpPr txBox="1"/>
          <p:nvPr>
            <p:custDataLst>
              <p:tags r:id="rId7"/>
            </p:custDataLst>
          </p:nvPr>
        </p:nvSpPr>
        <p:spPr>
          <a:xfrm>
            <a:off x="1149985" y="1193800"/>
            <a:ext cx="1382395" cy="718185"/>
          </a:xfrm>
          <a:prstGeom prst="rect">
            <a:avLst/>
          </a:prstGeom>
          <a:noFill/>
        </p:spPr>
        <p:txBody>
          <a:bodyPr wrap="square" lIns="0" tIns="0" rIns="0" bIns="0" rtlCol="0" anchor="ctr" anchorCtr="0"/>
          <a:p>
            <a:pPr algn="ctr">
              <a:lnSpc>
                <a:spcPct val="150000"/>
              </a:lnSpc>
            </a:pPr>
            <a:r>
              <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rPr>
              <a:t>个人信息</a:t>
            </a:r>
            <a:endPar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p:txBody>
      </p:sp>
      <p:sp>
        <p:nvSpPr>
          <p:cNvPr id="32" name="文本框 31"/>
          <p:cNvSpPr txBox="1"/>
          <p:nvPr>
            <p:custDataLst>
              <p:tags r:id="rId8"/>
            </p:custDataLst>
          </p:nvPr>
        </p:nvSpPr>
        <p:spPr>
          <a:xfrm>
            <a:off x="2642235" y="1241425"/>
            <a:ext cx="9169400" cy="718185"/>
          </a:xfrm>
          <a:prstGeom prst="rect">
            <a:avLst/>
          </a:prstGeom>
          <a:noFill/>
        </p:spPr>
        <p:txBody>
          <a:bodyPr wrap="square" lIns="0" tIns="0" rIns="0" bIns="0" rtlCol="0" anchor="ctr" anchorCtr="0"/>
          <a:p>
            <a:pPr>
              <a:lnSpc>
                <a:spcPct val="110000"/>
              </a:lnSpc>
            </a:pPr>
            <a:r>
              <a:rPr sz="1600"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简历的标题、出生年月、联系电话、电子邮箱、户籍所在地、政治面貌、学历和专业等信息。</a:t>
            </a:r>
            <a:endParaRPr sz="1600" spc="15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p:txBody>
      </p:sp>
      <p:sp>
        <p:nvSpPr>
          <p:cNvPr id="35" name="KSO_Shape"/>
          <p:cNvSpPr/>
          <p:nvPr>
            <p:custDataLst>
              <p:tags r:id="rId9"/>
            </p:custDataLst>
          </p:nvPr>
        </p:nvSpPr>
        <p:spPr bwMode="auto">
          <a:xfrm>
            <a:off x="727075" y="1426210"/>
            <a:ext cx="230505" cy="273050"/>
          </a:xfrm>
          <a:custGeom>
            <a:avLst/>
            <a:gdLst>
              <a:gd name="T0" fmla="*/ 863428 w 1966913"/>
              <a:gd name="T1" fmla="*/ 1097231 h 2327275"/>
              <a:gd name="T2" fmla="*/ 770330 w 1966913"/>
              <a:gd name="T3" fmla="*/ 995043 h 2327275"/>
              <a:gd name="T4" fmla="*/ 745648 w 1966913"/>
              <a:gd name="T5" fmla="*/ 1036395 h 2327275"/>
              <a:gd name="T6" fmla="*/ 941803 w 1966913"/>
              <a:gd name="T7" fmla="*/ 1041158 h 2327275"/>
              <a:gd name="T8" fmla="*/ 925565 w 1966913"/>
              <a:gd name="T9" fmla="*/ 995692 h 2327275"/>
              <a:gd name="T10" fmla="*/ 742401 w 1966913"/>
              <a:gd name="T11" fmla="*/ 955423 h 2327275"/>
              <a:gd name="T12" fmla="*/ 933359 w 1966913"/>
              <a:gd name="T13" fmla="*/ 977073 h 2327275"/>
              <a:gd name="T14" fmla="*/ 935741 w 1966913"/>
              <a:gd name="T15" fmla="*/ 929226 h 2327275"/>
              <a:gd name="T16" fmla="*/ 1130380 w 1966913"/>
              <a:gd name="T17" fmla="*/ 825521 h 2327275"/>
              <a:gd name="T18" fmla="*/ 1164155 w 1966913"/>
              <a:gd name="T19" fmla="*/ 788284 h 2327275"/>
              <a:gd name="T20" fmla="*/ 528276 w 1966913"/>
              <a:gd name="T21" fmla="*/ 810367 h 2327275"/>
              <a:gd name="T22" fmla="*/ 619858 w 1966913"/>
              <a:gd name="T23" fmla="*/ 753210 h 2327275"/>
              <a:gd name="T24" fmla="*/ 1277172 w 1966913"/>
              <a:gd name="T25" fmla="*/ 526532 h 2327275"/>
              <a:gd name="T26" fmla="*/ 1265264 w 1966913"/>
              <a:gd name="T27" fmla="*/ 477819 h 2327275"/>
              <a:gd name="T28" fmla="*/ 404434 w 1966913"/>
              <a:gd name="T29" fmla="*/ 505748 h 2327275"/>
              <a:gd name="T30" fmla="*/ 536286 w 1966913"/>
              <a:gd name="T31" fmla="*/ 497088 h 2327275"/>
              <a:gd name="T32" fmla="*/ 858564 w 1966913"/>
              <a:gd name="T33" fmla="*/ 336617 h 2327275"/>
              <a:gd name="T34" fmla="*/ 795736 w 1966913"/>
              <a:gd name="T35" fmla="*/ 369597 h 2327275"/>
              <a:gd name="T36" fmla="*/ 713261 w 1966913"/>
              <a:gd name="T37" fmla="*/ 442280 h 2327275"/>
              <a:gd name="T38" fmla="*/ 683897 w 1966913"/>
              <a:gd name="T39" fmla="*/ 539265 h 2327275"/>
              <a:gd name="T40" fmla="*/ 636830 w 1966913"/>
              <a:gd name="T41" fmla="*/ 517134 h 2327275"/>
              <a:gd name="T42" fmla="*/ 684113 w 1966913"/>
              <a:gd name="T43" fmla="*/ 373285 h 2327275"/>
              <a:gd name="T44" fmla="*/ 827258 w 1966913"/>
              <a:gd name="T45" fmla="*/ 304072 h 2327275"/>
              <a:gd name="T46" fmla="*/ 691089 w 1966913"/>
              <a:gd name="T47" fmla="*/ 297690 h 2327275"/>
              <a:gd name="T48" fmla="*/ 580021 w 1966913"/>
              <a:gd name="T49" fmla="*/ 473490 h 2327275"/>
              <a:gd name="T50" fmla="*/ 598856 w 1966913"/>
              <a:gd name="T51" fmla="*/ 635866 h 2327275"/>
              <a:gd name="T52" fmla="*/ 697151 w 1966913"/>
              <a:gd name="T53" fmla="*/ 768365 h 2327275"/>
              <a:gd name="T54" fmla="*/ 708409 w 1966913"/>
              <a:gd name="T55" fmla="*/ 863626 h 2327275"/>
              <a:gd name="T56" fmla="*/ 756473 w 1966913"/>
              <a:gd name="T57" fmla="*/ 905195 h 2327275"/>
              <a:gd name="T58" fmla="*/ 966701 w 1966913"/>
              <a:gd name="T59" fmla="*/ 887225 h 2327275"/>
              <a:gd name="T60" fmla="*/ 985970 w 1966913"/>
              <a:gd name="T61" fmla="*/ 829202 h 2327275"/>
              <a:gd name="T62" fmla="*/ 1060665 w 1966913"/>
              <a:gd name="T63" fmla="*/ 688043 h 2327275"/>
              <a:gd name="T64" fmla="*/ 1113926 w 1966913"/>
              <a:gd name="T65" fmla="*/ 528914 h 2327275"/>
              <a:gd name="T66" fmla="*/ 1035334 w 1966913"/>
              <a:gd name="T67" fmla="*/ 327784 h 2327275"/>
              <a:gd name="T68" fmla="*/ 879666 w 1966913"/>
              <a:gd name="T69" fmla="*/ 250926 h 2327275"/>
              <a:gd name="T70" fmla="*/ 1047675 w 1966913"/>
              <a:gd name="T71" fmla="*/ 272143 h 2327275"/>
              <a:gd name="T72" fmla="*/ 1162207 w 1966913"/>
              <a:gd name="T73" fmla="*/ 201347 h 2327275"/>
              <a:gd name="T74" fmla="*/ 531523 w 1966913"/>
              <a:gd name="T75" fmla="*/ 196584 h 2327275"/>
              <a:gd name="T76" fmla="*/ 632199 w 1966913"/>
              <a:gd name="T77" fmla="*/ 282318 h 2327275"/>
              <a:gd name="T78" fmla="*/ 824240 w 1966913"/>
              <a:gd name="T79" fmla="*/ 73827 h 2327275"/>
              <a:gd name="T80" fmla="*/ 874470 w 1966913"/>
              <a:gd name="T81" fmla="*/ 91581 h 2327275"/>
              <a:gd name="T82" fmla="*/ 916689 w 1966913"/>
              <a:gd name="T83" fmla="*/ 5412 h 2327275"/>
              <a:gd name="T84" fmla="*/ 1319823 w 1966913"/>
              <a:gd name="T85" fmla="*/ 138129 h 2327275"/>
              <a:gd name="T86" fmla="*/ 1480255 w 1966913"/>
              <a:gd name="T87" fmla="*/ 287732 h 2327275"/>
              <a:gd name="T88" fmla="*/ 1575085 w 1966913"/>
              <a:gd name="T89" fmla="*/ 471758 h 2327275"/>
              <a:gd name="T90" fmla="*/ 1609725 w 1966913"/>
              <a:gd name="T91" fmla="*/ 701466 h 2327275"/>
              <a:gd name="T92" fmla="*/ 1577249 w 1966913"/>
              <a:gd name="T93" fmla="*/ 943082 h 2327275"/>
              <a:gd name="T94" fmla="*/ 1389538 w 1966913"/>
              <a:gd name="T95" fmla="*/ 1273897 h 2327275"/>
              <a:gd name="T96" fmla="*/ 574392 w 1966913"/>
              <a:gd name="T97" fmla="*/ 1716860 h 2327275"/>
              <a:gd name="T98" fmla="*/ 319997 w 1966913"/>
              <a:gd name="T99" fmla="*/ 1770336 h 2327275"/>
              <a:gd name="T100" fmla="*/ 227115 w 1966913"/>
              <a:gd name="T101" fmla="*/ 1688498 h 2327275"/>
              <a:gd name="T102" fmla="*/ 235343 w 1966913"/>
              <a:gd name="T103" fmla="*/ 1565308 h 2327275"/>
              <a:gd name="T104" fmla="*/ 148956 w 1966913"/>
              <a:gd name="T105" fmla="*/ 1440603 h 2327275"/>
              <a:gd name="T106" fmla="*/ 177535 w 1966913"/>
              <a:gd name="T107" fmla="*/ 1387994 h 2327275"/>
              <a:gd name="T108" fmla="*/ 89417 w 1966913"/>
              <a:gd name="T109" fmla="*/ 1305723 h 2327275"/>
              <a:gd name="T110" fmla="*/ 115398 w 1966913"/>
              <a:gd name="T111" fmla="*/ 1257876 h 2327275"/>
              <a:gd name="T112" fmla="*/ 45033 w 1966913"/>
              <a:gd name="T113" fmla="*/ 1226483 h 2327275"/>
              <a:gd name="T114" fmla="*/ 0 w 1966913"/>
              <a:gd name="T115" fmla="*/ 1162615 h 2327275"/>
              <a:gd name="T116" fmla="*/ 121460 w 1966913"/>
              <a:gd name="T117" fmla="*/ 855183 h 2327275"/>
              <a:gd name="T118" fmla="*/ 120811 w 1966913"/>
              <a:gd name="T119" fmla="*/ 727879 h 2327275"/>
              <a:gd name="T120" fmla="*/ 196371 w 1966913"/>
              <a:gd name="T121" fmla="*/ 372816 h 2327275"/>
              <a:gd name="T122" fmla="*/ 421754 w 1966913"/>
              <a:gd name="T123" fmla="*/ 110849 h 2327275"/>
              <a:gd name="T124" fmla="*/ 768598 w 1966913"/>
              <a:gd name="T125" fmla="*/ 866 h 23272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966913" h="2327275">
                <a:moveTo>
                  <a:pt x="954753" y="1302893"/>
                </a:moveTo>
                <a:lnTo>
                  <a:pt x="954489" y="1306067"/>
                </a:lnTo>
                <a:lnTo>
                  <a:pt x="954753" y="1309506"/>
                </a:lnTo>
                <a:lnTo>
                  <a:pt x="955547" y="1313209"/>
                </a:lnTo>
                <a:lnTo>
                  <a:pt x="957134" y="1316118"/>
                </a:lnTo>
                <a:lnTo>
                  <a:pt x="959251" y="1319292"/>
                </a:lnTo>
                <a:lnTo>
                  <a:pt x="961896" y="1322466"/>
                </a:lnTo>
                <a:lnTo>
                  <a:pt x="965071" y="1325111"/>
                </a:lnTo>
                <a:lnTo>
                  <a:pt x="968510" y="1328020"/>
                </a:lnTo>
                <a:lnTo>
                  <a:pt x="972478" y="1330136"/>
                </a:lnTo>
                <a:lnTo>
                  <a:pt x="976182" y="1332517"/>
                </a:lnTo>
                <a:lnTo>
                  <a:pt x="980679" y="1334368"/>
                </a:lnTo>
                <a:lnTo>
                  <a:pt x="985176" y="1336219"/>
                </a:lnTo>
                <a:lnTo>
                  <a:pt x="990467" y="1337542"/>
                </a:lnTo>
                <a:lnTo>
                  <a:pt x="995229" y="1338864"/>
                </a:lnTo>
                <a:lnTo>
                  <a:pt x="1000255" y="1339658"/>
                </a:lnTo>
                <a:lnTo>
                  <a:pt x="1005282" y="1339922"/>
                </a:lnTo>
                <a:lnTo>
                  <a:pt x="1010308" y="1340451"/>
                </a:lnTo>
                <a:lnTo>
                  <a:pt x="1015335" y="1340451"/>
                </a:lnTo>
                <a:lnTo>
                  <a:pt x="1050255" y="1340451"/>
                </a:lnTo>
                <a:lnTo>
                  <a:pt x="1055017" y="1340451"/>
                </a:lnTo>
                <a:lnTo>
                  <a:pt x="1060043" y="1339922"/>
                </a:lnTo>
                <a:lnTo>
                  <a:pt x="1065070" y="1339658"/>
                </a:lnTo>
                <a:lnTo>
                  <a:pt x="1070096" y="1338864"/>
                </a:lnTo>
                <a:lnTo>
                  <a:pt x="1075123" y="1337542"/>
                </a:lnTo>
                <a:lnTo>
                  <a:pt x="1079884" y="1336219"/>
                </a:lnTo>
                <a:lnTo>
                  <a:pt x="1084646" y="1334368"/>
                </a:lnTo>
                <a:lnTo>
                  <a:pt x="1088879" y="1332517"/>
                </a:lnTo>
                <a:lnTo>
                  <a:pt x="1093112" y="1330136"/>
                </a:lnTo>
                <a:lnTo>
                  <a:pt x="1097080" y="1328020"/>
                </a:lnTo>
                <a:lnTo>
                  <a:pt x="1100519" y="1325111"/>
                </a:lnTo>
                <a:lnTo>
                  <a:pt x="1103429" y="1322466"/>
                </a:lnTo>
                <a:lnTo>
                  <a:pt x="1106075" y="1319292"/>
                </a:lnTo>
                <a:lnTo>
                  <a:pt x="1108191" y="1316118"/>
                </a:lnTo>
                <a:lnTo>
                  <a:pt x="1109778" y="1313209"/>
                </a:lnTo>
                <a:lnTo>
                  <a:pt x="1110836" y="1309506"/>
                </a:lnTo>
                <a:lnTo>
                  <a:pt x="1111101" y="1306067"/>
                </a:lnTo>
                <a:lnTo>
                  <a:pt x="1110836" y="1302893"/>
                </a:lnTo>
                <a:lnTo>
                  <a:pt x="1048668" y="1302893"/>
                </a:lnTo>
                <a:lnTo>
                  <a:pt x="1016657" y="1302893"/>
                </a:lnTo>
                <a:lnTo>
                  <a:pt x="954753" y="1302893"/>
                </a:lnTo>
                <a:close/>
                <a:moveTo>
                  <a:pt x="941261" y="1215611"/>
                </a:moveTo>
                <a:lnTo>
                  <a:pt x="937822" y="1215875"/>
                </a:lnTo>
                <a:lnTo>
                  <a:pt x="934383" y="1216404"/>
                </a:lnTo>
                <a:lnTo>
                  <a:pt x="931208" y="1217462"/>
                </a:lnTo>
                <a:lnTo>
                  <a:pt x="928034" y="1218520"/>
                </a:lnTo>
                <a:lnTo>
                  <a:pt x="924859" y="1219842"/>
                </a:lnTo>
                <a:lnTo>
                  <a:pt x="922214" y="1221694"/>
                </a:lnTo>
                <a:lnTo>
                  <a:pt x="919568" y="1223545"/>
                </a:lnTo>
                <a:lnTo>
                  <a:pt x="916923" y="1225661"/>
                </a:lnTo>
                <a:lnTo>
                  <a:pt x="914806" y="1228306"/>
                </a:lnTo>
                <a:lnTo>
                  <a:pt x="912955" y="1230951"/>
                </a:lnTo>
                <a:lnTo>
                  <a:pt x="911103" y="1233596"/>
                </a:lnTo>
                <a:lnTo>
                  <a:pt x="909780" y="1236770"/>
                </a:lnTo>
                <a:lnTo>
                  <a:pt x="908722" y="1239944"/>
                </a:lnTo>
                <a:lnTo>
                  <a:pt x="907664" y="1243118"/>
                </a:lnTo>
                <a:lnTo>
                  <a:pt x="907135" y="1246556"/>
                </a:lnTo>
                <a:lnTo>
                  <a:pt x="906870" y="1249995"/>
                </a:lnTo>
                <a:lnTo>
                  <a:pt x="907135" y="1253698"/>
                </a:lnTo>
                <a:lnTo>
                  <a:pt x="907664" y="1256872"/>
                </a:lnTo>
                <a:lnTo>
                  <a:pt x="908722" y="1260310"/>
                </a:lnTo>
                <a:lnTo>
                  <a:pt x="909780" y="1263484"/>
                </a:lnTo>
                <a:lnTo>
                  <a:pt x="911103" y="1266129"/>
                </a:lnTo>
                <a:lnTo>
                  <a:pt x="912955" y="1269303"/>
                </a:lnTo>
                <a:lnTo>
                  <a:pt x="914806" y="1271948"/>
                </a:lnTo>
                <a:lnTo>
                  <a:pt x="916923" y="1274328"/>
                </a:lnTo>
                <a:lnTo>
                  <a:pt x="919568" y="1276444"/>
                </a:lnTo>
                <a:lnTo>
                  <a:pt x="922214" y="1278560"/>
                </a:lnTo>
                <a:lnTo>
                  <a:pt x="924859" y="1280147"/>
                </a:lnTo>
                <a:lnTo>
                  <a:pt x="928034" y="1281734"/>
                </a:lnTo>
                <a:lnTo>
                  <a:pt x="931208" y="1282792"/>
                </a:lnTo>
                <a:lnTo>
                  <a:pt x="934383" y="1283585"/>
                </a:lnTo>
                <a:lnTo>
                  <a:pt x="937822" y="1284114"/>
                </a:lnTo>
                <a:lnTo>
                  <a:pt x="941261" y="1284114"/>
                </a:lnTo>
                <a:lnTo>
                  <a:pt x="1124064" y="1284114"/>
                </a:lnTo>
                <a:lnTo>
                  <a:pt x="1127768" y="1284114"/>
                </a:lnTo>
                <a:lnTo>
                  <a:pt x="1130942" y="1283585"/>
                </a:lnTo>
                <a:lnTo>
                  <a:pt x="1134381" y="1282792"/>
                </a:lnTo>
                <a:lnTo>
                  <a:pt x="1137556" y="1281734"/>
                </a:lnTo>
                <a:lnTo>
                  <a:pt x="1140466" y="1280147"/>
                </a:lnTo>
                <a:lnTo>
                  <a:pt x="1143376" y="1278560"/>
                </a:lnTo>
                <a:lnTo>
                  <a:pt x="1146021" y="1276444"/>
                </a:lnTo>
                <a:lnTo>
                  <a:pt x="1148402" y="1274328"/>
                </a:lnTo>
                <a:lnTo>
                  <a:pt x="1150783" y="1271948"/>
                </a:lnTo>
                <a:lnTo>
                  <a:pt x="1152635" y="1269303"/>
                </a:lnTo>
                <a:lnTo>
                  <a:pt x="1154222" y="1266129"/>
                </a:lnTo>
                <a:lnTo>
                  <a:pt x="1155810" y="1263484"/>
                </a:lnTo>
                <a:lnTo>
                  <a:pt x="1156868" y="1260310"/>
                </a:lnTo>
                <a:lnTo>
                  <a:pt x="1157661" y="1256872"/>
                </a:lnTo>
                <a:lnTo>
                  <a:pt x="1158191" y="1253698"/>
                </a:lnTo>
                <a:lnTo>
                  <a:pt x="1158191" y="1249995"/>
                </a:lnTo>
                <a:lnTo>
                  <a:pt x="1158191" y="1246556"/>
                </a:lnTo>
                <a:lnTo>
                  <a:pt x="1157661" y="1243118"/>
                </a:lnTo>
                <a:lnTo>
                  <a:pt x="1156868" y="1239944"/>
                </a:lnTo>
                <a:lnTo>
                  <a:pt x="1155810" y="1236770"/>
                </a:lnTo>
                <a:lnTo>
                  <a:pt x="1154222" y="1233596"/>
                </a:lnTo>
                <a:lnTo>
                  <a:pt x="1152635" y="1230951"/>
                </a:lnTo>
                <a:lnTo>
                  <a:pt x="1150783" y="1228306"/>
                </a:lnTo>
                <a:lnTo>
                  <a:pt x="1148402" y="1225661"/>
                </a:lnTo>
                <a:lnTo>
                  <a:pt x="1146021" y="1223545"/>
                </a:lnTo>
                <a:lnTo>
                  <a:pt x="1143376" y="1221694"/>
                </a:lnTo>
                <a:lnTo>
                  <a:pt x="1140466" y="1219842"/>
                </a:lnTo>
                <a:lnTo>
                  <a:pt x="1137556" y="1218520"/>
                </a:lnTo>
                <a:lnTo>
                  <a:pt x="1134381" y="1217462"/>
                </a:lnTo>
                <a:lnTo>
                  <a:pt x="1130942" y="1216404"/>
                </a:lnTo>
                <a:lnTo>
                  <a:pt x="1127768" y="1215875"/>
                </a:lnTo>
                <a:lnTo>
                  <a:pt x="1124064" y="1215611"/>
                </a:lnTo>
                <a:lnTo>
                  <a:pt x="941261" y="1215611"/>
                </a:lnTo>
                <a:close/>
                <a:moveTo>
                  <a:pt x="941261" y="1129121"/>
                </a:moveTo>
                <a:lnTo>
                  <a:pt x="937822" y="1129386"/>
                </a:lnTo>
                <a:lnTo>
                  <a:pt x="934383" y="1130179"/>
                </a:lnTo>
                <a:lnTo>
                  <a:pt x="931208" y="1130973"/>
                </a:lnTo>
                <a:lnTo>
                  <a:pt x="928034" y="1132031"/>
                </a:lnTo>
                <a:lnTo>
                  <a:pt x="924859" y="1133353"/>
                </a:lnTo>
                <a:lnTo>
                  <a:pt x="922214" y="1135205"/>
                </a:lnTo>
                <a:lnTo>
                  <a:pt x="919568" y="1137056"/>
                </a:lnTo>
                <a:lnTo>
                  <a:pt x="916923" y="1139437"/>
                </a:lnTo>
                <a:lnTo>
                  <a:pt x="914806" y="1141817"/>
                </a:lnTo>
                <a:lnTo>
                  <a:pt x="912955" y="1144462"/>
                </a:lnTo>
                <a:lnTo>
                  <a:pt x="911103" y="1147107"/>
                </a:lnTo>
                <a:lnTo>
                  <a:pt x="909780" y="1150281"/>
                </a:lnTo>
                <a:lnTo>
                  <a:pt x="908722" y="1153455"/>
                </a:lnTo>
                <a:lnTo>
                  <a:pt x="907664" y="1156629"/>
                </a:lnTo>
                <a:lnTo>
                  <a:pt x="907135" y="1160067"/>
                </a:lnTo>
                <a:lnTo>
                  <a:pt x="906870" y="1163505"/>
                </a:lnTo>
                <a:lnTo>
                  <a:pt x="907135" y="1167208"/>
                </a:lnTo>
                <a:lnTo>
                  <a:pt x="907664" y="1170382"/>
                </a:lnTo>
                <a:lnTo>
                  <a:pt x="908722" y="1173821"/>
                </a:lnTo>
                <a:lnTo>
                  <a:pt x="909780" y="1176995"/>
                </a:lnTo>
                <a:lnTo>
                  <a:pt x="911103" y="1179640"/>
                </a:lnTo>
                <a:lnTo>
                  <a:pt x="912955" y="1182813"/>
                </a:lnTo>
                <a:lnTo>
                  <a:pt x="914806" y="1185458"/>
                </a:lnTo>
                <a:lnTo>
                  <a:pt x="916923" y="1187839"/>
                </a:lnTo>
                <a:lnTo>
                  <a:pt x="919568" y="1189955"/>
                </a:lnTo>
                <a:lnTo>
                  <a:pt x="922214" y="1191806"/>
                </a:lnTo>
                <a:lnTo>
                  <a:pt x="924859" y="1193658"/>
                </a:lnTo>
                <a:lnTo>
                  <a:pt x="928034" y="1195245"/>
                </a:lnTo>
                <a:lnTo>
                  <a:pt x="931208" y="1196303"/>
                </a:lnTo>
                <a:lnTo>
                  <a:pt x="934383" y="1197096"/>
                </a:lnTo>
                <a:lnTo>
                  <a:pt x="937822" y="1197625"/>
                </a:lnTo>
                <a:lnTo>
                  <a:pt x="941261" y="1197625"/>
                </a:lnTo>
                <a:lnTo>
                  <a:pt x="1124064" y="1197625"/>
                </a:lnTo>
                <a:lnTo>
                  <a:pt x="1127768" y="1197625"/>
                </a:lnTo>
                <a:lnTo>
                  <a:pt x="1130942" y="1197096"/>
                </a:lnTo>
                <a:lnTo>
                  <a:pt x="1134381" y="1196303"/>
                </a:lnTo>
                <a:lnTo>
                  <a:pt x="1137556" y="1195245"/>
                </a:lnTo>
                <a:lnTo>
                  <a:pt x="1140466" y="1193658"/>
                </a:lnTo>
                <a:lnTo>
                  <a:pt x="1143376" y="1191806"/>
                </a:lnTo>
                <a:lnTo>
                  <a:pt x="1146021" y="1189955"/>
                </a:lnTo>
                <a:lnTo>
                  <a:pt x="1148402" y="1187839"/>
                </a:lnTo>
                <a:lnTo>
                  <a:pt x="1150783" y="1185458"/>
                </a:lnTo>
                <a:lnTo>
                  <a:pt x="1152635" y="1182813"/>
                </a:lnTo>
                <a:lnTo>
                  <a:pt x="1154222" y="1179640"/>
                </a:lnTo>
                <a:lnTo>
                  <a:pt x="1155810" y="1176995"/>
                </a:lnTo>
                <a:lnTo>
                  <a:pt x="1156868" y="1173821"/>
                </a:lnTo>
                <a:lnTo>
                  <a:pt x="1157661" y="1170382"/>
                </a:lnTo>
                <a:lnTo>
                  <a:pt x="1158191" y="1167208"/>
                </a:lnTo>
                <a:lnTo>
                  <a:pt x="1158191" y="1163505"/>
                </a:lnTo>
                <a:lnTo>
                  <a:pt x="1158191" y="1160067"/>
                </a:lnTo>
                <a:lnTo>
                  <a:pt x="1157661" y="1156629"/>
                </a:lnTo>
                <a:lnTo>
                  <a:pt x="1156868" y="1153455"/>
                </a:lnTo>
                <a:lnTo>
                  <a:pt x="1155810" y="1150281"/>
                </a:lnTo>
                <a:lnTo>
                  <a:pt x="1154222" y="1147107"/>
                </a:lnTo>
                <a:lnTo>
                  <a:pt x="1152635" y="1144462"/>
                </a:lnTo>
                <a:lnTo>
                  <a:pt x="1150783" y="1141817"/>
                </a:lnTo>
                <a:lnTo>
                  <a:pt x="1148402" y="1139437"/>
                </a:lnTo>
                <a:lnTo>
                  <a:pt x="1146021" y="1137056"/>
                </a:lnTo>
                <a:lnTo>
                  <a:pt x="1143376" y="1135205"/>
                </a:lnTo>
                <a:lnTo>
                  <a:pt x="1140466" y="1133353"/>
                </a:lnTo>
                <a:lnTo>
                  <a:pt x="1137556" y="1132031"/>
                </a:lnTo>
                <a:lnTo>
                  <a:pt x="1134381" y="1130973"/>
                </a:lnTo>
                <a:lnTo>
                  <a:pt x="1130942" y="1130179"/>
                </a:lnTo>
                <a:lnTo>
                  <a:pt x="1127768" y="1129386"/>
                </a:lnTo>
                <a:lnTo>
                  <a:pt x="1124064" y="1129121"/>
                </a:lnTo>
                <a:lnTo>
                  <a:pt x="941261" y="1129121"/>
                </a:lnTo>
                <a:close/>
                <a:moveTo>
                  <a:pt x="1341787" y="876266"/>
                </a:moveTo>
                <a:lnTo>
                  <a:pt x="1336231" y="884201"/>
                </a:lnTo>
                <a:lnTo>
                  <a:pt x="1330676" y="891871"/>
                </a:lnTo>
                <a:lnTo>
                  <a:pt x="1325120" y="899277"/>
                </a:lnTo>
                <a:lnTo>
                  <a:pt x="1319565" y="906418"/>
                </a:lnTo>
                <a:lnTo>
                  <a:pt x="1308189" y="920172"/>
                </a:lnTo>
                <a:lnTo>
                  <a:pt x="1297078" y="932867"/>
                </a:lnTo>
                <a:lnTo>
                  <a:pt x="1362686" y="998726"/>
                </a:lnTo>
                <a:lnTo>
                  <a:pt x="1365596" y="1001107"/>
                </a:lnTo>
                <a:lnTo>
                  <a:pt x="1368241" y="1003223"/>
                </a:lnTo>
                <a:lnTo>
                  <a:pt x="1371416" y="1005074"/>
                </a:lnTo>
                <a:lnTo>
                  <a:pt x="1374591" y="1006396"/>
                </a:lnTo>
                <a:lnTo>
                  <a:pt x="1377765" y="1007719"/>
                </a:lnTo>
                <a:lnTo>
                  <a:pt x="1381204" y="1008512"/>
                </a:lnTo>
                <a:lnTo>
                  <a:pt x="1384643" y="1009041"/>
                </a:lnTo>
                <a:lnTo>
                  <a:pt x="1388083" y="1009041"/>
                </a:lnTo>
                <a:lnTo>
                  <a:pt x="1391522" y="1009041"/>
                </a:lnTo>
                <a:lnTo>
                  <a:pt x="1394961" y="1008512"/>
                </a:lnTo>
                <a:lnTo>
                  <a:pt x="1398400" y="1007719"/>
                </a:lnTo>
                <a:lnTo>
                  <a:pt x="1401839" y="1006396"/>
                </a:lnTo>
                <a:lnTo>
                  <a:pt x="1404749" y="1005074"/>
                </a:lnTo>
                <a:lnTo>
                  <a:pt x="1407924" y="1003223"/>
                </a:lnTo>
                <a:lnTo>
                  <a:pt x="1410834" y="1001107"/>
                </a:lnTo>
                <a:lnTo>
                  <a:pt x="1413479" y="998726"/>
                </a:lnTo>
                <a:lnTo>
                  <a:pt x="1416125" y="995817"/>
                </a:lnTo>
                <a:lnTo>
                  <a:pt x="1417976" y="993172"/>
                </a:lnTo>
                <a:lnTo>
                  <a:pt x="1420093" y="989998"/>
                </a:lnTo>
                <a:lnTo>
                  <a:pt x="1421416" y="986824"/>
                </a:lnTo>
                <a:lnTo>
                  <a:pt x="1422474" y="983386"/>
                </a:lnTo>
                <a:lnTo>
                  <a:pt x="1423267" y="980212"/>
                </a:lnTo>
                <a:lnTo>
                  <a:pt x="1423797" y="976773"/>
                </a:lnTo>
                <a:lnTo>
                  <a:pt x="1423797" y="973335"/>
                </a:lnTo>
                <a:lnTo>
                  <a:pt x="1423797" y="969632"/>
                </a:lnTo>
                <a:lnTo>
                  <a:pt x="1423267" y="966458"/>
                </a:lnTo>
                <a:lnTo>
                  <a:pt x="1422474" y="963020"/>
                </a:lnTo>
                <a:lnTo>
                  <a:pt x="1421416" y="959581"/>
                </a:lnTo>
                <a:lnTo>
                  <a:pt x="1420093" y="956672"/>
                </a:lnTo>
                <a:lnTo>
                  <a:pt x="1417976" y="953498"/>
                </a:lnTo>
                <a:lnTo>
                  <a:pt x="1416125" y="950588"/>
                </a:lnTo>
                <a:lnTo>
                  <a:pt x="1413479" y="947944"/>
                </a:lnTo>
                <a:lnTo>
                  <a:pt x="1341787" y="876266"/>
                </a:lnTo>
                <a:close/>
                <a:moveTo>
                  <a:pt x="723538" y="876266"/>
                </a:moveTo>
                <a:lnTo>
                  <a:pt x="651846" y="947944"/>
                </a:lnTo>
                <a:lnTo>
                  <a:pt x="649465" y="950588"/>
                </a:lnTo>
                <a:lnTo>
                  <a:pt x="647084" y="953498"/>
                </a:lnTo>
                <a:lnTo>
                  <a:pt x="645497" y="956672"/>
                </a:lnTo>
                <a:lnTo>
                  <a:pt x="644174" y="959581"/>
                </a:lnTo>
                <a:lnTo>
                  <a:pt x="642587" y="963020"/>
                </a:lnTo>
                <a:lnTo>
                  <a:pt x="642058" y="966458"/>
                </a:lnTo>
                <a:lnTo>
                  <a:pt x="641529" y="969632"/>
                </a:lnTo>
                <a:lnTo>
                  <a:pt x="641264" y="973335"/>
                </a:lnTo>
                <a:lnTo>
                  <a:pt x="641529" y="976773"/>
                </a:lnTo>
                <a:lnTo>
                  <a:pt x="642058" y="980212"/>
                </a:lnTo>
                <a:lnTo>
                  <a:pt x="642587" y="983386"/>
                </a:lnTo>
                <a:lnTo>
                  <a:pt x="644174" y="986824"/>
                </a:lnTo>
                <a:lnTo>
                  <a:pt x="645497" y="989998"/>
                </a:lnTo>
                <a:lnTo>
                  <a:pt x="647084" y="993172"/>
                </a:lnTo>
                <a:lnTo>
                  <a:pt x="649465" y="995817"/>
                </a:lnTo>
                <a:lnTo>
                  <a:pt x="651846" y="998726"/>
                </a:lnTo>
                <a:lnTo>
                  <a:pt x="654491" y="1001107"/>
                </a:lnTo>
                <a:lnTo>
                  <a:pt x="657666" y="1003223"/>
                </a:lnTo>
                <a:lnTo>
                  <a:pt x="660576" y="1005074"/>
                </a:lnTo>
                <a:lnTo>
                  <a:pt x="663751" y="1006396"/>
                </a:lnTo>
                <a:lnTo>
                  <a:pt x="667190" y="1007719"/>
                </a:lnTo>
                <a:lnTo>
                  <a:pt x="670629" y="1008512"/>
                </a:lnTo>
                <a:lnTo>
                  <a:pt x="673803" y="1009041"/>
                </a:lnTo>
                <a:lnTo>
                  <a:pt x="677243" y="1009041"/>
                </a:lnTo>
                <a:lnTo>
                  <a:pt x="680682" y="1009041"/>
                </a:lnTo>
                <a:lnTo>
                  <a:pt x="683856" y="1008512"/>
                </a:lnTo>
                <a:lnTo>
                  <a:pt x="687295" y="1007719"/>
                </a:lnTo>
                <a:lnTo>
                  <a:pt x="690734" y="1006396"/>
                </a:lnTo>
                <a:lnTo>
                  <a:pt x="694174" y="1005074"/>
                </a:lnTo>
                <a:lnTo>
                  <a:pt x="696819" y="1003223"/>
                </a:lnTo>
                <a:lnTo>
                  <a:pt x="699994" y="1001107"/>
                </a:lnTo>
                <a:lnTo>
                  <a:pt x="702639" y="998726"/>
                </a:lnTo>
                <a:lnTo>
                  <a:pt x="768512" y="932867"/>
                </a:lnTo>
                <a:lnTo>
                  <a:pt x="757401" y="920172"/>
                </a:lnTo>
                <a:lnTo>
                  <a:pt x="745760" y="906418"/>
                </a:lnTo>
                <a:lnTo>
                  <a:pt x="740205" y="899277"/>
                </a:lnTo>
                <a:lnTo>
                  <a:pt x="734649" y="891606"/>
                </a:lnTo>
                <a:lnTo>
                  <a:pt x="728829" y="884201"/>
                </a:lnTo>
                <a:lnTo>
                  <a:pt x="723538" y="876266"/>
                </a:lnTo>
                <a:close/>
                <a:moveTo>
                  <a:pt x="1407659" y="582150"/>
                </a:moveTo>
                <a:lnTo>
                  <a:pt x="1408982" y="594581"/>
                </a:lnTo>
                <a:lnTo>
                  <a:pt x="1410040" y="607276"/>
                </a:lnTo>
                <a:lnTo>
                  <a:pt x="1411098" y="620237"/>
                </a:lnTo>
                <a:lnTo>
                  <a:pt x="1411098" y="633197"/>
                </a:lnTo>
                <a:lnTo>
                  <a:pt x="1411098" y="643512"/>
                </a:lnTo>
                <a:lnTo>
                  <a:pt x="1410834" y="653827"/>
                </a:lnTo>
                <a:lnTo>
                  <a:pt x="1535436" y="653827"/>
                </a:lnTo>
                <a:lnTo>
                  <a:pt x="1539139" y="653563"/>
                </a:lnTo>
                <a:lnTo>
                  <a:pt x="1542314" y="653034"/>
                </a:lnTo>
                <a:lnTo>
                  <a:pt x="1546018" y="652240"/>
                </a:lnTo>
                <a:lnTo>
                  <a:pt x="1549192" y="651182"/>
                </a:lnTo>
                <a:lnTo>
                  <a:pt x="1552631" y="649331"/>
                </a:lnTo>
                <a:lnTo>
                  <a:pt x="1555277" y="647744"/>
                </a:lnTo>
                <a:lnTo>
                  <a:pt x="1558187" y="645628"/>
                </a:lnTo>
                <a:lnTo>
                  <a:pt x="1560568" y="643247"/>
                </a:lnTo>
                <a:lnTo>
                  <a:pt x="1562949" y="640603"/>
                </a:lnTo>
                <a:lnTo>
                  <a:pt x="1565065" y="637958"/>
                </a:lnTo>
                <a:lnTo>
                  <a:pt x="1566917" y="635048"/>
                </a:lnTo>
                <a:lnTo>
                  <a:pt x="1568504" y="631874"/>
                </a:lnTo>
                <a:lnTo>
                  <a:pt x="1569562" y="628700"/>
                </a:lnTo>
                <a:lnTo>
                  <a:pt x="1570356" y="625262"/>
                </a:lnTo>
                <a:lnTo>
                  <a:pt x="1571150" y="621559"/>
                </a:lnTo>
                <a:lnTo>
                  <a:pt x="1571414" y="617856"/>
                </a:lnTo>
                <a:lnTo>
                  <a:pt x="1571150" y="614418"/>
                </a:lnTo>
                <a:lnTo>
                  <a:pt x="1570356" y="610715"/>
                </a:lnTo>
                <a:lnTo>
                  <a:pt x="1569562" y="607276"/>
                </a:lnTo>
                <a:lnTo>
                  <a:pt x="1568504" y="603838"/>
                </a:lnTo>
                <a:lnTo>
                  <a:pt x="1566917" y="600929"/>
                </a:lnTo>
                <a:lnTo>
                  <a:pt x="1565065" y="598019"/>
                </a:lnTo>
                <a:lnTo>
                  <a:pt x="1562949" y="595110"/>
                </a:lnTo>
                <a:lnTo>
                  <a:pt x="1560568" y="592729"/>
                </a:lnTo>
                <a:lnTo>
                  <a:pt x="1558187" y="590084"/>
                </a:lnTo>
                <a:lnTo>
                  <a:pt x="1555277" y="588233"/>
                </a:lnTo>
                <a:lnTo>
                  <a:pt x="1552631" y="586646"/>
                </a:lnTo>
                <a:lnTo>
                  <a:pt x="1549192" y="584794"/>
                </a:lnTo>
                <a:lnTo>
                  <a:pt x="1546018" y="583736"/>
                </a:lnTo>
                <a:lnTo>
                  <a:pt x="1542314" y="582943"/>
                </a:lnTo>
                <a:lnTo>
                  <a:pt x="1539139" y="582414"/>
                </a:lnTo>
                <a:lnTo>
                  <a:pt x="1535436" y="582150"/>
                </a:lnTo>
                <a:lnTo>
                  <a:pt x="1407659" y="582150"/>
                </a:lnTo>
                <a:close/>
                <a:moveTo>
                  <a:pt x="530154" y="582150"/>
                </a:moveTo>
                <a:lnTo>
                  <a:pt x="526450" y="582414"/>
                </a:lnTo>
                <a:lnTo>
                  <a:pt x="522747" y="582943"/>
                </a:lnTo>
                <a:lnTo>
                  <a:pt x="519308" y="583736"/>
                </a:lnTo>
                <a:lnTo>
                  <a:pt x="516133" y="584794"/>
                </a:lnTo>
                <a:lnTo>
                  <a:pt x="512958" y="586646"/>
                </a:lnTo>
                <a:lnTo>
                  <a:pt x="509784" y="588233"/>
                </a:lnTo>
                <a:lnTo>
                  <a:pt x="507403" y="590084"/>
                </a:lnTo>
                <a:lnTo>
                  <a:pt x="504493" y="592729"/>
                </a:lnTo>
                <a:lnTo>
                  <a:pt x="502376" y="595110"/>
                </a:lnTo>
                <a:lnTo>
                  <a:pt x="500260" y="598019"/>
                </a:lnTo>
                <a:lnTo>
                  <a:pt x="498408" y="600929"/>
                </a:lnTo>
                <a:lnTo>
                  <a:pt x="497085" y="603838"/>
                </a:lnTo>
                <a:lnTo>
                  <a:pt x="495763" y="607276"/>
                </a:lnTo>
                <a:lnTo>
                  <a:pt x="494969" y="610715"/>
                </a:lnTo>
                <a:lnTo>
                  <a:pt x="494440" y="614418"/>
                </a:lnTo>
                <a:lnTo>
                  <a:pt x="494175" y="617856"/>
                </a:lnTo>
                <a:lnTo>
                  <a:pt x="494440" y="621559"/>
                </a:lnTo>
                <a:lnTo>
                  <a:pt x="494969" y="625262"/>
                </a:lnTo>
                <a:lnTo>
                  <a:pt x="495763" y="628700"/>
                </a:lnTo>
                <a:lnTo>
                  <a:pt x="497085" y="631874"/>
                </a:lnTo>
                <a:lnTo>
                  <a:pt x="498408" y="635048"/>
                </a:lnTo>
                <a:lnTo>
                  <a:pt x="500260" y="637958"/>
                </a:lnTo>
                <a:lnTo>
                  <a:pt x="502376" y="640603"/>
                </a:lnTo>
                <a:lnTo>
                  <a:pt x="504493" y="643247"/>
                </a:lnTo>
                <a:lnTo>
                  <a:pt x="507403" y="645628"/>
                </a:lnTo>
                <a:lnTo>
                  <a:pt x="509784" y="647744"/>
                </a:lnTo>
                <a:lnTo>
                  <a:pt x="512958" y="649331"/>
                </a:lnTo>
                <a:lnTo>
                  <a:pt x="516133" y="651182"/>
                </a:lnTo>
                <a:lnTo>
                  <a:pt x="519308" y="652240"/>
                </a:lnTo>
                <a:lnTo>
                  <a:pt x="522747" y="653034"/>
                </a:lnTo>
                <a:lnTo>
                  <a:pt x="526450" y="653563"/>
                </a:lnTo>
                <a:lnTo>
                  <a:pt x="530154" y="653827"/>
                </a:lnTo>
                <a:lnTo>
                  <a:pt x="654756" y="653827"/>
                </a:lnTo>
                <a:lnTo>
                  <a:pt x="654491" y="643512"/>
                </a:lnTo>
                <a:lnTo>
                  <a:pt x="654227" y="633197"/>
                </a:lnTo>
                <a:lnTo>
                  <a:pt x="654491" y="620237"/>
                </a:lnTo>
                <a:lnTo>
                  <a:pt x="655285" y="607276"/>
                </a:lnTo>
                <a:lnTo>
                  <a:pt x="656079" y="594581"/>
                </a:lnTo>
                <a:lnTo>
                  <a:pt x="657666" y="582150"/>
                </a:lnTo>
                <a:lnTo>
                  <a:pt x="530154" y="582150"/>
                </a:lnTo>
                <a:close/>
                <a:moveTo>
                  <a:pt x="1010822" y="371475"/>
                </a:moveTo>
                <a:lnTo>
                  <a:pt x="1014779" y="372005"/>
                </a:lnTo>
                <a:lnTo>
                  <a:pt x="1018472" y="372270"/>
                </a:lnTo>
                <a:lnTo>
                  <a:pt x="1021902" y="373065"/>
                </a:lnTo>
                <a:lnTo>
                  <a:pt x="1025331" y="374126"/>
                </a:lnTo>
                <a:lnTo>
                  <a:pt x="1028497" y="375451"/>
                </a:lnTo>
                <a:lnTo>
                  <a:pt x="1031927" y="377306"/>
                </a:lnTo>
                <a:lnTo>
                  <a:pt x="1034565" y="379427"/>
                </a:lnTo>
                <a:lnTo>
                  <a:pt x="1037467" y="381813"/>
                </a:lnTo>
                <a:lnTo>
                  <a:pt x="1039841" y="384198"/>
                </a:lnTo>
                <a:lnTo>
                  <a:pt x="1041951" y="387114"/>
                </a:lnTo>
                <a:lnTo>
                  <a:pt x="1043798" y="389764"/>
                </a:lnTo>
                <a:lnTo>
                  <a:pt x="1045645" y="393210"/>
                </a:lnTo>
                <a:lnTo>
                  <a:pt x="1046964" y="396656"/>
                </a:lnTo>
                <a:lnTo>
                  <a:pt x="1048019" y="400102"/>
                </a:lnTo>
                <a:lnTo>
                  <a:pt x="1048547" y="403548"/>
                </a:lnTo>
                <a:lnTo>
                  <a:pt x="1049338" y="407523"/>
                </a:lnTo>
                <a:lnTo>
                  <a:pt x="1049074" y="411234"/>
                </a:lnTo>
                <a:lnTo>
                  <a:pt x="1048547" y="414945"/>
                </a:lnTo>
                <a:lnTo>
                  <a:pt x="1047755" y="418656"/>
                </a:lnTo>
                <a:lnTo>
                  <a:pt x="1046700" y="421837"/>
                </a:lnTo>
                <a:lnTo>
                  <a:pt x="1045381" y="425283"/>
                </a:lnTo>
                <a:lnTo>
                  <a:pt x="1043534" y="428463"/>
                </a:lnTo>
                <a:lnTo>
                  <a:pt x="1041424" y="431644"/>
                </a:lnTo>
                <a:lnTo>
                  <a:pt x="1039049" y="434030"/>
                </a:lnTo>
                <a:lnTo>
                  <a:pt x="1036675" y="436680"/>
                </a:lnTo>
                <a:lnTo>
                  <a:pt x="1033773" y="438801"/>
                </a:lnTo>
                <a:lnTo>
                  <a:pt x="1031135" y="440921"/>
                </a:lnTo>
                <a:lnTo>
                  <a:pt x="1027706" y="442512"/>
                </a:lnTo>
                <a:lnTo>
                  <a:pt x="1024276" y="443837"/>
                </a:lnTo>
                <a:lnTo>
                  <a:pt x="1020846" y="445162"/>
                </a:lnTo>
                <a:lnTo>
                  <a:pt x="1017417" y="445692"/>
                </a:lnTo>
                <a:lnTo>
                  <a:pt x="1013460" y="445957"/>
                </a:lnTo>
                <a:lnTo>
                  <a:pt x="1005809" y="446487"/>
                </a:lnTo>
                <a:lnTo>
                  <a:pt x="998422" y="447018"/>
                </a:lnTo>
                <a:lnTo>
                  <a:pt x="991563" y="447813"/>
                </a:lnTo>
                <a:lnTo>
                  <a:pt x="984704" y="448873"/>
                </a:lnTo>
                <a:lnTo>
                  <a:pt x="978373" y="450198"/>
                </a:lnTo>
                <a:lnTo>
                  <a:pt x="972305" y="451524"/>
                </a:lnTo>
                <a:lnTo>
                  <a:pt x="965973" y="453114"/>
                </a:lnTo>
                <a:lnTo>
                  <a:pt x="960433" y="454969"/>
                </a:lnTo>
                <a:lnTo>
                  <a:pt x="954893" y="456825"/>
                </a:lnTo>
                <a:lnTo>
                  <a:pt x="949881" y="458945"/>
                </a:lnTo>
                <a:lnTo>
                  <a:pt x="944868" y="461066"/>
                </a:lnTo>
                <a:lnTo>
                  <a:pt x="939856" y="463716"/>
                </a:lnTo>
                <a:lnTo>
                  <a:pt x="935371" y="466102"/>
                </a:lnTo>
                <a:lnTo>
                  <a:pt x="930886" y="468753"/>
                </a:lnTo>
                <a:lnTo>
                  <a:pt x="926665" y="471403"/>
                </a:lnTo>
                <a:lnTo>
                  <a:pt x="922444" y="474319"/>
                </a:lnTo>
                <a:lnTo>
                  <a:pt x="918487" y="477235"/>
                </a:lnTo>
                <a:lnTo>
                  <a:pt x="914530" y="480150"/>
                </a:lnTo>
                <a:lnTo>
                  <a:pt x="910837" y="483331"/>
                </a:lnTo>
                <a:lnTo>
                  <a:pt x="907671" y="486777"/>
                </a:lnTo>
                <a:lnTo>
                  <a:pt x="900812" y="493403"/>
                </a:lnTo>
                <a:lnTo>
                  <a:pt x="894744" y="500825"/>
                </a:lnTo>
                <a:lnTo>
                  <a:pt x="888940" y="508247"/>
                </a:lnTo>
                <a:lnTo>
                  <a:pt x="883928" y="516199"/>
                </a:lnTo>
                <a:lnTo>
                  <a:pt x="879443" y="524150"/>
                </a:lnTo>
                <a:lnTo>
                  <a:pt x="874958" y="532367"/>
                </a:lnTo>
                <a:lnTo>
                  <a:pt x="871529" y="540319"/>
                </a:lnTo>
                <a:lnTo>
                  <a:pt x="868099" y="548801"/>
                </a:lnTo>
                <a:lnTo>
                  <a:pt x="864933" y="557018"/>
                </a:lnTo>
                <a:lnTo>
                  <a:pt x="862559" y="565235"/>
                </a:lnTo>
                <a:lnTo>
                  <a:pt x="860185" y="573452"/>
                </a:lnTo>
                <a:lnTo>
                  <a:pt x="858338" y="580874"/>
                </a:lnTo>
                <a:lnTo>
                  <a:pt x="856491" y="588295"/>
                </a:lnTo>
                <a:lnTo>
                  <a:pt x="855436" y="595187"/>
                </a:lnTo>
                <a:lnTo>
                  <a:pt x="853589" y="607645"/>
                </a:lnTo>
                <a:lnTo>
                  <a:pt x="852270" y="617717"/>
                </a:lnTo>
                <a:lnTo>
                  <a:pt x="852006" y="624874"/>
                </a:lnTo>
                <a:lnTo>
                  <a:pt x="851743" y="627789"/>
                </a:lnTo>
                <a:lnTo>
                  <a:pt x="851743" y="631765"/>
                </a:lnTo>
                <a:lnTo>
                  <a:pt x="851215" y="635476"/>
                </a:lnTo>
                <a:lnTo>
                  <a:pt x="850160" y="638922"/>
                </a:lnTo>
                <a:lnTo>
                  <a:pt x="849104" y="642633"/>
                </a:lnTo>
                <a:lnTo>
                  <a:pt x="847258" y="645549"/>
                </a:lnTo>
                <a:lnTo>
                  <a:pt x="845675" y="648729"/>
                </a:lnTo>
                <a:lnTo>
                  <a:pt x="843301" y="651645"/>
                </a:lnTo>
                <a:lnTo>
                  <a:pt x="841190" y="654296"/>
                </a:lnTo>
                <a:lnTo>
                  <a:pt x="838288" y="656681"/>
                </a:lnTo>
                <a:lnTo>
                  <a:pt x="835650" y="658802"/>
                </a:lnTo>
                <a:lnTo>
                  <a:pt x="832484" y="660657"/>
                </a:lnTo>
                <a:lnTo>
                  <a:pt x="829319" y="662247"/>
                </a:lnTo>
                <a:lnTo>
                  <a:pt x="826153" y="663308"/>
                </a:lnTo>
                <a:lnTo>
                  <a:pt x="822459" y="664103"/>
                </a:lnTo>
                <a:lnTo>
                  <a:pt x="818766" y="664898"/>
                </a:lnTo>
                <a:lnTo>
                  <a:pt x="814809" y="665163"/>
                </a:lnTo>
                <a:lnTo>
                  <a:pt x="811115" y="664898"/>
                </a:lnTo>
                <a:lnTo>
                  <a:pt x="807686" y="664103"/>
                </a:lnTo>
                <a:lnTo>
                  <a:pt x="803993" y="663308"/>
                </a:lnTo>
                <a:lnTo>
                  <a:pt x="800563" y="662247"/>
                </a:lnTo>
                <a:lnTo>
                  <a:pt x="797133" y="660657"/>
                </a:lnTo>
                <a:lnTo>
                  <a:pt x="794495" y="658802"/>
                </a:lnTo>
                <a:lnTo>
                  <a:pt x="791330" y="656681"/>
                </a:lnTo>
                <a:lnTo>
                  <a:pt x="788691" y="654296"/>
                </a:lnTo>
                <a:lnTo>
                  <a:pt x="786317" y="651645"/>
                </a:lnTo>
                <a:lnTo>
                  <a:pt x="784207" y="648729"/>
                </a:lnTo>
                <a:lnTo>
                  <a:pt x="782360" y="645549"/>
                </a:lnTo>
                <a:lnTo>
                  <a:pt x="781041" y="642633"/>
                </a:lnTo>
                <a:lnTo>
                  <a:pt x="779458" y="638922"/>
                </a:lnTo>
                <a:lnTo>
                  <a:pt x="778667" y="635476"/>
                </a:lnTo>
                <a:lnTo>
                  <a:pt x="778139" y="631765"/>
                </a:lnTo>
                <a:lnTo>
                  <a:pt x="777875" y="627789"/>
                </a:lnTo>
                <a:lnTo>
                  <a:pt x="778139" y="623814"/>
                </a:lnTo>
                <a:lnTo>
                  <a:pt x="778667" y="613741"/>
                </a:lnTo>
                <a:lnTo>
                  <a:pt x="779194" y="606850"/>
                </a:lnTo>
                <a:lnTo>
                  <a:pt x="780249" y="598898"/>
                </a:lnTo>
                <a:lnTo>
                  <a:pt x="781305" y="590151"/>
                </a:lnTo>
                <a:lnTo>
                  <a:pt x="782888" y="580343"/>
                </a:lnTo>
                <a:lnTo>
                  <a:pt x="785262" y="569741"/>
                </a:lnTo>
                <a:lnTo>
                  <a:pt x="787636" y="558343"/>
                </a:lnTo>
                <a:lnTo>
                  <a:pt x="790802" y="546681"/>
                </a:lnTo>
                <a:lnTo>
                  <a:pt x="794759" y="534223"/>
                </a:lnTo>
                <a:lnTo>
                  <a:pt x="799508" y="521500"/>
                </a:lnTo>
                <a:lnTo>
                  <a:pt x="801882" y="515138"/>
                </a:lnTo>
                <a:lnTo>
                  <a:pt x="804784" y="508247"/>
                </a:lnTo>
                <a:lnTo>
                  <a:pt x="807950" y="501885"/>
                </a:lnTo>
                <a:lnTo>
                  <a:pt x="810852" y="495524"/>
                </a:lnTo>
                <a:lnTo>
                  <a:pt x="814545" y="488632"/>
                </a:lnTo>
                <a:lnTo>
                  <a:pt x="818238" y="482271"/>
                </a:lnTo>
                <a:lnTo>
                  <a:pt x="823515" y="473259"/>
                </a:lnTo>
                <a:lnTo>
                  <a:pt x="829319" y="464512"/>
                </a:lnTo>
                <a:lnTo>
                  <a:pt x="835914" y="456030"/>
                </a:lnTo>
                <a:lnTo>
                  <a:pt x="842773" y="447548"/>
                </a:lnTo>
                <a:lnTo>
                  <a:pt x="850160" y="439331"/>
                </a:lnTo>
                <a:lnTo>
                  <a:pt x="858338" y="431379"/>
                </a:lnTo>
                <a:lnTo>
                  <a:pt x="867044" y="423692"/>
                </a:lnTo>
                <a:lnTo>
                  <a:pt x="876013" y="416270"/>
                </a:lnTo>
                <a:lnTo>
                  <a:pt x="882345" y="411499"/>
                </a:lnTo>
                <a:lnTo>
                  <a:pt x="888940" y="406993"/>
                </a:lnTo>
                <a:lnTo>
                  <a:pt x="896063" y="402752"/>
                </a:lnTo>
                <a:lnTo>
                  <a:pt x="903450" y="398776"/>
                </a:lnTo>
                <a:lnTo>
                  <a:pt x="910837" y="395066"/>
                </a:lnTo>
                <a:lnTo>
                  <a:pt x="918751" y="391620"/>
                </a:lnTo>
                <a:lnTo>
                  <a:pt x="926929" y="388174"/>
                </a:lnTo>
                <a:lnTo>
                  <a:pt x="935371" y="384993"/>
                </a:lnTo>
                <a:lnTo>
                  <a:pt x="943549" y="382343"/>
                </a:lnTo>
                <a:lnTo>
                  <a:pt x="952519" y="379957"/>
                </a:lnTo>
                <a:lnTo>
                  <a:pt x="961489" y="377837"/>
                </a:lnTo>
                <a:lnTo>
                  <a:pt x="970986" y="375716"/>
                </a:lnTo>
                <a:lnTo>
                  <a:pt x="980747" y="374391"/>
                </a:lnTo>
                <a:lnTo>
                  <a:pt x="990508" y="373065"/>
                </a:lnTo>
                <a:lnTo>
                  <a:pt x="1000533" y="372270"/>
                </a:lnTo>
                <a:lnTo>
                  <a:pt x="1010822" y="371475"/>
                </a:lnTo>
                <a:close/>
                <a:moveTo>
                  <a:pt x="1024065" y="303903"/>
                </a:moveTo>
                <a:lnTo>
                  <a:pt x="1016128" y="304432"/>
                </a:lnTo>
                <a:lnTo>
                  <a:pt x="1001049" y="305490"/>
                </a:lnTo>
                <a:lnTo>
                  <a:pt x="997875" y="305754"/>
                </a:lnTo>
                <a:lnTo>
                  <a:pt x="990467" y="306548"/>
                </a:lnTo>
                <a:lnTo>
                  <a:pt x="983060" y="307606"/>
                </a:lnTo>
                <a:lnTo>
                  <a:pt x="975388" y="308928"/>
                </a:lnTo>
                <a:lnTo>
                  <a:pt x="968245" y="310251"/>
                </a:lnTo>
                <a:lnTo>
                  <a:pt x="960838" y="311573"/>
                </a:lnTo>
                <a:lnTo>
                  <a:pt x="953430" y="313424"/>
                </a:lnTo>
                <a:lnTo>
                  <a:pt x="946288" y="315276"/>
                </a:lnTo>
                <a:lnTo>
                  <a:pt x="938880" y="317392"/>
                </a:lnTo>
                <a:lnTo>
                  <a:pt x="915071" y="324269"/>
                </a:lnTo>
                <a:lnTo>
                  <a:pt x="915336" y="325591"/>
                </a:lnTo>
                <a:lnTo>
                  <a:pt x="904754" y="330088"/>
                </a:lnTo>
                <a:lnTo>
                  <a:pt x="893907" y="334584"/>
                </a:lnTo>
                <a:lnTo>
                  <a:pt x="883590" y="340138"/>
                </a:lnTo>
                <a:lnTo>
                  <a:pt x="873537" y="345428"/>
                </a:lnTo>
                <a:lnTo>
                  <a:pt x="863749" y="350983"/>
                </a:lnTo>
                <a:lnTo>
                  <a:pt x="853961" y="357066"/>
                </a:lnTo>
                <a:lnTo>
                  <a:pt x="844437" y="363678"/>
                </a:lnTo>
                <a:lnTo>
                  <a:pt x="835178" y="370291"/>
                </a:lnTo>
                <a:lnTo>
                  <a:pt x="826183" y="377432"/>
                </a:lnTo>
                <a:lnTo>
                  <a:pt x="817453" y="384573"/>
                </a:lnTo>
                <a:lnTo>
                  <a:pt x="808987" y="392508"/>
                </a:lnTo>
                <a:lnTo>
                  <a:pt x="800522" y="400443"/>
                </a:lnTo>
                <a:lnTo>
                  <a:pt x="792585" y="408642"/>
                </a:lnTo>
                <a:lnTo>
                  <a:pt x="785178" y="416841"/>
                </a:lnTo>
                <a:lnTo>
                  <a:pt x="777771" y="425570"/>
                </a:lnTo>
                <a:lnTo>
                  <a:pt x="770363" y="434562"/>
                </a:lnTo>
                <a:lnTo>
                  <a:pt x="762956" y="445407"/>
                </a:lnTo>
                <a:lnTo>
                  <a:pt x="755813" y="455986"/>
                </a:lnTo>
                <a:lnTo>
                  <a:pt x="748935" y="467095"/>
                </a:lnTo>
                <a:lnTo>
                  <a:pt x="742586" y="478468"/>
                </a:lnTo>
                <a:lnTo>
                  <a:pt x="736766" y="490106"/>
                </a:lnTo>
                <a:lnTo>
                  <a:pt x="731210" y="502008"/>
                </a:lnTo>
                <a:lnTo>
                  <a:pt x="726184" y="514439"/>
                </a:lnTo>
                <a:lnTo>
                  <a:pt x="721687" y="526606"/>
                </a:lnTo>
                <a:lnTo>
                  <a:pt x="717718" y="539302"/>
                </a:lnTo>
                <a:lnTo>
                  <a:pt x="714015" y="552262"/>
                </a:lnTo>
                <a:lnTo>
                  <a:pt x="710840" y="565222"/>
                </a:lnTo>
                <a:lnTo>
                  <a:pt x="708724" y="578447"/>
                </a:lnTo>
                <a:lnTo>
                  <a:pt x="706607" y="591936"/>
                </a:lnTo>
                <a:lnTo>
                  <a:pt x="705285" y="605689"/>
                </a:lnTo>
                <a:lnTo>
                  <a:pt x="704491" y="619443"/>
                </a:lnTo>
                <a:lnTo>
                  <a:pt x="704226" y="633197"/>
                </a:lnTo>
                <a:lnTo>
                  <a:pt x="704226" y="642983"/>
                </a:lnTo>
                <a:lnTo>
                  <a:pt x="704491" y="652769"/>
                </a:lnTo>
                <a:lnTo>
                  <a:pt x="705020" y="662026"/>
                </a:lnTo>
                <a:lnTo>
                  <a:pt x="705549" y="671284"/>
                </a:lnTo>
                <a:lnTo>
                  <a:pt x="706607" y="680541"/>
                </a:lnTo>
                <a:lnTo>
                  <a:pt x="707930" y="689269"/>
                </a:lnTo>
                <a:lnTo>
                  <a:pt x="708988" y="697998"/>
                </a:lnTo>
                <a:lnTo>
                  <a:pt x="710311" y="706461"/>
                </a:lnTo>
                <a:lnTo>
                  <a:pt x="712163" y="714661"/>
                </a:lnTo>
                <a:lnTo>
                  <a:pt x="713750" y="722595"/>
                </a:lnTo>
                <a:lnTo>
                  <a:pt x="715602" y="730266"/>
                </a:lnTo>
                <a:lnTo>
                  <a:pt x="717983" y="738200"/>
                </a:lnTo>
                <a:lnTo>
                  <a:pt x="720099" y="745342"/>
                </a:lnTo>
                <a:lnTo>
                  <a:pt x="722480" y="752748"/>
                </a:lnTo>
                <a:lnTo>
                  <a:pt x="724861" y="759624"/>
                </a:lnTo>
                <a:lnTo>
                  <a:pt x="727507" y="766766"/>
                </a:lnTo>
                <a:lnTo>
                  <a:pt x="731739" y="776816"/>
                </a:lnTo>
                <a:lnTo>
                  <a:pt x="736237" y="786338"/>
                </a:lnTo>
                <a:lnTo>
                  <a:pt x="740734" y="795595"/>
                </a:lnTo>
                <a:lnTo>
                  <a:pt x="745760" y="804324"/>
                </a:lnTo>
                <a:lnTo>
                  <a:pt x="750522" y="812788"/>
                </a:lnTo>
                <a:lnTo>
                  <a:pt x="755549" y="820987"/>
                </a:lnTo>
                <a:lnTo>
                  <a:pt x="760840" y="828922"/>
                </a:lnTo>
                <a:lnTo>
                  <a:pt x="766131" y="836327"/>
                </a:lnTo>
                <a:lnTo>
                  <a:pt x="771686" y="843469"/>
                </a:lnTo>
                <a:lnTo>
                  <a:pt x="776977" y="850346"/>
                </a:lnTo>
                <a:lnTo>
                  <a:pt x="782268" y="856958"/>
                </a:lnTo>
                <a:lnTo>
                  <a:pt x="787824" y="863041"/>
                </a:lnTo>
                <a:lnTo>
                  <a:pt x="798141" y="875208"/>
                </a:lnTo>
                <a:lnTo>
                  <a:pt x="808458" y="885788"/>
                </a:lnTo>
                <a:lnTo>
                  <a:pt x="826977" y="905096"/>
                </a:lnTo>
                <a:lnTo>
                  <a:pt x="834649" y="913824"/>
                </a:lnTo>
                <a:lnTo>
                  <a:pt x="841262" y="921759"/>
                </a:lnTo>
                <a:lnTo>
                  <a:pt x="844172" y="925726"/>
                </a:lnTo>
                <a:lnTo>
                  <a:pt x="846553" y="929165"/>
                </a:lnTo>
                <a:lnTo>
                  <a:pt x="848934" y="932338"/>
                </a:lnTo>
                <a:lnTo>
                  <a:pt x="850521" y="935512"/>
                </a:lnTo>
                <a:lnTo>
                  <a:pt x="851844" y="938686"/>
                </a:lnTo>
                <a:lnTo>
                  <a:pt x="852902" y="941067"/>
                </a:lnTo>
                <a:lnTo>
                  <a:pt x="853961" y="943976"/>
                </a:lnTo>
                <a:lnTo>
                  <a:pt x="854490" y="946092"/>
                </a:lnTo>
                <a:lnTo>
                  <a:pt x="856341" y="957994"/>
                </a:lnTo>
                <a:lnTo>
                  <a:pt x="857929" y="969896"/>
                </a:lnTo>
                <a:lnTo>
                  <a:pt x="858987" y="981799"/>
                </a:lnTo>
                <a:lnTo>
                  <a:pt x="859781" y="993436"/>
                </a:lnTo>
                <a:lnTo>
                  <a:pt x="860310" y="1003752"/>
                </a:lnTo>
                <a:lnTo>
                  <a:pt x="860574" y="1012744"/>
                </a:lnTo>
                <a:lnTo>
                  <a:pt x="860574" y="1025176"/>
                </a:lnTo>
                <a:lnTo>
                  <a:pt x="860574" y="1026762"/>
                </a:lnTo>
                <a:lnTo>
                  <a:pt x="860574" y="1027291"/>
                </a:lnTo>
                <a:lnTo>
                  <a:pt x="860574" y="1027556"/>
                </a:lnTo>
                <a:lnTo>
                  <a:pt x="860574" y="1027820"/>
                </a:lnTo>
                <a:lnTo>
                  <a:pt x="860839" y="1031788"/>
                </a:lnTo>
                <a:lnTo>
                  <a:pt x="861103" y="1036020"/>
                </a:lnTo>
                <a:lnTo>
                  <a:pt x="861632" y="1039987"/>
                </a:lnTo>
                <a:lnTo>
                  <a:pt x="862161" y="1043955"/>
                </a:lnTo>
                <a:lnTo>
                  <a:pt x="863220" y="1047922"/>
                </a:lnTo>
                <a:lnTo>
                  <a:pt x="864278" y="1051360"/>
                </a:lnTo>
                <a:lnTo>
                  <a:pt x="865601" y="1055063"/>
                </a:lnTo>
                <a:lnTo>
                  <a:pt x="867188" y="1058766"/>
                </a:lnTo>
                <a:lnTo>
                  <a:pt x="868511" y="1062469"/>
                </a:lnTo>
                <a:lnTo>
                  <a:pt x="870362" y="1065643"/>
                </a:lnTo>
                <a:lnTo>
                  <a:pt x="872479" y="1069081"/>
                </a:lnTo>
                <a:lnTo>
                  <a:pt x="874331" y="1072255"/>
                </a:lnTo>
                <a:lnTo>
                  <a:pt x="876712" y="1075694"/>
                </a:lnTo>
                <a:lnTo>
                  <a:pt x="878828" y="1078339"/>
                </a:lnTo>
                <a:lnTo>
                  <a:pt x="881473" y="1081513"/>
                </a:lnTo>
                <a:lnTo>
                  <a:pt x="884119" y="1083893"/>
                </a:lnTo>
                <a:lnTo>
                  <a:pt x="887029" y="1086802"/>
                </a:lnTo>
                <a:lnTo>
                  <a:pt x="889939" y="1089447"/>
                </a:lnTo>
                <a:lnTo>
                  <a:pt x="892849" y="1091563"/>
                </a:lnTo>
                <a:lnTo>
                  <a:pt x="896024" y="1093944"/>
                </a:lnTo>
                <a:lnTo>
                  <a:pt x="899198" y="1095795"/>
                </a:lnTo>
                <a:lnTo>
                  <a:pt x="902373" y="1097647"/>
                </a:lnTo>
                <a:lnTo>
                  <a:pt x="905812" y="1099763"/>
                </a:lnTo>
                <a:lnTo>
                  <a:pt x="909516" y="1101085"/>
                </a:lnTo>
                <a:lnTo>
                  <a:pt x="913219" y="1102408"/>
                </a:lnTo>
                <a:lnTo>
                  <a:pt x="916658" y="1103994"/>
                </a:lnTo>
                <a:lnTo>
                  <a:pt x="920627" y="1105052"/>
                </a:lnTo>
                <a:lnTo>
                  <a:pt x="924330" y="1105846"/>
                </a:lnTo>
                <a:lnTo>
                  <a:pt x="928298" y="1106375"/>
                </a:lnTo>
                <a:lnTo>
                  <a:pt x="932267" y="1106904"/>
                </a:lnTo>
                <a:lnTo>
                  <a:pt x="936499" y="1107433"/>
                </a:lnTo>
                <a:lnTo>
                  <a:pt x="940468" y="1107697"/>
                </a:lnTo>
                <a:lnTo>
                  <a:pt x="1124857" y="1107697"/>
                </a:lnTo>
                <a:lnTo>
                  <a:pt x="1129090" y="1107433"/>
                </a:lnTo>
                <a:lnTo>
                  <a:pt x="1133058" y="1106904"/>
                </a:lnTo>
                <a:lnTo>
                  <a:pt x="1137027" y="1106375"/>
                </a:lnTo>
                <a:lnTo>
                  <a:pt x="1140730" y="1105846"/>
                </a:lnTo>
                <a:lnTo>
                  <a:pt x="1144699" y="1105052"/>
                </a:lnTo>
                <a:lnTo>
                  <a:pt x="1148667" y="1103994"/>
                </a:lnTo>
                <a:lnTo>
                  <a:pt x="1152370" y="1102408"/>
                </a:lnTo>
                <a:lnTo>
                  <a:pt x="1156074" y="1101085"/>
                </a:lnTo>
                <a:lnTo>
                  <a:pt x="1159513" y="1099763"/>
                </a:lnTo>
                <a:lnTo>
                  <a:pt x="1162688" y="1097647"/>
                </a:lnTo>
                <a:lnTo>
                  <a:pt x="1166127" y="1095795"/>
                </a:lnTo>
                <a:lnTo>
                  <a:pt x="1169566" y="1093944"/>
                </a:lnTo>
                <a:lnTo>
                  <a:pt x="1172476" y="1091563"/>
                </a:lnTo>
                <a:lnTo>
                  <a:pt x="1175651" y="1089447"/>
                </a:lnTo>
                <a:lnTo>
                  <a:pt x="1178561" y="1086802"/>
                </a:lnTo>
                <a:lnTo>
                  <a:pt x="1181206" y="1083893"/>
                </a:lnTo>
                <a:lnTo>
                  <a:pt x="1183852" y="1081248"/>
                </a:lnTo>
                <a:lnTo>
                  <a:pt x="1186233" y="1078339"/>
                </a:lnTo>
                <a:lnTo>
                  <a:pt x="1188878" y="1075429"/>
                </a:lnTo>
                <a:lnTo>
                  <a:pt x="1190994" y="1072255"/>
                </a:lnTo>
                <a:lnTo>
                  <a:pt x="1193111" y="1069081"/>
                </a:lnTo>
                <a:lnTo>
                  <a:pt x="1194963" y="1065643"/>
                </a:lnTo>
                <a:lnTo>
                  <a:pt x="1196814" y="1062469"/>
                </a:lnTo>
                <a:lnTo>
                  <a:pt x="1198402" y="1058766"/>
                </a:lnTo>
                <a:lnTo>
                  <a:pt x="1199725" y="1055063"/>
                </a:lnTo>
                <a:lnTo>
                  <a:pt x="1201047" y="1051360"/>
                </a:lnTo>
                <a:lnTo>
                  <a:pt x="1202105" y="1047922"/>
                </a:lnTo>
                <a:lnTo>
                  <a:pt x="1202899" y="1043955"/>
                </a:lnTo>
                <a:lnTo>
                  <a:pt x="1203693" y="1039987"/>
                </a:lnTo>
                <a:lnTo>
                  <a:pt x="1204222" y="1036020"/>
                </a:lnTo>
                <a:lnTo>
                  <a:pt x="1204486" y="1031788"/>
                </a:lnTo>
                <a:lnTo>
                  <a:pt x="1204486" y="1027820"/>
                </a:lnTo>
                <a:lnTo>
                  <a:pt x="1204486" y="1027556"/>
                </a:lnTo>
                <a:lnTo>
                  <a:pt x="1204486" y="1027291"/>
                </a:lnTo>
                <a:lnTo>
                  <a:pt x="1204486" y="1026762"/>
                </a:lnTo>
                <a:lnTo>
                  <a:pt x="1204486" y="1025176"/>
                </a:lnTo>
                <a:lnTo>
                  <a:pt x="1204751" y="1013009"/>
                </a:lnTo>
                <a:lnTo>
                  <a:pt x="1205280" y="1004016"/>
                </a:lnTo>
                <a:lnTo>
                  <a:pt x="1205809" y="993701"/>
                </a:lnTo>
                <a:lnTo>
                  <a:pt x="1206338" y="982063"/>
                </a:lnTo>
                <a:lnTo>
                  <a:pt x="1207661" y="969896"/>
                </a:lnTo>
                <a:lnTo>
                  <a:pt x="1208984" y="957994"/>
                </a:lnTo>
                <a:lnTo>
                  <a:pt x="1211100" y="946092"/>
                </a:lnTo>
                <a:lnTo>
                  <a:pt x="1211894" y="943183"/>
                </a:lnTo>
                <a:lnTo>
                  <a:pt x="1212952" y="939480"/>
                </a:lnTo>
                <a:lnTo>
                  <a:pt x="1215068" y="935512"/>
                </a:lnTo>
                <a:lnTo>
                  <a:pt x="1217185" y="931280"/>
                </a:lnTo>
                <a:lnTo>
                  <a:pt x="1220095" y="927313"/>
                </a:lnTo>
                <a:lnTo>
                  <a:pt x="1223005" y="923081"/>
                </a:lnTo>
                <a:lnTo>
                  <a:pt x="1226708" y="918585"/>
                </a:lnTo>
                <a:lnTo>
                  <a:pt x="1230677" y="913824"/>
                </a:lnTo>
                <a:lnTo>
                  <a:pt x="1239936" y="903773"/>
                </a:lnTo>
                <a:lnTo>
                  <a:pt x="1250253" y="892929"/>
                </a:lnTo>
                <a:lnTo>
                  <a:pt x="1258719" y="883936"/>
                </a:lnTo>
                <a:lnTo>
                  <a:pt x="1267713" y="873885"/>
                </a:lnTo>
                <a:lnTo>
                  <a:pt x="1276972" y="863570"/>
                </a:lnTo>
                <a:lnTo>
                  <a:pt x="1286496" y="852461"/>
                </a:lnTo>
                <a:lnTo>
                  <a:pt x="1296020" y="840559"/>
                </a:lnTo>
                <a:lnTo>
                  <a:pt x="1300517" y="834211"/>
                </a:lnTo>
                <a:lnTo>
                  <a:pt x="1305279" y="827335"/>
                </a:lnTo>
                <a:lnTo>
                  <a:pt x="1309776" y="820722"/>
                </a:lnTo>
                <a:lnTo>
                  <a:pt x="1314274" y="813581"/>
                </a:lnTo>
                <a:lnTo>
                  <a:pt x="1318506" y="806175"/>
                </a:lnTo>
                <a:lnTo>
                  <a:pt x="1322739" y="798505"/>
                </a:lnTo>
                <a:lnTo>
                  <a:pt x="1326972" y="790570"/>
                </a:lnTo>
                <a:lnTo>
                  <a:pt x="1330940" y="782371"/>
                </a:lnTo>
                <a:lnTo>
                  <a:pt x="1334908" y="773907"/>
                </a:lnTo>
                <a:lnTo>
                  <a:pt x="1338612" y="765179"/>
                </a:lnTo>
                <a:lnTo>
                  <a:pt x="1341787" y="755922"/>
                </a:lnTo>
                <a:lnTo>
                  <a:pt x="1344961" y="746135"/>
                </a:lnTo>
                <a:lnTo>
                  <a:pt x="1347871" y="736614"/>
                </a:lnTo>
                <a:lnTo>
                  <a:pt x="1350517" y="726563"/>
                </a:lnTo>
                <a:lnTo>
                  <a:pt x="1352898" y="715983"/>
                </a:lnTo>
                <a:lnTo>
                  <a:pt x="1355014" y="705403"/>
                </a:lnTo>
                <a:lnTo>
                  <a:pt x="1357130" y="694030"/>
                </a:lnTo>
                <a:lnTo>
                  <a:pt x="1358453" y="682657"/>
                </a:lnTo>
                <a:lnTo>
                  <a:pt x="1359511" y="670755"/>
                </a:lnTo>
                <a:lnTo>
                  <a:pt x="1360834" y="658588"/>
                </a:lnTo>
                <a:lnTo>
                  <a:pt x="1361099" y="646157"/>
                </a:lnTo>
                <a:lnTo>
                  <a:pt x="1361363" y="633197"/>
                </a:lnTo>
                <a:lnTo>
                  <a:pt x="1361099" y="619443"/>
                </a:lnTo>
                <a:lnTo>
                  <a:pt x="1360041" y="605689"/>
                </a:lnTo>
                <a:lnTo>
                  <a:pt x="1358718" y="591936"/>
                </a:lnTo>
                <a:lnTo>
                  <a:pt x="1356866" y="578447"/>
                </a:lnTo>
                <a:lnTo>
                  <a:pt x="1354220" y="565222"/>
                </a:lnTo>
                <a:lnTo>
                  <a:pt x="1351046" y="552262"/>
                </a:lnTo>
                <a:lnTo>
                  <a:pt x="1347871" y="539302"/>
                </a:lnTo>
                <a:lnTo>
                  <a:pt x="1343639" y="526606"/>
                </a:lnTo>
                <a:lnTo>
                  <a:pt x="1339141" y="514439"/>
                </a:lnTo>
                <a:lnTo>
                  <a:pt x="1334115" y="502008"/>
                </a:lnTo>
                <a:lnTo>
                  <a:pt x="1328824" y="490106"/>
                </a:lnTo>
                <a:lnTo>
                  <a:pt x="1322739" y="478468"/>
                </a:lnTo>
                <a:lnTo>
                  <a:pt x="1316390" y="467095"/>
                </a:lnTo>
                <a:lnTo>
                  <a:pt x="1309512" y="455986"/>
                </a:lnTo>
                <a:lnTo>
                  <a:pt x="1302369" y="445407"/>
                </a:lnTo>
                <a:lnTo>
                  <a:pt x="1294697" y="434562"/>
                </a:lnTo>
                <a:lnTo>
                  <a:pt x="1287819" y="425570"/>
                </a:lnTo>
                <a:lnTo>
                  <a:pt x="1280412" y="416841"/>
                </a:lnTo>
                <a:lnTo>
                  <a:pt x="1272740" y="408642"/>
                </a:lnTo>
                <a:lnTo>
                  <a:pt x="1265068" y="400443"/>
                </a:lnTo>
                <a:lnTo>
                  <a:pt x="1256867" y="392508"/>
                </a:lnTo>
                <a:lnTo>
                  <a:pt x="1248401" y="384838"/>
                </a:lnTo>
                <a:lnTo>
                  <a:pt x="1239671" y="377696"/>
                </a:lnTo>
                <a:lnTo>
                  <a:pt x="1230677" y="370555"/>
                </a:lnTo>
                <a:lnTo>
                  <a:pt x="1221417" y="363943"/>
                </a:lnTo>
                <a:lnTo>
                  <a:pt x="1211894" y="357330"/>
                </a:lnTo>
                <a:lnTo>
                  <a:pt x="1202370" y="351247"/>
                </a:lnTo>
                <a:lnTo>
                  <a:pt x="1192317" y="345693"/>
                </a:lnTo>
                <a:lnTo>
                  <a:pt x="1182000" y="340403"/>
                </a:lnTo>
                <a:lnTo>
                  <a:pt x="1171947" y="334848"/>
                </a:lnTo>
                <a:lnTo>
                  <a:pt x="1161365" y="330352"/>
                </a:lnTo>
                <a:lnTo>
                  <a:pt x="1150783" y="325856"/>
                </a:lnTo>
                <a:lnTo>
                  <a:pt x="1151048" y="324269"/>
                </a:lnTo>
                <a:lnTo>
                  <a:pt x="1126180" y="317392"/>
                </a:lnTo>
                <a:lnTo>
                  <a:pt x="1119302" y="315276"/>
                </a:lnTo>
                <a:lnTo>
                  <a:pt x="1111895" y="313424"/>
                </a:lnTo>
                <a:lnTo>
                  <a:pt x="1104752" y="311573"/>
                </a:lnTo>
                <a:lnTo>
                  <a:pt x="1097345" y="310251"/>
                </a:lnTo>
                <a:lnTo>
                  <a:pt x="1089673" y="308928"/>
                </a:lnTo>
                <a:lnTo>
                  <a:pt x="1082530" y="307606"/>
                </a:lnTo>
                <a:lnTo>
                  <a:pt x="1074858" y="306548"/>
                </a:lnTo>
                <a:lnTo>
                  <a:pt x="1067186" y="305754"/>
                </a:lnTo>
                <a:lnTo>
                  <a:pt x="1064541" y="305490"/>
                </a:lnTo>
                <a:lnTo>
                  <a:pt x="1064276" y="305490"/>
                </a:lnTo>
                <a:lnTo>
                  <a:pt x="1049197" y="304432"/>
                </a:lnTo>
                <a:lnTo>
                  <a:pt x="1041525" y="303903"/>
                </a:lnTo>
                <a:lnTo>
                  <a:pt x="1033588" y="303903"/>
                </a:lnTo>
                <a:lnTo>
                  <a:pt x="1032795" y="303903"/>
                </a:lnTo>
                <a:lnTo>
                  <a:pt x="1032530" y="303903"/>
                </a:lnTo>
                <a:lnTo>
                  <a:pt x="1032001" y="303903"/>
                </a:lnTo>
                <a:lnTo>
                  <a:pt x="1024065" y="303903"/>
                </a:lnTo>
                <a:close/>
                <a:moveTo>
                  <a:pt x="1388083" y="226671"/>
                </a:moveTo>
                <a:lnTo>
                  <a:pt x="1384643" y="226935"/>
                </a:lnTo>
                <a:lnTo>
                  <a:pt x="1381204" y="227464"/>
                </a:lnTo>
                <a:lnTo>
                  <a:pt x="1377765" y="228258"/>
                </a:lnTo>
                <a:lnTo>
                  <a:pt x="1374591" y="229316"/>
                </a:lnTo>
                <a:lnTo>
                  <a:pt x="1371416" y="230903"/>
                </a:lnTo>
                <a:lnTo>
                  <a:pt x="1368241" y="232490"/>
                </a:lnTo>
                <a:lnTo>
                  <a:pt x="1365596" y="234606"/>
                </a:lnTo>
                <a:lnTo>
                  <a:pt x="1362686" y="237250"/>
                </a:lnTo>
                <a:lnTo>
                  <a:pt x="1273269" y="326649"/>
                </a:lnTo>
                <a:lnTo>
                  <a:pt x="1280147" y="332468"/>
                </a:lnTo>
                <a:lnTo>
                  <a:pt x="1286496" y="338551"/>
                </a:lnTo>
                <a:lnTo>
                  <a:pt x="1293110" y="344899"/>
                </a:lnTo>
                <a:lnTo>
                  <a:pt x="1299195" y="351247"/>
                </a:lnTo>
                <a:lnTo>
                  <a:pt x="1305279" y="357859"/>
                </a:lnTo>
                <a:lnTo>
                  <a:pt x="1311364" y="364736"/>
                </a:lnTo>
                <a:lnTo>
                  <a:pt x="1317184" y="371348"/>
                </a:lnTo>
                <a:lnTo>
                  <a:pt x="1322739" y="378490"/>
                </a:lnTo>
                <a:lnTo>
                  <a:pt x="1413479" y="288033"/>
                </a:lnTo>
                <a:lnTo>
                  <a:pt x="1416125" y="285388"/>
                </a:lnTo>
                <a:lnTo>
                  <a:pt x="1417976" y="282479"/>
                </a:lnTo>
                <a:lnTo>
                  <a:pt x="1420093" y="279305"/>
                </a:lnTo>
                <a:lnTo>
                  <a:pt x="1421416" y="276131"/>
                </a:lnTo>
                <a:lnTo>
                  <a:pt x="1422474" y="272957"/>
                </a:lnTo>
                <a:lnTo>
                  <a:pt x="1423267" y="269519"/>
                </a:lnTo>
                <a:lnTo>
                  <a:pt x="1423797" y="266080"/>
                </a:lnTo>
                <a:lnTo>
                  <a:pt x="1423797" y="262642"/>
                </a:lnTo>
                <a:lnTo>
                  <a:pt x="1423797" y="259203"/>
                </a:lnTo>
                <a:lnTo>
                  <a:pt x="1423267" y="255765"/>
                </a:lnTo>
                <a:lnTo>
                  <a:pt x="1422474" y="252327"/>
                </a:lnTo>
                <a:lnTo>
                  <a:pt x="1421416" y="249153"/>
                </a:lnTo>
                <a:lnTo>
                  <a:pt x="1420093" y="245979"/>
                </a:lnTo>
                <a:lnTo>
                  <a:pt x="1417976" y="242805"/>
                </a:lnTo>
                <a:lnTo>
                  <a:pt x="1416125" y="240160"/>
                </a:lnTo>
                <a:lnTo>
                  <a:pt x="1413479" y="237250"/>
                </a:lnTo>
                <a:lnTo>
                  <a:pt x="1410834" y="234606"/>
                </a:lnTo>
                <a:lnTo>
                  <a:pt x="1407924" y="232490"/>
                </a:lnTo>
                <a:lnTo>
                  <a:pt x="1404749" y="230903"/>
                </a:lnTo>
                <a:lnTo>
                  <a:pt x="1401839" y="229316"/>
                </a:lnTo>
                <a:lnTo>
                  <a:pt x="1398400" y="228258"/>
                </a:lnTo>
                <a:lnTo>
                  <a:pt x="1394961" y="227464"/>
                </a:lnTo>
                <a:lnTo>
                  <a:pt x="1391522" y="226935"/>
                </a:lnTo>
                <a:lnTo>
                  <a:pt x="1388083" y="226671"/>
                </a:lnTo>
                <a:close/>
                <a:moveTo>
                  <a:pt x="677243" y="226671"/>
                </a:moveTo>
                <a:lnTo>
                  <a:pt x="673803" y="226935"/>
                </a:lnTo>
                <a:lnTo>
                  <a:pt x="670629" y="227464"/>
                </a:lnTo>
                <a:lnTo>
                  <a:pt x="667190" y="228258"/>
                </a:lnTo>
                <a:lnTo>
                  <a:pt x="663751" y="229316"/>
                </a:lnTo>
                <a:lnTo>
                  <a:pt x="660576" y="230903"/>
                </a:lnTo>
                <a:lnTo>
                  <a:pt x="657666" y="232490"/>
                </a:lnTo>
                <a:lnTo>
                  <a:pt x="654491" y="234606"/>
                </a:lnTo>
                <a:lnTo>
                  <a:pt x="651846" y="237250"/>
                </a:lnTo>
                <a:lnTo>
                  <a:pt x="649465" y="240160"/>
                </a:lnTo>
                <a:lnTo>
                  <a:pt x="647084" y="242805"/>
                </a:lnTo>
                <a:lnTo>
                  <a:pt x="645497" y="245979"/>
                </a:lnTo>
                <a:lnTo>
                  <a:pt x="644174" y="249153"/>
                </a:lnTo>
                <a:lnTo>
                  <a:pt x="642587" y="252327"/>
                </a:lnTo>
                <a:lnTo>
                  <a:pt x="642058" y="255765"/>
                </a:lnTo>
                <a:lnTo>
                  <a:pt x="641529" y="259203"/>
                </a:lnTo>
                <a:lnTo>
                  <a:pt x="641264" y="262642"/>
                </a:lnTo>
                <a:lnTo>
                  <a:pt x="641529" y="266080"/>
                </a:lnTo>
                <a:lnTo>
                  <a:pt x="642058" y="269519"/>
                </a:lnTo>
                <a:lnTo>
                  <a:pt x="642587" y="272957"/>
                </a:lnTo>
                <a:lnTo>
                  <a:pt x="644174" y="276131"/>
                </a:lnTo>
                <a:lnTo>
                  <a:pt x="645497" y="279305"/>
                </a:lnTo>
                <a:lnTo>
                  <a:pt x="647084" y="282479"/>
                </a:lnTo>
                <a:lnTo>
                  <a:pt x="649465" y="285388"/>
                </a:lnTo>
                <a:lnTo>
                  <a:pt x="651846" y="288033"/>
                </a:lnTo>
                <a:lnTo>
                  <a:pt x="742321" y="378490"/>
                </a:lnTo>
                <a:lnTo>
                  <a:pt x="748406" y="371348"/>
                </a:lnTo>
                <a:lnTo>
                  <a:pt x="753961" y="364736"/>
                </a:lnTo>
                <a:lnTo>
                  <a:pt x="760046" y="357859"/>
                </a:lnTo>
                <a:lnTo>
                  <a:pt x="765866" y="351247"/>
                </a:lnTo>
                <a:lnTo>
                  <a:pt x="772480" y="344899"/>
                </a:lnTo>
                <a:lnTo>
                  <a:pt x="778564" y="338551"/>
                </a:lnTo>
                <a:lnTo>
                  <a:pt x="785443" y="332468"/>
                </a:lnTo>
                <a:lnTo>
                  <a:pt x="791792" y="326649"/>
                </a:lnTo>
                <a:lnTo>
                  <a:pt x="702639" y="237250"/>
                </a:lnTo>
                <a:lnTo>
                  <a:pt x="699994" y="234606"/>
                </a:lnTo>
                <a:lnTo>
                  <a:pt x="696819" y="232490"/>
                </a:lnTo>
                <a:lnTo>
                  <a:pt x="694174" y="230903"/>
                </a:lnTo>
                <a:lnTo>
                  <a:pt x="690734" y="229316"/>
                </a:lnTo>
                <a:lnTo>
                  <a:pt x="687295" y="228258"/>
                </a:lnTo>
                <a:lnTo>
                  <a:pt x="683856" y="227464"/>
                </a:lnTo>
                <a:lnTo>
                  <a:pt x="680682" y="226935"/>
                </a:lnTo>
                <a:lnTo>
                  <a:pt x="677243" y="226671"/>
                </a:lnTo>
                <a:close/>
                <a:moveTo>
                  <a:pt x="1032795" y="79348"/>
                </a:moveTo>
                <a:lnTo>
                  <a:pt x="1029091" y="79877"/>
                </a:lnTo>
                <a:lnTo>
                  <a:pt x="1025387" y="80406"/>
                </a:lnTo>
                <a:lnTo>
                  <a:pt x="1021948" y="81200"/>
                </a:lnTo>
                <a:lnTo>
                  <a:pt x="1018774" y="82257"/>
                </a:lnTo>
                <a:lnTo>
                  <a:pt x="1015599" y="83844"/>
                </a:lnTo>
                <a:lnTo>
                  <a:pt x="1012425" y="85696"/>
                </a:lnTo>
                <a:lnTo>
                  <a:pt x="1010044" y="87547"/>
                </a:lnTo>
                <a:lnTo>
                  <a:pt x="1007134" y="90192"/>
                </a:lnTo>
                <a:lnTo>
                  <a:pt x="1005017" y="92573"/>
                </a:lnTo>
                <a:lnTo>
                  <a:pt x="1002901" y="95482"/>
                </a:lnTo>
                <a:lnTo>
                  <a:pt x="1001049" y="98392"/>
                </a:lnTo>
                <a:lnTo>
                  <a:pt x="999726" y="101301"/>
                </a:lnTo>
                <a:lnTo>
                  <a:pt x="998404" y="104739"/>
                </a:lnTo>
                <a:lnTo>
                  <a:pt x="997610" y="108178"/>
                </a:lnTo>
                <a:lnTo>
                  <a:pt x="997081" y="111881"/>
                </a:lnTo>
                <a:lnTo>
                  <a:pt x="996816" y="115319"/>
                </a:lnTo>
                <a:lnTo>
                  <a:pt x="996816" y="236986"/>
                </a:lnTo>
                <a:lnTo>
                  <a:pt x="1005546" y="236192"/>
                </a:lnTo>
                <a:lnTo>
                  <a:pt x="1014276" y="235664"/>
                </a:lnTo>
                <a:lnTo>
                  <a:pt x="1023007" y="235399"/>
                </a:lnTo>
                <a:lnTo>
                  <a:pt x="1031737" y="235135"/>
                </a:lnTo>
                <a:lnTo>
                  <a:pt x="1032795" y="235135"/>
                </a:lnTo>
                <a:lnTo>
                  <a:pt x="1033588" y="235135"/>
                </a:lnTo>
                <a:lnTo>
                  <a:pt x="1042583" y="235399"/>
                </a:lnTo>
                <a:lnTo>
                  <a:pt x="1051313" y="235664"/>
                </a:lnTo>
                <a:lnTo>
                  <a:pt x="1060043" y="236192"/>
                </a:lnTo>
                <a:lnTo>
                  <a:pt x="1068773" y="236986"/>
                </a:lnTo>
                <a:lnTo>
                  <a:pt x="1068773" y="115319"/>
                </a:lnTo>
                <a:lnTo>
                  <a:pt x="1068509" y="111881"/>
                </a:lnTo>
                <a:lnTo>
                  <a:pt x="1067715" y="108178"/>
                </a:lnTo>
                <a:lnTo>
                  <a:pt x="1066922" y="104739"/>
                </a:lnTo>
                <a:lnTo>
                  <a:pt x="1065863" y="101301"/>
                </a:lnTo>
                <a:lnTo>
                  <a:pt x="1064276" y="98392"/>
                </a:lnTo>
                <a:lnTo>
                  <a:pt x="1062424" y="95482"/>
                </a:lnTo>
                <a:lnTo>
                  <a:pt x="1060308" y="92573"/>
                </a:lnTo>
                <a:lnTo>
                  <a:pt x="1057927" y="90192"/>
                </a:lnTo>
                <a:lnTo>
                  <a:pt x="1055546" y="87547"/>
                </a:lnTo>
                <a:lnTo>
                  <a:pt x="1052636" y="85696"/>
                </a:lnTo>
                <a:lnTo>
                  <a:pt x="1049990" y="83844"/>
                </a:lnTo>
                <a:lnTo>
                  <a:pt x="1046816" y="82257"/>
                </a:lnTo>
                <a:lnTo>
                  <a:pt x="1043377" y="81200"/>
                </a:lnTo>
                <a:lnTo>
                  <a:pt x="1039938" y="80406"/>
                </a:lnTo>
                <a:lnTo>
                  <a:pt x="1036498" y="79877"/>
                </a:lnTo>
                <a:lnTo>
                  <a:pt x="1032795" y="79348"/>
                </a:lnTo>
                <a:close/>
                <a:moveTo>
                  <a:pt x="986234" y="0"/>
                </a:moveTo>
                <a:lnTo>
                  <a:pt x="1012954" y="265"/>
                </a:lnTo>
                <a:lnTo>
                  <a:pt x="1039938" y="1058"/>
                </a:lnTo>
                <a:lnTo>
                  <a:pt x="1066922" y="2381"/>
                </a:lnTo>
                <a:lnTo>
                  <a:pt x="1093641" y="4232"/>
                </a:lnTo>
                <a:lnTo>
                  <a:pt x="1120096" y="6612"/>
                </a:lnTo>
                <a:lnTo>
                  <a:pt x="1146286" y="8993"/>
                </a:lnTo>
                <a:lnTo>
                  <a:pt x="1172212" y="12431"/>
                </a:lnTo>
                <a:lnTo>
                  <a:pt x="1198137" y="16134"/>
                </a:lnTo>
                <a:lnTo>
                  <a:pt x="1223798" y="20366"/>
                </a:lnTo>
                <a:lnTo>
                  <a:pt x="1248930" y="25127"/>
                </a:lnTo>
                <a:lnTo>
                  <a:pt x="1274327" y="30417"/>
                </a:lnTo>
                <a:lnTo>
                  <a:pt x="1298930" y="35971"/>
                </a:lnTo>
                <a:lnTo>
                  <a:pt x="1323268" y="42055"/>
                </a:lnTo>
                <a:lnTo>
                  <a:pt x="1347871" y="48931"/>
                </a:lnTo>
                <a:lnTo>
                  <a:pt x="1371681" y="56073"/>
                </a:lnTo>
                <a:lnTo>
                  <a:pt x="1395225" y="64007"/>
                </a:lnTo>
                <a:lnTo>
                  <a:pt x="1418506" y="72207"/>
                </a:lnTo>
                <a:lnTo>
                  <a:pt x="1441521" y="80935"/>
                </a:lnTo>
                <a:lnTo>
                  <a:pt x="1464272" y="90192"/>
                </a:lnTo>
                <a:lnTo>
                  <a:pt x="1486494" y="99979"/>
                </a:lnTo>
                <a:lnTo>
                  <a:pt x="1508716" y="110029"/>
                </a:lnTo>
                <a:lnTo>
                  <a:pt x="1530145" y="120873"/>
                </a:lnTo>
                <a:lnTo>
                  <a:pt x="1551309" y="131982"/>
                </a:lnTo>
                <a:lnTo>
                  <a:pt x="1572208" y="143884"/>
                </a:lnTo>
                <a:lnTo>
                  <a:pt x="1592313" y="156051"/>
                </a:lnTo>
                <a:lnTo>
                  <a:pt x="1612684" y="168747"/>
                </a:lnTo>
                <a:lnTo>
                  <a:pt x="1631996" y="181971"/>
                </a:lnTo>
                <a:lnTo>
                  <a:pt x="1651043" y="195725"/>
                </a:lnTo>
                <a:lnTo>
                  <a:pt x="1660567" y="202602"/>
                </a:lnTo>
                <a:lnTo>
                  <a:pt x="1669826" y="210008"/>
                </a:lnTo>
                <a:lnTo>
                  <a:pt x="1678821" y="217413"/>
                </a:lnTo>
                <a:lnTo>
                  <a:pt x="1687815" y="224819"/>
                </a:lnTo>
                <a:lnTo>
                  <a:pt x="1696810" y="232225"/>
                </a:lnTo>
                <a:lnTo>
                  <a:pt x="1705804" y="240160"/>
                </a:lnTo>
                <a:lnTo>
                  <a:pt x="1714535" y="247830"/>
                </a:lnTo>
                <a:lnTo>
                  <a:pt x="1723000" y="255765"/>
                </a:lnTo>
                <a:lnTo>
                  <a:pt x="1731466" y="263964"/>
                </a:lnTo>
                <a:lnTo>
                  <a:pt x="1739931" y="272164"/>
                </a:lnTo>
                <a:lnTo>
                  <a:pt x="1747868" y="280098"/>
                </a:lnTo>
                <a:lnTo>
                  <a:pt x="1756069" y="288827"/>
                </a:lnTo>
                <a:lnTo>
                  <a:pt x="1764005" y="297290"/>
                </a:lnTo>
                <a:lnTo>
                  <a:pt x="1771941" y="306019"/>
                </a:lnTo>
                <a:lnTo>
                  <a:pt x="1779349" y="314747"/>
                </a:lnTo>
                <a:lnTo>
                  <a:pt x="1787021" y="323740"/>
                </a:lnTo>
                <a:lnTo>
                  <a:pt x="1794163" y="332997"/>
                </a:lnTo>
                <a:lnTo>
                  <a:pt x="1801571" y="341990"/>
                </a:lnTo>
                <a:lnTo>
                  <a:pt x="1808714" y="351512"/>
                </a:lnTo>
                <a:lnTo>
                  <a:pt x="1815592" y="360769"/>
                </a:lnTo>
                <a:lnTo>
                  <a:pt x="1822735" y="370291"/>
                </a:lnTo>
                <a:lnTo>
                  <a:pt x="1829348" y="380077"/>
                </a:lnTo>
                <a:lnTo>
                  <a:pt x="1835962" y="389863"/>
                </a:lnTo>
                <a:lnTo>
                  <a:pt x="1842311" y="399914"/>
                </a:lnTo>
                <a:lnTo>
                  <a:pt x="1848396" y="409964"/>
                </a:lnTo>
                <a:lnTo>
                  <a:pt x="1854745" y="420280"/>
                </a:lnTo>
                <a:lnTo>
                  <a:pt x="1860830" y="430330"/>
                </a:lnTo>
                <a:lnTo>
                  <a:pt x="1866385" y="441175"/>
                </a:lnTo>
                <a:lnTo>
                  <a:pt x="1872470" y="451490"/>
                </a:lnTo>
                <a:lnTo>
                  <a:pt x="1877761" y="462070"/>
                </a:lnTo>
                <a:lnTo>
                  <a:pt x="1883316" y="473178"/>
                </a:lnTo>
                <a:lnTo>
                  <a:pt x="1888342" y="484023"/>
                </a:lnTo>
                <a:lnTo>
                  <a:pt x="1893369" y="495396"/>
                </a:lnTo>
                <a:lnTo>
                  <a:pt x="1898395" y="506240"/>
                </a:lnTo>
                <a:lnTo>
                  <a:pt x="1903157" y="517613"/>
                </a:lnTo>
                <a:lnTo>
                  <a:pt x="1907654" y="529251"/>
                </a:lnTo>
                <a:lnTo>
                  <a:pt x="1912152" y="540624"/>
                </a:lnTo>
                <a:lnTo>
                  <a:pt x="1916385" y="552526"/>
                </a:lnTo>
                <a:lnTo>
                  <a:pt x="1920617" y="564428"/>
                </a:lnTo>
                <a:lnTo>
                  <a:pt x="1924586" y="576331"/>
                </a:lnTo>
                <a:lnTo>
                  <a:pt x="1928289" y="588497"/>
                </a:lnTo>
                <a:lnTo>
                  <a:pt x="1931993" y="600664"/>
                </a:lnTo>
                <a:lnTo>
                  <a:pt x="1935432" y="612831"/>
                </a:lnTo>
                <a:lnTo>
                  <a:pt x="1938607" y="625526"/>
                </a:lnTo>
                <a:lnTo>
                  <a:pt x="1941781" y="637958"/>
                </a:lnTo>
                <a:lnTo>
                  <a:pt x="1944691" y="650918"/>
                </a:lnTo>
                <a:lnTo>
                  <a:pt x="1947337" y="663613"/>
                </a:lnTo>
                <a:lnTo>
                  <a:pt x="1950247" y="676574"/>
                </a:lnTo>
                <a:lnTo>
                  <a:pt x="1952363" y="689798"/>
                </a:lnTo>
                <a:lnTo>
                  <a:pt x="1954744" y="703023"/>
                </a:lnTo>
                <a:lnTo>
                  <a:pt x="1956596" y="716248"/>
                </a:lnTo>
                <a:lnTo>
                  <a:pt x="1958448" y="729737"/>
                </a:lnTo>
                <a:lnTo>
                  <a:pt x="1960299" y="743490"/>
                </a:lnTo>
                <a:lnTo>
                  <a:pt x="1961622" y="757244"/>
                </a:lnTo>
                <a:lnTo>
                  <a:pt x="1962945" y="770998"/>
                </a:lnTo>
                <a:lnTo>
                  <a:pt x="1964268" y="785016"/>
                </a:lnTo>
                <a:lnTo>
                  <a:pt x="1965061" y="799034"/>
                </a:lnTo>
                <a:lnTo>
                  <a:pt x="1965855" y="813317"/>
                </a:lnTo>
                <a:lnTo>
                  <a:pt x="1966384" y="827599"/>
                </a:lnTo>
                <a:lnTo>
                  <a:pt x="1966649" y="842411"/>
                </a:lnTo>
                <a:lnTo>
                  <a:pt x="1966913" y="856958"/>
                </a:lnTo>
                <a:lnTo>
                  <a:pt x="1966913" y="871769"/>
                </a:lnTo>
                <a:lnTo>
                  <a:pt x="1966649" y="886581"/>
                </a:lnTo>
                <a:lnTo>
                  <a:pt x="1966120" y="901393"/>
                </a:lnTo>
                <a:lnTo>
                  <a:pt x="1965590" y="916733"/>
                </a:lnTo>
                <a:lnTo>
                  <a:pt x="1964797" y="931809"/>
                </a:lnTo>
                <a:lnTo>
                  <a:pt x="1964003" y="947150"/>
                </a:lnTo>
                <a:lnTo>
                  <a:pt x="1962416" y="962755"/>
                </a:lnTo>
                <a:lnTo>
                  <a:pt x="1961093" y="978360"/>
                </a:lnTo>
                <a:lnTo>
                  <a:pt x="1959506" y="994230"/>
                </a:lnTo>
                <a:lnTo>
                  <a:pt x="1957654" y="1010099"/>
                </a:lnTo>
                <a:lnTo>
                  <a:pt x="1955802" y="1026233"/>
                </a:lnTo>
                <a:lnTo>
                  <a:pt x="1953950" y="1038929"/>
                </a:lnTo>
                <a:lnTo>
                  <a:pt x="1952363" y="1051360"/>
                </a:lnTo>
                <a:lnTo>
                  <a:pt x="1950247" y="1064056"/>
                </a:lnTo>
                <a:lnTo>
                  <a:pt x="1947866" y="1076752"/>
                </a:lnTo>
                <a:lnTo>
                  <a:pt x="1944956" y="1089447"/>
                </a:lnTo>
                <a:lnTo>
                  <a:pt x="1942046" y="1101879"/>
                </a:lnTo>
                <a:lnTo>
                  <a:pt x="1938607" y="1114574"/>
                </a:lnTo>
                <a:lnTo>
                  <a:pt x="1935167" y="1127005"/>
                </a:lnTo>
                <a:lnTo>
                  <a:pt x="1931199" y="1139701"/>
                </a:lnTo>
                <a:lnTo>
                  <a:pt x="1927231" y="1152132"/>
                </a:lnTo>
                <a:lnTo>
                  <a:pt x="1922998" y="1164828"/>
                </a:lnTo>
                <a:lnTo>
                  <a:pt x="1918501" y="1177524"/>
                </a:lnTo>
                <a:lnTo>
                  <a:pt x="1913210" y="1189955"/>
                </a:lnTo>
                <a:lnTo>
                  <a:pt x="1908448" y="1202386"/>
                </a:lnTo>
                <a:lnTo>
                  <a:pt x="1903157" y="1214817"/>
                </a:lnTo>
                <a:lnTo>
                  <a:pt x="1897866" y="1227513"/>
                </a:lnTo>
                <a:lnTo>
                  <a:pt x="1892311" y="1239944"/>
                </a:lnTo>
                <a:lnTo>
                  <a:pt x="1886491" y="1252111"/>
                </a:lnTo>
                <a:lnTo>
                  <a:pt x="1880142" y="1264806"/>
                </a:lnTo>
                <a:lnTo>
                  <a:pt x="1874321" y="1276973"/>
                </a:lnTo>
                <a:lnTo>
                  <a:pt x="1861359" y="1301571"/>
                </a:lnTo>
                <a:lnTo>
                  <a:pt x="1847867" y="1325904"/>
                </a:lnTo>
                <a:lnTo>
                  <a:pt x="1834110" y="1350238"/>
                </a:lnTo>
                <a:lnTo>
                  <a:pt x="1819825" y="1374306"/>
                </a:lnTo>
                <a:lnTo>
                  <a:pt x="1805274" y="1397846"/>
                </a:lnTo>
                <a:lnTo>
                  <a:pt x="1790195" y="1421386"/>
                </a:lnTo>
                <a:lnTo>
                  <a:pt x="1774851" y="1444662"/>
                </a:lnTo>
                <a:lnTo>
                  <a:pt x="1759772" y="1467673"/>
                </a:lnTo>
                <a:lnTo>
                  <a:pt x="1744164" y="1490154"/>
                </a:lnTo>
                <a:lnTo>
                  <a:pt x="1728820" y="1512636"/>
                </a:lnTo>
                <a:lnTo>
                  <a:pt x="1697868" y="1556278"/>
                </a:lnTo>
                <a:lnTo>
                  <a:pt x="1667974" y="1598332"/>
                </a:lnTo>
                <a:lnTo>
                  <a:pt x="1639403" y="1638535"/>
                </a:lnTo>
                <a:lnTo>
                  <a:pt x="1625647" y="1658108"/>
                </a:lnTo>
                <a:lnTo>
                  <a:pt x="1612419" y="1676887"/>
                </a:lnTo>
                <a:lnTo>
                  <a:pt x="1599985" y="1695401"/>
                </a:lnTo>
                <a:lnTo>
                  <a:pt x="1587816" y="1713387"/>
                </a:lnTo>
                <a:lnTo>
                  <a:pt x="1576705" y="1730843"/>
                </a:lnTo>
                <a:lnTo>
                  <a:pt x="1566388" y="1748035"/>
                </a:lnTo>
                <a:lnTo>
                  <a:pt x="1607393" y="2062253"/>
                </a:lnTo>
                <a:lnTo>
                  <a:pt x="1556070" y="2077329"/>
                </a:lnTo>
                <a:lnTo>
                  <a:pt x="1479087" y="2100605"/>
                </a:lnTo>
                <a:lnTo>
                  <a:pt x="1371681" y="2133931"/>
                </a:lnTo>
                <a:lnTo>
                  <a:pt x="1245491" y="2173076"/>
                </a:lnTo>
                <a:lnTo>
                  <a:pt x="1113217" y="2214601"/>
                </a:lnTo>
                <a:lnTo>
                  <a:pt x="986499" y="2254804"/>
                </a:lnTo>
                <a:lnTo>
                  <a:pt x="877241" y="2289188"/>
                </a:lnTo>
                <a:lnTo>
                  <a:pt x="797347" y="2314844"/>
                </a:lnTo>
                <a:lnTo>
                  <a:pt x="772480" y="2323043"/>
                </a:lnTo>
                <a:lnTo>
                  <a:pt x="759252" y="2327275"/>
                </a:lnTo>
                <a:lnTo>
                  <a:pt x="710046" y="2094521"/>
                </a:lnTo>
                <a:lnTo>
                  <a:pt x="701846" y="2097431"/>
                </a:lnTo>
                <a:lnTo>
                  <a:pt x="680153" y="2105630"/>
                </a:lnTo>
                <a:lnTo>
                  <a:pt x="664544" y="2110920"/>
                </a:lnTo>
                <a:lnTo>
                  <a:pt x="646820" y="2117003"/>
                </a:lnTo>
                <a:lnTo>
                  <a:pt x="626978" y="2123351"/>
                </a:lnTo>
                <a:lnTo>
                  <a:pt x="605550" y="2129699"/>
                </a:lnTo>
                <a:lnTo>
                  <a:pt x="582799" y="2136576"/>
                </a:lnTo>
                <a:lnTo>
                  <a:pt x="559254" y="2142923"/>
                </a:lnTo>
                <a:lnTo>
                  <a:pt x="535180" y="2149007"/>
                </a:lnTo>
                <a:lnTo>
                  <a:pt x="523011" y="2151652"/>
                </a:lnTo>
                <a:lnTo>
                  <a:pt x="511107" y="2154297"/>
                </a:lnTo>
                <a:lnTo>
                  <a:pt x="498937" y="2156413"/>
                </a:lnTo>
                <a:lnTo>
                  <a:pt x="486768" y="2158793"/>
                </a:lnTo>
                <a:lnTo>
                  <a:pt x="475128" y="2160644"/>
                </a:lnTo>
                <a:lnTo>
                  <a:pt x="463488" y="2162496"/>
                </a:lnTo>
                <a:lnTo>
                  <a:pt x="452112" y="2163554"/>
                </a:lnTo>
                <a:lnTo>
                  <a:pt x="441001" y="2164612"/>
                </a:lnTo>
                <a:lnTo>
                  <a:pt x="430419" y="2165141"/>
                </a:lnTo>
                <a:lnTo>
                  <a:pt x="420102" y="2165141"/>
                </a:lnTo>
                <a:lnTo>
                  <a:pt x="410049" y="2164876"/>
                </a:lnTo>
                <a:lnTo>
                  <a:pt x="400261" y="2164083"/>
                </a:lnTo>
                <a:lnTo>
                  <a:pt x="391002" y="2162760"/>
                </a:lnTo>
                <a:lnTo>
                  <a:pt x="382272" y="2160644"/>
                </a:lnTo>
                <a:lnTo>
                  <a:pt x="373806" y="2158264"/>
                </a:lnTo>
                <a:lnTo>
                  <a:pt x="365870" y="2155355"/>
                </a:lnTo>
                <a:lnTo>
                  <a:pt x="357933" y="2151916"/>
                </a:lnTo>
                <a:lnTo>
                  <a:pt x="350790" y="2148213"/>
                </a:lnTo>
                <a:lnTo>
                  <a:pt x="343648" y="2144246"/>
                </a:lnTo>
                <a:lnTo>
                  <a:pt x="337034" y="2139749"/>
                </a:lnTo>
                <a:lnTo>
                  <a:pt x="330685" y="2135253"/>
                </a:lnTo>
                <a:lnTo>
                  <a:pt x="324600" y="2129963"/>
                </a:lnTo>
                <a:lnTo>
                  <a:pt x="319045" y="2124938"/>
                </a:lnTo>
                <a:lnTo>
                  <a:pt x="313489" y="2119384"/>
                </a:lnTo>
                <a:lnTo>
                  <a:pt x="308463" y="2114094"/>
                </a:lnTo>
                <a:lnTo>
                  <a:pt x="303966" y="2108539"/>
                </a:lnTo>
                <a:lnTo>
                  <a:pt x="299468" y="2102456"/>
                </a:lnTo>
                <a:lnTo>
                  <a:pt x="295500" y="2096902"/>
                </a:lnTo>
                <a:lnTo>
                  <a:pt x="291796" y="2091083"/>
                </a:lnTo>
                <a:lnTo>
                  <a:pt x="288357" y="2085264"/>
                </a:lnTo>
                <a:lnTo>
                  <a:pt x="285183" y="2079445"/>
                </a:lnTo>
                <a:lnTo>
                  <a:pt x="282537" y="2073891"/>
                </a:lnTo>
                <a:lnTo>
                  <a:pt x="279892" y="2068336"/>
                </a:lnTo>
                <a:lnTo>
                  <a:pt x="277511" y="2062782"/>
                </a:lnTo>
                <a:lnTo>
                  <a:pt x="275394" y="2057757"/>
                </a:lnTo>
                <a:lnTo>
                  <a:pt x="273807" y="2052467"/>
                </a:lnTo>
                <a:lnTo>
                  <a:pt x="272220" y="2047706"/>
                </a:lnTo>
                <a:lnTo>
                  <a:pt x="271162" y="2042945"/>
                </a:lnTo>
                <a:lnTo>
                  <a:pt x="270103" y="2038713"/>
                </a:lnTo>
                <a:lnTo>
                  <a:pt x="269574" y="2035275"/>
                </a:lnTo>
                <a:lnTo>
                  <a:pt x="269310" y="2031572"/>
                </a:lnTo>
                <a:lnTo>
                  <a:pt x="269045" y="2028398"/>
                </a:lnTo>
                <a:lnTo>
                  <a:pt x="269045" y="2025489"/>
                </a:lnTo>
                <a:lnTo>
                  <a:pt x="269310" y="2022050"/>
                </a:lnTo>
                <a:lnTo>
                  <a:pt x="270632" y="2013851"/>
                </a:lnTo>
                <a:lnTo>
                  <a:pt x="272484" y="2004329"/>
                </a:lnTo>
                <a:lnTo>
                  <a:pt x="274865" y="1993749"/>
                </a:lnTo>
                <a:lnTo>
                  <a:pt x="280156" y="1969680"/>
                </a:lnTo>
                <a:lnTo>
                  <a:pt x="282802" y="1957249"/>
                </a:lnTo>
                <a:lnTo>
                  <a:pt x="284918" y="1944289"/>
                </a:lnTo>
                <a:lnTo>
                  <a:pt x="285712" y="1937677"/>
                </a:lnTo>
                <a:lnTo>
                  <a:pt x="286770" y="1931329"/>
                </a:lnTo>
                <a:lnTo>
                  <a:pt x="287034" y="1924981"/>
                </a:lnTo>
                <a:lnTo>
                  <a:pt x="287299" y="1918633"/>
                </a:lnTo>
                <a:lnTo>
                  <a:pt x="287564" y="1912285"/>
                </a:lnTo>
                <a:lnTo>
                  <a:pt x="287299" y="1906202"/>
                </a:lnTo>
                <a:lnTo>
                  <a:pt x="286770" y="1900383"/>
                </a:lnTo>
                <a:lnTo>
                  <a:pt x="285712" y="1894564"/>
                </a:lnTo>
                <a:lnTo>
                  <a:pt x="284654" y="1889010"/>
                </a:lnTo>
                <a:lnTo>
                  <a:pt x="283066" y="1883985"/>
                </a:lnTo>
                <a:lnTo>
                  <a:pt x="280950" y="1878695"/>
                </a:lnTo>
                <a:lnTo>
                  <a:pt x="278569" y="1873934"/>
                </a:lnTo>
                <a:lnTo>
                  <a:pt x="275659" y="1869438"/>
                </a:lnTo>
                <a:lnTo>
                  <a:pt x="272220" y="1865735"/>
                </a:lnTo>
                <a:lnTo>
                  <a:pt x="268781" y="1862032"/>
                </a:lnTo>
                <a:lnTo>
                  <a:pt x="264283" y="1858593"/>
                </a:lnTo>
                <a:lnTo>
                  <a:pt x="235712" y="1840343"/>
                </a:lnTo>
                <a:lnTo>
                  <a:pt x="215077" y="1826854"/>
                </a:lnTo>
                <a:lnTo>
                  <a:pt x="198146" y="1816274"/>
                </a:lnTo>
                <a:lnTo>
                  <a:pt x="194443" y="1807017"/>
                </a:lnTo>
                <a:lnTo>
                  <a:pt x="191004" y="1797231"/>
                </a:lnTo>
                <a:lnTo>
                  <a:pt x="187300" y="1785064"/>
                </a:lnTo>
                <a:lnTo>
                  <a:pt x="185448" y="1778981"/>
                </a:lnTo>
                <a:lnTo>
                  <a:pt x="184125" y="1772369"/>
                </a:lnTo>
                <a:lnTo>
                  <a:pt x="182803" y="1766285"/>
                </a:lnTo>
                <a:lnTo>
                  <a:pt x="182009" y="1759937"/>
                </a:lnTo>
                <a:lnTo>
                  <a:pt x="181744" y="1754383"/>
                </a:lnTo>
                <a:lnTo>
                  <a:pt x="181744" y="1749093"/>
                </a:lnTo>
                <a:lnTo>
                  <a:pt x="182009" y="1746977"/>
                </a:lnTo>
                <a:lnTo>
                  <a:pt x="182538" y="1744597"/>
                </a:lnTo>
                <a:lnTo>
                  <a:pt x="183067" y="1742745"/>
                </a:lnTo>
                <a:lnTo>
                  <a:pt x="183861" y="1740629"/>
                </a:lnTo>
                <a:lnTo>
                  <a:pt x="186242" y="1737191"/>
                </a:lnTo>
                <a:lnTo>
                  <a:pt x="188623" y="1734017"/>
                </a:lnTo>
                <a:lnTo>
                  <a:pt x="191797" y="1730579"/>
                </a:lnTo>
                <a:lnTo>
                  <a:pt x="194707" y="1727140"/>
                </a:lnTo>
                <a:lnTo>
                  <a:pt x="201586" y="1720792"/>
                </a:lnTo>
                <a:lnTo>
                  <a:pt x="208199" y="1714445"/>
                </a:lnTo>
                <a:lnTo>
                  <a:pt x="214548" y="1709155"/>
                </a:lnTo>
                <a:lnTo>
                  <a:pt x="219310" y="1704394"/>
                </a:lnTo>
                <a:lnTo>
                  <a:pt x="220897" y="1702542"/>
                </a:lnTo>
                <a:lnTo>
                  <a:pt x="221691" y="1700691"/>
                </a:lnTo>
                <a:lnTo>
                  <a:pt x="222220" y="1699369"/>
                </a:lnTo>
                <a:lnTo>
                  <a:pt x="221956" y="1698840"/>
                </a:lnTo>
                <a:lnTo>
                  <a:pt x="221691" y="1698311"/>
                </a:lnTo>
                <a:lnTo>
                  <a:pt x="220104" y="1697253"/>
                </a:lnTo>
                <a:lnTo>
                  <a:pt x="216929" y="1695666"/>
                </a:lnTo>
                <a:lnTo>
                  <a:pt x="207141" y="1691169"/>
                </a:lnTo>
                <a:lnTo>
                  <a:pt x="193914" y="1686144"/>
                </a:lnTo>
                <a:lnTo>
                  <a:pt x="178834" y="1680061"/>
                </a:lnTo>
                <a:lnTo>
                  <a:pt x="163491" y="1674242"/>
                </a:lnTo>
                <a:lnTo>
                  <a:pt x="148940" y="1668158"/>
                </a:lnTo>
                <a:lnTo>
                  <a:pt x="137300" y="1663133"/>
                </a:lnTo>
                <a:lnTo>
                  <a:pt x="132803" y="1661282"/>
                </a:lnTo>
                <a:lnTo>
                  <a:pt x="129628" y="1659166"/>
                </a:lnTo>
                <a:lnTo>
                  <a:pt x="128570" y="1658372"/>
                </a:lnTo>
                <a:lnTo>
                  <a:pt x="127248" y="1657314"/>
                </a:lnTo>
                <a:lnTo>
                  <a:pt x="124602" y="1654140"/>
                </a:lnTo>
                <a:lnTo>
                  <a:pt x="122221" y="1649908"/>
                </a:lnTo>
                <a:lnTo>
                  <a:pt x="119576" y="1645147"/>
                </a:lnTo>
                <a:lnTo>
                  <a:pt x="116930" y="1639593"/>
                </a:lnTo>
                <a:lnTo>
                  <a:pt x="115078" y="1633774"/>
                </a:lnTo>
                <a:lnTo>
                  <a:pt x="112697" y="1627162"/>
                </a:lnTo>
                <a:lnTo>
                  <a:pt x="111375" y="1620814"/>
                </a:lnTo>
                <a:lnTo>
                  <a:pt x="110052" y="1613937"/>
                </a:lnTo>
                <a:lnTo>
                  <a:pt x="109258" y="1607589"/>
                </a:lnTo>
                <a:lnTo>
                  <a:pt x="108994" y="1601506"/>
                </a:lnTo>
                <a:lnTo>
                  <a:pt x="109258" y="1595158"/>
                </a:lnTo>
                <a:lnTo>
                  <a:pt x="109523" y="1592513"/>
                </a:lnTo>
                <a:lnTo>
                  <a:pt x="110052" y="1589868"/>
                </a:lnTo>
                <a:lnTo>
                  <a:pt x="110846" y="1587488"/>
                </a:lnTo>
                <a:lnTo>
                  <a:pt x="111639" y="1585107"/>
                </a:lnTo>
                <a:lnTo>
                  <a:pt x="112697" y="1582992"/>
                </a:lnTo>
                <a:lnTo>
                  <a:pt x="114285" y="1581140"/>
                </a:lnTo>
                <a:lnTo>
                  <a:pt x="115607" y="1579553"/>
                </a:lnTo>
                <a:lnTo>
                  <a:pt x="117195" y="1578231"/>
                </a:lnTo>
                <a:lnTo>
                  <a:pt x="120898" y="1575321"/>
                </a:lnTo>
                <a:lnTo>
                  <a:pt x="124338" y="1572412"/>
                </a:lnTo>
                <a:lnTo>
                  <a:pt x="127512" y="1569502"/>
                </a:lnTo>
                <a:lnTo>
                  <a:pt x="130158" y="1566328"/>
                </a:lnTo>
                <a:lnTo>
                  <a:pt x="132803" y="1563155"/>
                </a:lnTo>
                <a:lnTo>
                  <a:pt x="134655" y="1560245"/>
                </a:lnTo>
                <a:lnTo>
                  <a:pt x="136771" y="1556807"/>
                </a:lnTo>
                <a:lnTo>
                  <a:pt x="138094" y="1553368"/>
                </a:lnTo>
                <a:lnTo>
                  <a:pt x="139417" y="1549930"/>
                </a:lnTo>
                <a:lnTo>
                  <a:pt x="140475" y="1546756"/>
                </a:lnTo>
                <a:lnTo>
                  <a:pt x="141004" y="1543318"/>
                </a:lnTo>
                <a:lnTo>
                  <a:pt x="141004" y="1539879"/>
                </a:lnTo>
                <a:lnTo>
                  <a:pt x="141004" y="1536705"/>
                </a:lnTo>
                <a:lnTo>
                  <a:pt x="140475" y="1533531"/>
                </a:lnTo>
                <a:lnTo>
                  <a:pt x="139417" y="1530093"/>
                </a:lnTo>
                <a:lnTo>
                  <a:pt x="138359" y="1526919"/>
                </a:lnTo>
                <a:lnTo>
                  <a:pt x="136771" y="1524010"/>
                </a:lnTo>
                <a:lnTo>
                  <a:pt x="134655" y="1521100"/>
                </a:lnTo>
                <a:lnTo>
                  <a:pt x="132539" y="1518455"/>
                </a:lnTo>
                <a:lnTo>
                  <a:pt x="129628" y="1515546"/>
                </a:lnTo>
                <a:lnTo>
                  <a:pt x="126718" y="1512901"/>
                </a:lnTo>
                <a:lnTo>
                  <a:pt x="123279" y="1510520"/>
                </a:lnTo>
                <a:lnTo>
                  <a:pt x="119576" y="1508404"/>
                </a:lnTo>
                <a:lnTo>
                  <a:pt x="115343" y="1506289"/>
                </a:lnTo>
                <a:lnTo>
                  <a:pt x="110581" y="1504702"/>
                </a:lnTo>
                <a:lnTo>
                  <a:pt x="105555" y="1502850"/>
                </a:lnTo>
                <a:lnTo>
                  <a:pt x="100264" y="1501792"/>
                </a:lnTo>
                <a:lnTo>
                  <a:pt x="94179" y="1500734"/>
                </a:lnTo>
                <a:lnTo>
                  <a:pt x="88094" y="1499676"/>
                </a:lnTo>
                <a:lnTo>
                  <a:pt x="81481" y="1499147"/>
                </a:lnTo>
                <a:lnTo>
                  <a:pt x="74338" y="1498883"/>
                </a:lnTo>
                <a:lnTo>
                  <a:pt x="66666" y="1498883"/>
                </a:lnTo>
                <a:lnTo>
                  <a:pt x="60846" y="1498883"/>
                </a:lnTo>
                <a:lnTo>
                  <a:pt x="55026" y="1498354"/>
                </a:lnTo>
                <a:lnTo>
                  <a:pt x="49735" y="1497560"/>
                </a:lnTo>
                <a:lnTo>
                  <a:pt x="44709" y="1496238"/>
                </a:lnTo>
                <a:lnTo>
                  <a:pt x="39947" y="1494386"/>
                </a:lnTo>
                <a:lnTo>
                  <a:pt x="35449" y="1492270"/>
                </a:lnTo>
                <a:lnTo>
                  <a:pt x="31217" y="1489625"/>
                </a:lnTo>
                <a:lnTo>
                  <a:pt x="27248" y="1486981"/>
                </a:lnTo>
                <a:lnTo>
                  <a:pt x="23545" y="1483807"/>
                </a:lnTo>
                <a:lnTo>
                  <a:pt x="20106" y="1480368"/>
                </a:lnTo>
                <a:lnTo>
                  <a:pt x="17196" y="1476665"/>
                </a:lnTo>
                <a:lnTo>
                  <a:pt x="14286" y="1472962"/>
                </a:lnTo>
                <a:lnTo>
                  <a:pt x="11640" y="1468995"/>
                </a:lnTo>
                <a:lnTo>
                  <a:pt x="9524" y="1464499"/>
                </a:lnTo>
                <a:lnTo>
                  <a:pt x="7407" y="1460002"/>
                </a:lnTo>
                <a:lnTo>
                  <a:pt x="5820" y="1455506"/>
                </a:lnTo>
                <a:lnTo>
                  <a:pt x="4233" y="1450745"/>
                </a:lnTo>
                <a:lnTo>
                  <a:pt x="2910" y="1445720"/>
                </a:lnTo>
                <a:lnTo>
                  <a:pt x="1852" y="1440959"/>
                </a:lnTo>
                <a:lnTo>
                  <a:pt x="1058" y="1435669"/>
                </a:lnTo>
                <a:lnTo>
                  <a:pt x="529" y="1430643"/>
                </a:lnTo>
                <a:lnTo>
                  <a:pt x="265" y="1425354"/>
                </a:lnTo>
                <a:lnTo>
                  <a:pt x="0" y="1420328"/>
                </a:lnTo>
                <a:lnTo>
                  <a:pt x="0" y="1415303"/>
                </a:lnTo>
                <a:lnTo>
                  <a:pt x="265" y="1410278"/>
                </a:lnTo>
                <a:lnTo>
                  <a:pt x="794" y="1405252"/>
                </a:lnTo>
                <a:lnTo>
                  <a:pt x="1323" y="1400227"/>
                </a:lnTo>
                <a:lnTo>
                  <a:pt x="2116" y="1395466"/>
                </a:lnTo>
                <a:lnTo>
                  <a:pt x="2910" y="1390705"/>
                </a:lnTo>
                <a:lnTo>
                  <a:pt x="4233" y="1386209"/>
                </a:lnTo>
                <a:lnTo>
                  <a:pt x="5556" y="1381977"/>
                </a:lnTo>
                <a:lnTo>
                  <a:pt x="6878" y="1377745"/>
                </a:lnTo>
                <a:lnTo>
                  <a:pt x="11640" y="1365843"/>
                </a:lnTo>
                <a:lnTo>
                  <a:pt x="19048" y="1349444"/>
                </a:lnTo>
                <a:lnTo>
                  <a:pt x="39947" y="1303687"/>
                </a:lnTo>
                <a:lnTo>
                  <a:pt x="65608" y="1245763"/>
                </a:lnTo>
                <a:lnTo>
                  <a:pt x="79629" y="1214288"/>
                </a:lnTo>
                <a:lnTo>
                  <a:pt x="93650" y="1182020"/>
                </a:lnTo>
                <a:lnTo>
                  <a:pt x="107406" y="1149487"/>
                </a:lnTo>
                <a:lnTo>
                  <a:pt x="120634" y="1117484"/>
                </a:lnTo>
                <a:lnTo>
                  <a:pt x="133068" y="1086802"/>
                </a:lnTo>
                <a:lnTo>
                  <a:pt x="138623" y="1072255"/>
                </a:lnTo>
                <a:lnTo>
                  <a:pt x="143914" y="1057973"/>
                </a:lnTo>
                <a:lnTo>
                  <a:pt x="148411" y="1044748"/>
                </a:lnTo>
                <a:lnTo>
                  <a:pt x="152909" y="1031788"/>
                </a:lnTo>
                <a:lnTo>
                  <a:pt x="156612" y="1019886"/>
                </a:lnTo>
                <a:lnTo>
                  <a:pt x="159787" y="1009041"/>
                </a:lnTo>
                <a:lnTo>
                  <a:pt x="162168" y="999255"/>
                </a:lnTo>
                <a:lnTo>
                  <a:pt x="164020" y="990527"/>
                </a:lnTo>
                <a:lnTo>
                  <a:pt x="164813" y="982857"/>
                </a:lnTo>
                <a:lnTo>
                  <a:pt x="165078" y="979683"/>
                </a:lnTo>
                <a:lnTo>
                  <a:pt x="165078" y="976509"/>
                </a:lnTo>
                <a:lnTo>
                  <a:pt x="164549" y="965929"/>
                </a:lnTo>
                <a:lnTo>
                  <a:pt x="163755" y="956143"/>
                </a:lnTo>
                <a:lnTo>
                  <a:pt x="162697" y="947944"/>
                </a:lnTo>
                <a:lnTo>
                  <a:pt x="161374" y="940273"/>
                </a:lnTo>
                <a:lnTo>
                  <a:pt x="160051" y="933396"/>
                </a:lnTo>
                <a:lnTo>
                  <a:pt x="158729" y="927578"/>
                </a:lnTo>
                <a:lnTo>
                  <a:pt x="157141" y="922288"/>
                </a:lnTo>
                <a:lnTo>
                  <a:pt x="155554" y="917527"/>
                </a:lnTo>
                <a:lnTo>
                  <a:pt x="152380" y="908799"/>
                </a:lnTo>
                <a:lnTo>
                  <a:pt x="149999" y="900864"/>
                </a:lnTo>
                <a:lnTo>
                  <a:pt x="148940" y="897425"/>
                </a:lnTo>
                <a:lnTo>
                  <a:pt x="148147" y="893458"/>
                </a:lnTo>
                <a:lnTo>
                  <a:pt x="147618" y="889226"/>
                </a:lnTo>
                <a:lnTo>
                  <a:pt x="147353" y="884730"/>
                </a:lnTo>
                <a:lnTo>
                  <a:pt x="147618" y="861190"/>
                </a:lnTo>
                <a:lnTo>
                  <a:pt x="148411" y="837385"/>
                </a:lnTo>
                <a:lnTo>
                  <a:pt x="149734" y="814374"/>
                </a:lnTo>
                <a:lnTo>
                  <a:pt x="151321" y="791364"/>
                </a:lnTo>
                <a:lnTo>
                  <a:pt x="153438" y="768617"/>
                </a:lnTo>
                <a:lnTo>
                  <a:pt x="156083" y="745871"/>
                </a:lnTo>
                <a:lnTo>
                  <a:pt x="159258" y="723653"/>
                </a:lnTo>
                <a:lnTo>
                  <a:pt x="162697" y="701700"/>
                </a:lnTo>
                <a:lnTo>
                  <a:pt x="166665" y="679747"/>
                </a:lnTo>
                <a:lnTo>
                  <a:pt x="171163" y="657795"/>
                </a:lnTo>
                <a:lnTo>
                  <a:pt x="176189" y="636371"/>
                </a:lnTo>
                <a:lnTo>
                  <a:pt x="181744" y="615476"/>
                </a:lnTo>
                <a:lnTo>
                  <a:pt x="187300" y="594316"/>
                </a:lnTo>
                <a:lnTo>
                  <a:pt x="193649" y="573686"/>
                </a:lnTo>
                <a:lnTo>
                  <a:pt x="200263" y="553320"/>
                </a:lnTo>
                <a:lnTo>
                  <a:pt x="207406" y="533218"/>
                </a:lnTo>
                <a:lnTo>
                  <a:pt x="215077" y="513117"/>
                </a:lnTo>
                <a:lnTo>
                  <a:pt x="223014" y="493809"/>
                </a:lnTo>
                <a:lnTo>
                  <a:pt x="231215" y="474501"/>
                </a:lnTo>
                <a:lnTo>
                  <a:pt x="239945" y="455457"/>
                </a:lnTo>
                <a:lnTo>
                  <a:pt x="249204" y="436943"/>
                </a:lnTo>
                <a:lnTo>
                  <a:pt x="259257" y="418428"/>
                </a:lnTo>
                <a:lnTo>
                  <a:pt x="269045" y="400443"/>
                </a:lnTo>
                <a:lnTo>
                  <a:pt x="279627" y="382722"/>
                </a:lnTo>
                <a:lnTo>
                  <a:pt x="290209" y="365265"/>
                </a:lnTo>
                <a:lnTo>
                  <a:pt x="301585" y="348073"/>
                </a:lnTo>
                <a:lnTo>
                  <a:pt x="313225" y="331410"/>
                </a:lnTo>
                <a:lnTo>
                  <a:pt x="325394" y="315011"/>
                </a:lnTo>
                <a:lnTo>
                  <a:pt x="337828" y="299142"/>
                </a:lnTo>
                <a:lnTo>
                  <a:pt x="350261" y="283272"/>
                </a:lnTo>
                <a:lnTo>
                  <a:pt x="363489" y="267932"/>
                </a:lnTo>
                <a:lnTo>
                  <a:pt x="376981" y="252856"/>
                </a:lnTo>
                <a:lnTo>
                  <a:pt x="391002" y="238044"/>
                </a:lnTo>
                <a:lnTo>
                  <a:pt x="405552" y="224026"/>
                </a:lnTo>
                <a:lnTo>
                  <a:pt x="420102" y="210008"/>
                </a:lnTo>
                <a:lnTo>
                  <a:pt x="434917" y="196519"/>
                </a:lnTo>
                <a:lnTo>
                  <a:pt x="450261" y="183558"/>
                </a:lnTo>
                <a:lnTo>
                  <a:pt x="466133" y="171127"/>
                </a:lnTo>
                <a:lnTo>
                  <a:pt x="482006" y="158696"/>
                </a:lnTo>
                <a:lnTo>
                  <a:pt x="498673" y="146794"/>
                </a:lnTo>
                <a:lnTo>
                  <a:pt x="515339" y="135421"/>
                </a:lnTo>
                <a:lnTo>
                  <a:pt x="532270" y="124312"/>
                </a:lnTo>
                <a:lnTo>
                  <a:pt x="549731" y="113732"/>
                </a:lnTo>
                <a:lnTo>
                  <a:pt x="567455" y="103681"/>
                </a:lnTo>
                <a:lnTo>
                  <a:pt x="585709" y="93895"/>
                </a:lnTo>
                <a:lnTo>
                  <a:pt x="603963" y="84638"/>
                </a:lnTo>
                <a:lnTo>
                  <a:pt x="622746" y="75645"/>
                </a:lnTo>
                <a:lnTo>
                  <a:pt x="641793" y="67446"/>
                </a:lnTo>
                <a:lnTo>
                  <a:pt x="661105" y="59247"/>
                </a:lnTo>
                <a:lnTo>
                  <a:pt x="680946" y="51841"/>
                </a:lnTo>
                <a:lnTo>
                  <a:pt x="700787" y="44964"/>
                </a:lnTo>
                <a:lnTo>
                  <a:pt x="721157" y="38616"/>
                </a:lnTo>
                <a:lnTo>
                  <a:pt x="741528" y="32533"/>
                </a:lnTo>
                <a:lnTo>
                  <a:pt x="762427" y="26978"/>
                </a:lnTo>
                <a:lnTo>
                  <a:pt x="783326" y="21953"/>
                </a:lnTo>
                <a:lnTo>
                  <a:pt x="805019" y="17457"/>
                </a:lnTo>
                <a:lnTo>
                  <a:pt x="826712" y="13489"/>
                </a:lnTo>
                <a:lnTo>
                  <a:pt x="848405" y="9786"/>
                </a:lnTo>
                <a:lnTo>
                  <a:pt x="870627" y="7141"/>
                </a:lnTo>
                <a:lnTo>
                  <a:pt x="893378" y="4497"/>
                </a:lnTo>
                <a:lnTo>
                  <a:pt x="916129" y="2645"/>
                </a:lnTo>
                <a:lnTo>
                  <a:pt x="939145" y="1058"/>
                </a:lnTo>
                <a:lnTo>
                  <a:pt x="962425" y="265"/>
                </a:lnTo>
                <a:lnTo>
                  <a:pt x="986234" y="0"/>
                </a:lnTo>
                <a:close/>
              </a:path>
            </a:pathLst>
          </a:custGeom>
          <a:solidFill>
            <a:schemeClr val="accent2"/>
          </a:solidFill>
          <a:ln>
            <a:noFill/>
          </a:ln>
        </p:spPr>
        <p:txBody>
          <a:bodyPr anchor="ctr">
            <a:noAutofit/>
            <a:scene3d>
              <a:camera prst="orthographicFront"/>
              <a:lightRig rig="threePt" dir="t"/>
            </a:scene3d>
            <a:sp3d contourW="12700">
              <a:contourClr>
                <a:srgbClr val="FFFFFF"/>
              </a:contourClr>
            </a:sp3d>
          </a:bodyPr>
          <a:p>
            <a:pPr algn="ctr">
              <a:defRPr/>
            </a:pPr>
            <a:endParaRPr lang="zh-CN" altLang="en-US" sz="2000" b="1" spc="150">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
        <p:nvSpPr>
          <p:cNvPr id="38" name="椭圆 37"/>
          <p:cNvSpPr/>
          <p:nvPr>
            <p:custDataLst>
              <p:tags r:id="rId10"/>
            </p:custDataLst>
          </p:nvPr>
        </p:nvSpPr>
        <p:spPr>
          <a:xfrm>
            <a:off x="554990" y="2844800"/>
            <a:ext cx="575945" cy="575945"/>
          </a:xfrm>
          <a:prstGeom prst="ellipse">
            <a:avLst/>
          </a:prstGeom>
          <a:solidFill>
            <a:schemeClr val="bg1"/>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endParaRPr lang="zh-CN" altLang="en-US" sz="2000" b="1" spc="150">
              <a:solidFill>
                <a:schemeClr val="accent1">
                  <a:lumMod val="75000"/>
                </a:schemeClr>
              </a:solidFill>
              <a:latin typeface="思源黑体 Normal" panose="020B0400000000000000" charset="-122"/>
              <a:ea typeface="思源黑体 Normal" panose="020B0400000000000000" charset="-122"/>
              <a:sym typeface="Arial" panose="020B0604020202020204" pitchFamily="34" charset="0"/>
            </a:endParaRPr>
          </a:p>
        </p:txBody>
      </p:sp>
      <p:sp>
        <p:nvSpPr>
          <p:cNvPr id="39" name="文本框 38"/>
          <p:cNvSpPr txBox="1"/>
          <p:nvPr>
            <p:custDataLst>
              <p:tags r:id="rId11"/>
            </p:custDataLst>
          </p:nvPr>
        </p:nvSpPr>
        <p:spPr>
          <a:xfrm>
            <a:off x="1017270" y="2842260"/>
            <a:ext cx="1748155" cy="718185"/>
          </a:xfrm>
          <a:prstGeom prst="rect">
            <a:avLst/>
          </a:prstGeom>
          <a:noFill/>
        </p:spPr>
        <p:txBody>
          <a:bodyPr wrap="square" lIns="0" tIns="0" rIns="0" bIns="0" rtlCol="0" anchor="ctr" anchorCtr="0">
            <a:noAutofit/>
          </a:bodyPr>
          <a:p>
            <a:pPr lvl="0" algn="ctr">
              <a:lnSpc>
                <a:spcPct val="100000"/>
              </a:lnSpc>
            </a:pPr>
            <a:r>
              <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rPr>
              <a:t>教育背景</a:t>
            </a:r>
            <a:endPar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a:p>
            <a:pPr lvl="0" algn="ctr">
              <a:lnSpc>
                <a:spcPct val="100000"/>
              </a:lnSpc>
            </a:pPr>
            <a:r>
              <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rPr>
              <a:t>和荣誉</a:t>
            </a:r>
            <a:endPar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p:txBody>
      </p:sp>
      <p:sp>
        <p:nvSpPr>
          <p:cNvPr id="40" name="文本框 39"/>
          <p:cNvSpPr txBox="1"/>
          <p:nvPr>
            <p:custDataLst>
              <p:tags r:id="rId12"/>
            </p:custDataLst>
          </p:nvPr>
        </p:nvSpPr>
        <p:spPr>
          <a:xfrm>
            <a:off x="2642235" y="2820670"/>
            <a:ext cx="9047480" cy="718185"/>
          </a:xfrm>
          <a:prstGeom prst="rect">
            <a:avLst/>
          </a:prstGeom>
          <a:noFill/>
        </p:spPr>
        <p:txBody>
          <a:bodyPr wrap="square" lIns="0" tIns="0" rIns="0" bIns="0" rtlCol="0" anchor="ctr" anchorCtr="0">
            <a:noAutofit/>
          </a:bodyPr>
          <a:p>
            <a:pPr lvl="0" algn="l">
              <a:lnSpc>
                <a:spcPct val="110000"/>
              </a:lnSpc>
            </a:pPr>
            <a:r>
              <a:rPr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标明所学专业，特别是与目标岗位相关的教育背景和荣誉</a:t>
            </a:r>
            <a:r>
              <a:rPr 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a:t>
            </a:r>
            <a:r>
              <a:rPr lang="zh-CN" sz="1600" spc="150" dirty="0">
                <a:solidFill>
                  <a:srgbClr val="C00000"/>
                </a:solidFill>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注意挑选含金量较高的荣誉</a:t>
            </a:r>
            <a:r>
              <a:rPr 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a:t>
            </a:r>
            <a:r>
              <a:rPr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a:t>
            </a:r>
            <a:endParaRPr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endParaRPr>
          </a:p>
        </p:txBody>
      </p:sp>
      <p:sp>
        <p:nvSpPr>
          <p:cNvPr id="41" name="KSO_Shape"/>
          <p:cNvSpPr/>
          <p:nvPr>
            <p:custDataLst>
              <p:tags r:id="rId13"/>
            </p:custDataLst>
          </p:nvPr>
        </p:nvSpPr>
        <p:spPr bwMode="auto">
          <a:xfrm>
            <a:off x="704850" y="2980055"/>
            <a:ext cx="275590" cy="304165"/>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chemeClr val="accent2"/>
          </a:solidFill>
          <a:ln>
            <a:noFill/>
          </a:ln>
        </p:spPr>
        <p:txBody>
          <a:bodyPr anchor="ctr">
            <a:noAutofit/>
            <a:scene3d>
              <a:camera prst="orthographicFront"/>
              <a:lightRig rig="threePt" dir="t"/>
            </a:scene3d>
            <a:sp3d contourW="12700">
              <a:contourClr>
                <a:srgbClr val="FFFFFF"/>
              </a:contourClr>
            </a:sp3d>
          </a:bodyPr>
          <a:p>
            <a:pPr algn="ctr">
              <a:defRPr/>
            </a:pPr>
            <a:endParaRPr lang="zh-CN" altLang="en-US" sz="2400" b="1" spc="150">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
        <p:nvSpPr>
          <p:cNvPr id="43" name="椭圆 42"/>
          <p:cNvSpPr/>
          <p:nvPr>
            <p:custDataLst>
              <p:tags r:id="rId14"/>
            </p:custDataLst>
          </p:nvPr>
        </p:nvSpPr>
        <p:spPr>
          <a:xfrm>
            <a:off x="554990" y="5199380"/>
            <a:ext cx="575945" cy="575945"/>
          </a:xfrm>
          <a:prstGeom prst="ellipse">
            <a:avLst/>
          </a:prstGeom>
          <a:solidFill>
            <a:schemeClr val="bg1"/>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endParaRPr lang="zh-CN" altLang="en-US" sz="2000" b="1" spc="150">
              <a:solidFill>
                <a:schemeClr val="accent1">
                  <a:lumMod val="75000"/>
                </a:schemeClr>
              </a:solidFill>
              <a:latin typeface="思源黑体 Normal" panose="020B0400000000000000" charset="-122"/>
              <a:ea typeface="思源黑体 Normal" panose="020B0400000000000000" charset="-122"/>
              <a:sym typeface="Arial" panose="020B0604020202020204" pitchFamily="34" charset="0"/>
            </a:endParaRPr>
          </a:p>
        </p:txBody>
      </p:sp>
      <p:sp>
        <p:nvSpPr>
          <p:cNvPr id="44" name="文本框 43"/>
          <p:cNvSpPr txBox="1"/>
          <p:nvPr>
            <p:custDataLst>
              <p:tags r:id="rId15"/>
            </p:custDataLst>
          </p:nvPr>
        </p:nvSpPr>
        <p:spPr>
          <a:xfrm>
            <a:off x="1221740" y="5083175"/>
            <a:ext cx="1310005" cy="718185"/>
          </a:xfrm>
          <a:prstGeom prst="rect">
            <a:avLst/>
          </a:prstGeom>
          <a:noFill/>
        </p:spPr>
        <p:txBody>
          <a:bodyPr wrap="square" lIns="0" tIns="0" rIns="0" bIns="0" rtlCol="0" anchor="ctr" anchorCtr="0">
            <a:noAutofit/>
          </a:bodyPr>
          <a:p>
            <a:pPr lvl="0" algn="ctr">
              <a:lnSpc>
                <a:spcPct val="150000"/>
              </a:lnSpc>
            </a:pPr>
            <a:r>
              <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rPr>
              <a:t>外语和证书</a:t>
            </a:r>
            <a:endPar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p:txBody>
      </p:sp>
      <p:sp>
        <p:nvSpPr>
          <p:cNvPr id="45" name="文本框 44"/>
          <p:cNvSpPr txBox="1"/>
          <p:nvPr>
            <p:custDataLst>
              <p:tags r:id="rId16"/>
            </p:custDataLst>
          </p:nvPr>
        </p:nvSpPr>
        <p:spPr>
          <a:xfrm>
            <a:off x="2642235" y="5118100"/>
            <a:ext cx="9167495" cy="718185"/>
          </a:xfrm>
          <a:prstGeom prst="rect">
            <a:avLst/>
          </a:prstGeom>
          <a:noFill/>
        </p:spPr>
        <p:txBody>
          <a:bodyPr wrap="square" lIns="0" tIns="0" rIns="0" bIns="0" rtlCol="0" anchor="ctr" anchorCtr="0">
            <a:noAutofit/>
          </a:bodyPr>
          <a:p>
            <a:pPr lvl="0" algn="l">
              <a:lnSpc>
                <a:spcPct val="110000"/>
              </a:lnSpc>
            </a:pPr>
            <a:r>
              <a:rPr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外语水平及获得的语言等级证书</a:t>
            </a:r>
            <a:r>
              <a:rPr 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（英语四级是大多数用人单位对求职者英文水平的基本要求）。</a:t>
            </a:r>
            <a:endParaRPr 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endParaRPr>
          </a:p>
        </p:txBody>
      </p:sp>
      <p:sp>
        <p:nvSpPr>
          <p:cNvPr id="47" name="KSO_Shape"/>
          <p:cNvSpPr/>
          <p:nvPr>
            <p:custDataLst>
              <p:tags r:id="rId17"/>
            </p:custDataLst>
          </p:nvPr>
        </p:nvSpPr>
        <p:spPr bwMode="auto">
          <a:xfrm>
            <a:off x="719455" y="5349875"/>
            <a:ext cx="246380" cy="273050"/>
          </a:xfrm>
          <a:custGeom>
            <a:avLst/>
            <a:gdLst/>
            <a:ahLst/>
            <a:cxnLst/>
            <a:rect l="0" t="0" r="r" b="b"/>
            <a:pathLst>
              <a:path w="1647825" h="1824038">
                <a:moveTo>
                  <a:pt x="984667" y="1001712"/>
                </a:moveTo>
                <a:lnTo>
                  <a:pt x="990761" y="1001712"/>
                </a:lnTo>
                <a:lnTo>
                  <a:pt x="1530189" y="1001712"/>
                </a:lnTo>
                <a:lnTo>
                  <a:pt x="1536548" y="1001712"/>
                </a:lnTo>
                <a:lnTo>
                  <a:pt x="1542377" y="1002243"/>
                </a:lnTo>
                <a:lnTo>
                  <a:pt x="1548206" y="1003040"/>
                </a:lnTo>
                <a:lnTo>
                  <a:pt x="1554034" y="1004102"/>
                </a:lnTo>
                <a:lnTo>
                  <a:pt x="1559598" y="1005429"/>
                </a:lnTo>
                <a:lnTo>
                  <a:pt x="1565427" y="1006757"/>
                </a:lnTo>
                <a:lnTo>
                  <a:pt x="1570726" y="1008615"/>
                </a:lnTo>
                <a:lnTo>
                  <a:pt x="1576025" y="1010739"/>
                </a:lnTo>
                <a:lnTo>
                  <a:pt x="1581059" y="1013129"/>
                </a:lnTo>
                <a:lnTo>
                  <a:pt x="1586358" y="1015518"/>
                </a:lnTo>
                <a:lnTo>
                  <a:pt x="1591392" y="1018439"/>
                </a:lnTo>
                <a:lnTo>
                  <a:pt x="1596161" y="1021359"/>
                </a:lnTo>
                <a:lnTo>
                  <a:pt x="1600665" y="1024545"/>
                </a:lnTo>
                <a:lnTo>
                  <a:pt x="1604904" y="1027997"/>
                </a:lnTo>
                <a:lnTo>
                  <a:pt x="1609143" y="1031713"/>
                </a:lnTo>
                <a:lnTo>
                  <a:pt x="1613382" y="1035430"/>
                </a:lnTo>
                <a:lnTo>
                  <a:pt x="1617356" y="1039413"/>
                </a:lnTo>
                <a:lnTo>
                  <a:pt x="1621065" y="1043661"/>
                </a:lnTo>
                <a:lnTo>
                  <a:pt x="1624510" y="1048174"/>
                </a:lnTo>
                <a:lnTo>
                  <a:pt x="1627689" y="1052422"/>
                </a:lnTo>
                <a:lnTo>
                  <a:pt x="1630869" y="1057201"/>
                </a:lnTo>
                <a:lnTo>
                  <a:pt x="1633518" y="1061980"/>
                </a:lnTo>
                <a:lnTo>
                  <a:pt x="1636167" y="1066759"/>
                </a:lnTo>
                <a:lnTo>
                  <a:pt x="1638552" y="1071804"/>
                </a:lnTo>
                <a:lnTo>
                  <a:pt x="1640671" y="1077379"/>
                </a:lnTo>
                <a:lnTo>
                  <a:pt x="1642526" y="1082689"/>
                </a:lnTo>
                <a:lnTo>
                  <a:pt x="1644116" y="1087999"/>
                </a:lnTo>
                <a:lnTo>
                  <a:pt x="1645441" y="1093840"/>
                </a:lnTo>
                <a:lnTo>
                  <a:pt x="1646500" y="1099416"/>
                </a:lnTo>
                <a:lnTo>
                  <a:pt x="1647295" y="1104991"/>
                </a:lnTo>
                <a:lnTo>
                  <a:pt x="1647560" y="1111098"/>
                </a:lnTo>
                <a:lnTo>
                  <a:pt x="1647825" y="1116673"/>
                </a:lnTo>
                <a:lnTo>
                  <a:pt x="1647560" y="1122780"/>
                </a:lnTo>
                <a:lnTo>
                  <a:pt x="1647295" y="1128621"/>
                </a:lnTo>
                <a:lnTo>
                  <a:pt x="1646500" y="1134196"/>
                </a:lnTo>
                <a:lnTo>
                  <a:pt x="1645441" y="1140037"/>
                </a:lnTo>
                <a:lnTo>
                  <a:pt x="1644116" y="1145613"/>
                </a:lnTo>
                <a:lnTo>
                  <a:pt x="1642526" y="1150923"/>
                </a:lnTo>
                <a:lnTo>
                  <a:pt x="1640671" y="1156498"/>
                </a:lnTo>
                <a:lnTo>
                  <a:pt x="1638552" y="1161543"/>
                </a:lnTo>
                <a:lnTo>
                  <a:pt x="1636167" y="1166587"/>
                </a:lnTo>
                <a:lnTo>
                  <a:pt x="1633518" y="1171632"/>
                </a:lnTo>
                <a:lnTo>
                  <a:pt x="1630869" y="1176411"/>
                </a:lnTo>
                <a:lnTo>
                  <a:pt x="1627689" y="1181190"/>
                </a:lnTo>
                <a:lnTo>
                  <a:pt x="1624510" y="1185703"/>
                </a:lnTo>
                <a:lnTo>
                  <a:pt x="1621065" y="1189951"/>
                </a:lnTo>
                <a:lnTo>
                  <a:pt x="1617356" y="1193934"/>
                </a:lnTo>
                <a:lnTo>
                  <a:pt x="1613382" y="1198182"/>
                </a:lnTo>
                <a:lnTo>
                  <a:pt x="1609143" y="1201899"/>
                </a:lnTo>
                <a:lnTo>
                  <a:pt x="1604904" y="1205616"/>
                </a:lnTo>
                <a:lnTo>
                  <a:pt x="1600665" y="1209067"/>
                </a:lnTo>
                <a:lnTo>
                  <a:pt x="1596161" y="1212253"/>
                </a:lnTo>
                <a:lnTo>
                  <a:pt x="1591392" y="1215174"/>
                </a:lnTo>
                <a:lnTo>
                  <a:pt x="1586358" y="1217829"/>
                </a:lnTo>
                <a:lnTo>
                  <a:pt x="1581059" y="1220484"/>
                </a:lnTo>
                <a:lnTo>
                  <a:pt x="1576025" y="1222608"/>
                </a:lnTo>
                <a:lnTo>
                  <a:pt x="1570726" y="1224732"/>
                </a:lnTo>
                <a:lnTo>
                  <a:pt x="1565427" y="1226590"/>
                </a:lnTo>
                <a:lnTo>
                  <a:pt x="1559598" y="1228183"/>
                </a:lnTo>
                <a:lnTo>
                  <a:pt x="1554034" y="1229511"/>
                </a:lnTo>
                <a:lnTo>
                  <a:pt x="1548206" y="1230573"/>
                </a:lnTo>
                <a:lnTo>
                  <a:pt x="1542377" y="1231369"/>
                </a:lnTo>
                <a:lnTo>
                  <a:pt x="1536548" y="1231635"/>
                </a:lnTo>
                <a:lnTo>
                  <a:pt x="1530189" y="1231900"/>
                </a:lnTo>
                <a:lnTo>
                  <a:pt x="990761" y="1231900"/>
                </a:lnTo>
                <a:lnTo>
                  <a:pt x="984667" y="1231635"/>
                </a:lnTo>
                <a:lnTo>
                  <a:pt x="978838" y="1231369"/>
                </a:lnTo>
                <a:lnTo>
                  <a:pt x="972745" y="1230573"/>
                </a:lnTo>
                <a:lnTo>
                  <a:pt x="967181" y="1229511"/>
                </a:lnTo>
                <a:lnTo>
                  <a:pt x="961352" y="1228183"/>
                </a:lnTo>
                <a:lnTo>
                  <a:pt x="955788" y="1226590"/>
                </a:lnTo>
                <a:lnTo>
                  <a:pt x="950489" y="1224732"/>
                </a:lnTo>
                <a:lnTo>
                  <a:pt x="944925" y="1222608"/>
                </a:lnTo>
                <a:lnTo>
                  <a:pt x="939627" y="1220484"/>
                </a:lnTo>
                <a:lnTo>
                  <a:pt x="934593" y="1217829"/>
                </a:lnTo>
                <a:lnTo>
                  <a:pt x="929824" y="1215174"/>
                </a:lnTo>
                <a:lnTo>
                  <a:pt x="925055" y="1212253"/>
                </a:lnTo>
                <a:lnTo>
                  <a:pt x="920286" y="1209067"/>
                </a:lnTo>
                <a:lnTo>
                  <a:pt x="915781" y="1205616"/>
                </a:lnTo>
                <a:lnTo>
                  <a:pt x="911542" y="1201899"/>
                </a:lnTo>
                <a:lnTo>
                  <a:pt x="907568" y="1198182"/>
                </a:lnTo>
                <a:lnTo>
                  <a:pt x="903594" y="1193934"/>
                </a:lnTo>
                <a:lnTo>
                  <a:pt x="900150" y="1189951"/>
                </a:lnTo>
                <a:lnTo>
                  <a:pt x="896440" y="1185703"/>
                </a:lnTo>
                <a:lnTo>
                  <a:pt x="893261" y="1181190"/>
                </a:lnTo>
                <a:lnTo>
                  <a:pt x="890347" y="1176411"/>
                </a:lnTo>
                <a:lnTo>
                  <a:pt x="887167" y="1171632"/>
                </a:lnTo>
                <a:lnTo>
                  <a:pt x="884783" y="1166587"/>
                </a:lnTo>
                <a:lnTo>
                  <a:pt x="882398" y="1161543"/>
                </a:lnTo>
                <a:lnTo>
                  <a:pt x="880279" y="1156498"/>
                </a:lnTo>
                <a:lnTo>
                  <a:pt x="878689" y="1150923"/>
                </a:lnTo>
                <a:lnTo>
                  <a:pt x="876834" y="1145613"/>
                </a:lnTo>
                <a:lnTo>
                  <a:pt x="875510" y="1140037"/>
                </a:lnTo>
                <a:lnTo>
                  <a:pt x="874450" y="1134196"/>
                </a:lnTo>
                <a:lnTo>
                  <a:pt x="873920" y="1128621"/>
                </a:lnTo>
                <a:lnTo>
                  <a:pt x="873125" y="1122780"/>
                </a:lnTo>
                <a:lnTo>
                  <a:pt x="873125" y="1116673"/>
                </a:lnTo>
                <a:lnTo>
                  <a:pt x="873125" y="1111098"/>
                </a:lnTo>
                <a:lnTo>
                  <a:pt x="873920" y="1104991"/>
                </a:lnTo>
                <a:lnTo>
                  <a:pt x="874450" y="1099416"/>
                </a:lnTo>
                <a:lnTo>
                  <a:pt x="875510" y="1093840"/>
                </a:lnTo>
                <a:lnTo>
                  <a:pt x="876834" y="1087999"/>
                </a:lnTo>
                <a:lnTo>
                  <a:pt x="878689" y="1082689"/>
                </a:lnTo>
                <a:lnTo>
                  <a:pt x="880279" y="1077379"/>
                </a:lnTo>
                <a:lnTo>
                  <a:pt x="882398" y="1071804"/>
                </a:lnTo>
                <a:lnTo>
                  <a:pt x="884783" y="1066759"/>
                </a:lnTo>
                <a:lnTo>
                  <a:pt x="887167" y="1061980"/>
                </a:lnTo>
                <a:lnTo>
                  <a:pt x="890347" y="1057201"/>
                </a:lnTo>
                <a:lnTo>
                  <a:pt x="893261" y="1052422"/>
                </a:lnTo>
                <a:lnTo>
                  <a:pt x="896440" y="1048174"/>
                </a:lnTo>
                <a:lnTo>
                  <a:pt x="900150" y="1043661"/>
                </a:lnTo>
                <a:lnTo>
                  <a:pt x="903594" y="1039413"/>
                </a:lnTo>
                <a:lnTo>
                  <a:pt x="907568" y="1035430"/>
                </a:lnTo>
                <a:lnTo>
                  <a:pt x="911542" y="1031713"/>
                </a:lnTo>
                <a:lnTo>
                  <a:pt x="915781" y="1027997"/>
                </a:lnTo>
                <a:lnTo>
                  <a:pt x="920286" y="1024545"/>
                </a:lnTo>
                <a:lnTo>
                  <a:pt x="925055" y="1021359"/>
                </a:lnTo>
                <a:lnTo>
                  <a:pt x="929824" y="1018439"/>
                </a:lnTo>
                <a:lnTo>
                  <a:pt x="934593" y="1015518"/>
                </a:lnTo>
                <a:lnTo>
                  <a:pt x="939627" y="1013129"/>
                </a:lnTo>
                <a:lnTo>
                  <a:pt x="944925" y="1010739"/>
                </a:lnTo>
                <a:lnTo>
                  <a:pt x="950489" y="1008615"/>
                </a:lnTo>
                <a:lnTo>
                  <a:pt x="955788" y="1006757"/>
                </a:lnTo>
                <a:lnTo>
                  <a:pt x="961352" y="1005429"/>
                </a:lnTo>
                <a:lnTo>
                  <a:pt x="967181" y="1004102"/>
                </a:lnTo>
                <a:lnTo>
                  <a:pt x="972745" y="1003040"/>
                </a:lnTo>
                <a:lnTo>
                  <a:pt x="978838" y="1002243"/>
                </a:lnTo>
                <a:lnTo>
                  <a:pt x="984667" y="1001712"/>
                </a:lnTo>
                <a:close/>
                <a:moveTo>
                  <a:pt x="710407" y="800017"/>
                </a:moveTo>
                <a:lnTo>
                  <a:pt x="719935" y="800017"/>
                </a:lnTo>
                <a:lnTo>
                  <a:pt x="729729" y="800281"/>
                </a:lnTo>
                <a:lnTo>
                  <a:pt x="739522" y="800810"/>
                </a:lnTo>
                <a:lnTo>
                  <a:pt x="749050" y="801604"/>
                </a:lnTo>
                <a:lnTo>
                  <a:pt x="768637" y="803190"/>
                </a:lnTo>
                <a:lnTo>
                  <a:pt x="787694" y="805571"/>
                </a:lnTo>
                <a:lnTo>
                  <a:pt x="806222" y="809009"/>
                </a:lnTo>
                <a:lnTo>
                  <a:pt x="825014" y="812711"/>
                </a:lnTo>
                <a:lnTo>
                  <a:pt x="843806" y="817207"/>
                </a:lnTo>
                <a:lnTo>
                  <a:pt x="862070" y="822232"/>
                </a:lnTo>
                <a:lnTo>
                  <a:pt x="880333" y="828315"/>
                </a:lnTo>
                <a:lnTo>
                  <a:pt x="898331" y="834398"/>
                </a:lnTo>
                <a:lnTo>
                  <a:pt x="916329" y="841538"/>
                </a:lnTo>
                <a:lnTo>
                  <a:pt x="934063" y="849472"/>
                </a:lnTo>
                <a:lnTo>
                  <a:pt x="951532" y="857671"/>
                </a:lnTo>
                <a:lnTo>
                  <a:pt x="968736" y="866663"/>
                </a:lnTo>
                <a:lnTo>
                  <a:pt x="985941" y="875919"/>
                </a:lnTo>
                <a:lnTo>
                  <a:pt x="1002351" y="885969"/>
                </a:lnTo>
                <a:lnTo>
                  <a:pt x="973236" y="888349"/>
                </a:lnTo>
                <a:lnTo>
                  <a:pt x="959208" y="889672"/>
                </a:lnTo>
                <a:lnTo>
                  <a:pt x="946503" y="891258"/>
                </a:lnTo>
                <a:lnTo>
                  <a:pt x="934328" y="892845"/>
                </a:lnTo>
                <a:lnTo>
                  <a:pt x="923476" y="894167"/>
                </a:lnTo>
                <a:lnTo>
                  <a:pt x="913947" y="896019"/>
                </a:lnTo>
                <a:lnTo>
                  <a:pt x="906007" y="897870"/>
                </a:lnTo>
                <a:lnTo>
                  <a:pt x="898596" y="899986"/>
                </a:lnTo>
                <a:lnTo>
                  <a:pt x="890920" y="902630"/>
                </a:lnTo>
                <a:lnTo>
                  <a:pt x="883244" y="905540"/>
                </a:lnTo>
                <a:lnTo>
                  <a:pt x="875304" y="909242"/>
                </a:lnTo>
                <a:lnTo>
                  <a:pt x="867628" y="912945"/>
                </a:lnTo>
                <a:lnTo>
                  <a:pt x="859952" y="917176"/>
                </a:lnTo>
                <a:lnTo>
                  <a:pt x="851747" y="921937"/>
                </a:lnTo>
                <a:lnTo>
                  <a:pt x="844071" y="926962"/>
                </a:lnTo>
                <a:lnTo>
                  <a:pt x="836131" y="932251"/>
                </a:lnTo>
                <a:lnTo>
                  <a:pt x="828455" y="938334"/>
                </a:lnTo>
                <a:lnTo>
                  <a:pt x="820779" y="944416"/>
                </a:lnTo>
                <a:lnTo>
                  <a:pt x="813368" y="951028"/>
                </a:lnTo>
                <a:lnTo>
                  <a:pt x="805957" y="958169"/>
                </a:lnTo>
                <a:lnTo>
                  <a:pt x="798811" y="965574"/>
                </a:lnTo>
                <a:lnTo>
                  <a:pt x="791929" y="973244"/>
                </a:lnTo>
                <a:lnTo>
                  <a:pt x="785312" y="981442"/>
                </a:lnTo>
                <a:lnTo>
                  <a:pt x="778695" y="989641"/>
                </a:lnTo>
                <a:lnTo>
                  <a:pt x="772607" y="998368"/>
                </a:lnTo>
                <a:lnTo>
                  <a:pt x="766784" y="1007360"/>
                </a:lnTo>
                <a:lnTo>
                  <a:pt x="761490" y="1016881"/>
                </a:lnTo>
                <a:lnTo>
                  <a:pt x="756197" y="1026402"/>
                </a:lnTo>
                <a:lnTo>
                  <a:pt x="751432" y="1036451"/>
                </a:lnTo>
                <a:lnTo>
                  <a:pt x="747462" y="1046501"/>
                </a:lnTo>
                <a:lnTo>
                  <a:pt x="743492" y="1056815"/>
                </a:lnTo>
                <a:lnTo>
                  <a:pt x="740316" y="1067923"/>
                </a:lnTo>
                <a:lnTo>
                  <a:pt x="737140" y="1079031"/>
                </a:lnTo>
                <a:lnTo>
                  <a:pt x="735287" y="1090138"/>
                </a:lnTo>
                <a:lnTo>
                  <a:pt x="733434" y="1101775"/>
                </a:lnTo>
                <a:lnTo>
                  <a:pt x="732111" y="1113412"/>
                </a:lnTo>
                <a:lnTo>
                  <a:pt x="731846" y="1125577"/>
                </a:lnTo>
                <a:lnTo>
                  <a:pt x="731846" y="1137743"/>
                </a:lnTo>
                <a:lnTo>
                  <a:pt x="732905" y="1150173"/>
                </a:lnTo>
                <a:lnTo>
                  <a:pt x="734228" y="1162867"/>
                </a:lnTo>
                <a:lnTo>
                  <a:pt x="736346" y="1174768"/>
                </a:lnTo>
                <a:lnTo>
                  <a:pt x="738992" y="1186405"/>
                </a:lnTo>
                <a:lnTo>
                  <a:pt x="742433" y="1197513"/>
                </a:lnTo>
                <a:lnTo>
                  <a:pt x="745874" y="1208620"/>
                </a:lnTo>
                <a:lnTo>
                  <a:pt x="750109" y="1219199"/>
                </a:lnTo>
                <a:lnTo>
                  <a:pt x="754873" y="1229513"/>
                </a:lnTo>
                <a:lnTo>
                  <a:pt x="759902" y="1239299"/>
                </a:lnTo>
                <a:lnTo>
                  <a:pt x="765461" y="1248555"/>
                </a:lnTo>
                <a:lnTo>
                  <a:pt x="771548" y="1257547"/>
                </a:lnTo>
                <a:lnTo>
                  <a:pt x="778165" y="1266274"/>
                </a:lnTo>
                <a:lnTo>
                  <a:pt x="784782" y="1274473"/>
                </a:lnTo>
                <a:lnTo>
                  <a:pt x="791929" y="1282407"/>
                </a:lnTo>
                <a:lnTo>
                  <a:pt x="799605" y="1289812"/>
                </a:lnTo>
                <a:lnTo>
                  <a:pt x="807545" y="1296953"/>
                </a:lnTo>
                <a:lnTo>
                  <a:pt x="815485" y="1303829"/>
                </a:lnTo>
                <a:lnTo>
                  <a:pt x="824220" y="1309912"/>
                </a:lnTo>
                <a:lnTo>
                  <a:pt x="832690" y="1315994"/>
                </a:lnTo>
                <a:lnTo>
                  <a:pt x="841689" y="1321284"/>
                </a:lnTo>
                <a:lnTo>
                  <a:pt x="850953" y="1326573"/>
                </a:lnTo>
                <a:lnTo>
                  <a:pt x="860481" y="1331334"/>
                </a:lnTo>
                <a:lnTo>
                  <a:pt x="870010" y="1335565"/>
                </a:lnTo>
                <a:lnTo>
                  <a:pt x="879803" y="1339532"/>
                </a:lnTo>
                <a:lnTo>
                  <a:pt x="889861" y="1342970"/>
                </a:lnTo>
                <a:lnTo>
                  <a:pt x="899919" y="1346144"/>
                </a:lnTo>
                <a:lnTo>
                  <a:pt x="910242" y="1349053"/>
                </a:lnTo>
                <a:lnTo>
                  <a:pt x="920300" y="1350904"/>
                </a:lnTo>
                <a:lnTo>
                  <a:pt x="930622" y="1353020"/>
                </a:lnTo>
                <a:lnTo>
                  <a:pt x="941209" y="1354607"/>
                </a:lnTo>
                <a:lnTo>
                  <a:pt x="951797" y="1355400"/>
                </a:lnTo>
                <a:lnTo>
                  <a:pt x="962384" y="1356194"/>
                </a:lnTo>
                <a:lnTo>
                  <a:pt x="972707" y="1356458"/>
                </a:lnTo>
                <a:lnTo>
                  <a:pt x="1352790" y="1356458"/>
                </a:lnTo>
                <a:lnTo>
                  <a:pt x="1360466" y="1380260"/>
                </a:lnTo>
                <a:lnTo>
                  <a:pt x="1367877" y="1404327"/>
                </a:lnTo>
                <a:lnTo>
                  <a:pt x="1375023" y="1428658"/>
                </a:lnTo>
                <a:lnTo>
                  <a:pt x="1381640" y="1453253"/>
                </a:lnTo>
                <a:lnTo>
                  <a:pt x="1387728" y="1478378"/>
                </a:lnTo>
                <a:lnTo>
                  <a:pt x="1393286" y="1503502"/>
                </a:lnTo>
                <a:lnTo>
                  <a:pt x="1398315" y="1529156"/>
                </a:lnTo>
                <a:lnTo>
                  <a:pt x="1402815" y="1555074"/>
                </a:lnTo>
                <a:lnTo>
                  <a:pt x="1407049" y="1581256"/>
                </a:lnTo>
                <a:lnTo>
                  <a:pt x="1410490" y="1607703"/>
                </a:lnTo>
                <a:lnTo>
                  <a:pt x="1413667" y="1634414"/>
                </a:lnTo>
                <a:lnTo>
                  <a:pt x="1416313" y="1661126"/>
                </a:lnTo>
                <a:lnTo>
                  <a:pt x="1417901" y="1688366"/>
                </a:lnTo>
                <a:lnTo>
                  <a:pt x="1419490" y="1715606"/>
                </a:lnTo>
                <a:lnTo>
                  <a:pt x="1420284" y="1742846"/>
                </a:lnTo>
                <a:lnTo>
                  <a:pt x="1420813" y="1770880"/>
                </a:lnTo>
                <a:lnTo>
                  <a:pt x="1420284" y="1797327"/>
                </a:lnTo>
                <a:lnTo>
                  <a:pt x="1419490" y="1824038"/>
                </a:lnTo>
                <a:lnTo>
                  <a:pt x="1059" y="1824038"/>
                </a:lnTo>
                <a:lnTo>
                  <a:pt x="265" y="1797327"/>
                </a:lnTo>
                <a:lnTo>
                  <a:pt x="0" y="1770880"/>
                </a:lnTo>
                <a:lnTo>
                  <a:pt x="265" y="1745756"/>
                </a:lnTo>
                <a:lnTo>
                  <a:pt x="794" y="1720896"/>
                </a:lnTo>
                <a:lnTo>
                  <a:pt x="2118" y="1696035"/>
                </a:lnTo>
                <a:lnTo>
                  <a:pt x="3441" y="1671704"/>
                </a:lnTo>
                <a:lnTo>
                  <a:pt x="5559" y="1647109"/>
                </a:lnTo>
                <a:lnTo>
                  <a:pt x="8205" y="1622778"/>
                </a:lnTo>
                <a:lnTo>
                  <a:pt x="11117" y="1598976"/>
                </a:lnTo>
                <a:lnTo>
                  <a:pt x="14293" y="1575173"/>
                </a:lnTo>
                <a:lnTo>
                  <a:pt x="17999" y="1551371"/>
                </a:lnTo>
                <a:lnTo>
                  <a:pt x="22234" y="1528362"/>
                </a:lnTo>
                <a:lnTo>
                  <a:pt x="26998" y="1505089"/>
                </a:lnTo>
                <a:lnTo>
                  <a:pt x="31762" y="1482081"/>
                </a:lnTo>
                <a:lnTo>
                  <a:pt x="37056" y="1459601"/>
                </a:lnTo>
                <a:lnTo>
                  <a:pt x="43143" y="1436856"/>
                </a:lnTo>
                <a:lnTo>
                  <a:pt x="49496" y="1414906"/>
                </a:lnTo>
                <a:lnTo>
                  <a:pt x="55848" y="1392955"/>
                </a:lnTo>
                <a:lnTo>
                  <a:pt x="62730" y="1371268"/>
                </a:lnTo>
                <a:lnTo>
                  <a:pt x="69876" y="1349846"/>
                </a:lnTo>
                <a:lnTo>
                  <a:pt x="77552" y="1328689"/>
                </a:lnTo>
                <a:lnTo>
                  <a:pt x="85757" y="1307796"/>
                </a:lnTo>
                <a:lnTo>
                  <a:pt x="93962" y="1287696"/>
                </a:lnTo>
                <a:lnTo>
                  <a:pt x="102697" y="1267332"/>
                </a:lnTo>
                <a:lnTo>
                  <a:pt x="111961" y="1247497"/>
                </a:lnTo>
                <a:lnTo>
                  <a:pt x="121489" y="1227926"/>
                </a:lnTo>
                <a:lnTo>
                  <a:pt x="131018" y="1208885"/>
                </a:lnTo>
                <a:lnTo>
                  <a:pt x="141076" y="1189843"/>
                </a:lnTo>
                <a:lnTo>
                  <a:pt x="151398" y="1171330"/>
                </a:lnTo>
                <a:lnTo>
                  <a:pt x="162250" y="1153346"/>
                </a:lnTo>
                <a:lnTo>
                  <a:pt x="173102" y="1135363"/>
                </a:lnTo>
                <a:lnTo>
                  <a:pt x="184484" y="1118172"/>
                </a:lnTo>
                <a:lnTo>
                  <a:pt x="196130" y="1100982"/>
                </a:lnTo>
                <a:lnTo>
                  <a:pt x="208040" y="1084320"/>
                </a:lnTo>
                <a:lnTo>
                  <a:pt x="220216" y="1067923"/>
                </a:lnTo>
                <a:lnTo>
                  <a:pt x="232656" y="1052055"/>
                </a:lnTo>
                <a:lnTo>
                  <a:pt x="245625" y="1036716"/>
                </a:lnTo>
                <a:lnTo>
                  <a:pt x="258330" y="1021641"/>
                </a:lnTo>
                <a:lnTo>
                  <a:pt x="271829" y="1006831"/>
                </a:lnTo>
                <a:lnTo>
                  <a:pt x="285327" y="992814"/>
                </a:lnTo>
                <a:lnTo>
                  <a:pt x="299091" y="979062"/>
                </a:lnTo>
                <a:lnTo>
                  <a:pt x="313119" y="965574"/>
                </a:lnTo>
                <a:lnTo>
                  <a:pt x="327412" y="952879"/>
                </a:lnTo>
                <a:lnTo>
                  <a:pt x="341969" y="940714"/>
                </a:lnTo>
                <a:lnTo>
                  <a:pt x="356792" y="928548"/>
                </a:lnTo>
                <a:lnTo>
                  <a:pt x="371614" y="917176"/>
                </a:lnTo>
                <a:lnTo>
                  <a:pt x="386965" y="906069"/>
                </a:lnTo>
                <a:lnTo>
                  <a:pt x="402317" y="895754"/>
                </a:lnTo>
                <a:lnTo>
                  <a:pt x="417933" y="885704"/>
                </a:lnTo>
                <a:lnTo>
                  <a:pt x="434079" y="876184"/>
                </a:lnTo>
                <a:lnTo>
                  <a:pt x="449695" y="867192"/>
                </a:lnTo>
                <a:lnTo>
                  <a:pt x="466105" y="858993"/>
                </a:lnTo>
                <a:lnTo>
                  <a:pt x="482516" y="850795"/>
                </a:lnTo>
                <a:lnTo>
                  <a:pt x="499190" y="843654"/>
                </a:lnTo>
                <a:lnTo>
                  <a:pt x="515865" y="836778"/>
                </a:lnTo>
                <a:lnTo>
                  <a:pt x="532805" y="830695"/>
                </a:lnTo>
                <a:lnTo>
                  <a:pt x="550009" y="824612"/>
                </a:lnTo>
                <a:lnTo>
                  <a:pt x="567214" y="819587"/>
                </a:lnTo>
                <a:lnTo>
                  <a:pt x="584683" y="815091"/>
                </a:lnTo>
                <a:lnTo>
                  <a:pt x="602152" y="811389"/>
                </a:lnTo>
                <a:lnTo>
                  <a:pt x="619885" y="807686"/>
                </a:lnTo>
                <a:lnTo>
                  <a:pt x="637619" y="805042"/>
                </a:lnTo>
                <a:lnTo>
                  <a:pt x="655618" y="802661"/>
                </a:lnTo>
                <a:lnTo>
                  <a:pt x="673881" y="801075"/>
                </a:lnTo>
                <a:lnTo>
                  <a:pt x="692144" y="800281"/>
                </a:lnTo>
                <a:lnTo>
                  <a:pt x="710407" y="800017"/>
                </a:lnTo>
                <a:close/>
                <a:moveTo>
                  <a:pt x="717024" y="0"/>
                </a:moveTo>
                <a:lnTo>
                  <a:pt x="726288" y="265"/>
                </a:lnTo>
                <a:lnTo>
                  <a:pt x="735552" y="529"/>
                </a:lnTo>
                <a:lnTo>
                  <a:pt x="744286" y="1322"/>
                </a:lnTo>
                <a:lnTo>
                  <a:pt x="753550" y="1851"/>
                </a:lnTo>
                <a:lnTo>
                  <a:pt x="762549" y="2909"/>
                </a:lnTo>
                <a:lnTo>
                  <a:pt x="771548" y="4232"/>
                </a:lnTo>
                <a:lnTo>
                  <a:pt x="780547" y="5818"/>
                </a:lnTo>
                <a:lnTo>
                  <a:pt x="789017" y="7141"/>
                </a:lnTo>
                <a:lnTo>
                  <a:pt x="798016" y="8992"/>
                </a:lnTo>
                <a:lnTo>
                  <a:pt x="806751" y="11108"/>
                </a:lnTo>
                <a:lnTo>
                  <a:pt x="814956" y="13488"/>
                </a:lnTo>
                <a:lnTo>
                  <a:pt x="823691" y="15868"/>
                </a:lnTo>
                <a:lnTo>
                  <a:pt x="831896" y="18513"/>
                </a:lnTo>
                <a:lnTo>
                  <a:pt x="840366" y="21422"/>
                </a:lnTo>
                <a:lnTo>
                  <a:pt x="848306" y="24331"/>
                </a:lnTo>
                <a:lnTo>
                  <a:pt x="856511" y="27769"/>
                </a:lnTo>
                <a:lnTo>
                  <a:pt x="864452" y="30943"/>
                </a:lnTo>
                <a:lnTo>
                  <a:pt x="872392" y="34645"/>
                </a:lnTo>
                <a:lnTo>
                  <a:pt x="880068" y="38348"/>
                </a:lnTo>
                <a:lnTo>
                  <a:pt x="888008" y="42315"/>
                </a:lnTo>
                <a:lnTo>
                  <a:pt x="895419" y="46546"/>
                </a:lnTo>
                <a:lnTo>
                  <a:pt x="902831" y="50778"/>
                </a:lnTo>
                <a:lnTo>
                  <a:pt x="910242" y="55274"/>
                </a:lnTo>
                <a:lnTo>
                  <a:pt x="917388" y="59770"/>
                </a:lnTo>
                <a:lnTo>
                  <a:pt x="924534" y="64530"/>
                </a:lnTo>
                <a:lnTo>
                  <a:pt x="931416" y="69555"/>
                </a:lnTo>
                <a:lnTo>
                  <a:pt x="938298" y="74580"/>
                </a:lnTo>
                <a:lnTo>
                  <a:pt x="944915" y="80134"/>
                </a:lnTo>
                <a:lnTo>
                  <a:pt x="951532" y="85423"/>
                </a:lnTo>
                <a:lnTo>
                  <a:pt x="958149" y="90977"/>
                </a:lnTo>
                <a:lnTo>
                  <a:pt x="964501" y="96795"/>
                </a:lnTo>
                <a:lnTo>
                  <a:pt x="970324" y="102614"/>
                </a:lnTo>
                <a:lnTo>
                  <a:pt x="976677" y="108697"/>
                </a:lnTo>
                <a:lnTo>
                  <a:pt x="982235" y="114779"/>
                </a:lnTo>
                <a:lnTo>
                  <a:pt x="987793" y="121127"/>
                </a:lnTo>
                <a:lnTo>
                  <a:pt x="993616" y="127738"/>
                </a:lnTo>
                <a:lnTo>
                  <a:pt x="998910" y="134085"/>
                </a:lnTo>
                <a:lnTo>
                  <a:pt x="1004204" y="140697"/>
                </a:lnTo>
                <a:lnTo>
                  <a:pt x="1009233" y="147573"/>
                </a:lnTo>
                <a:lnTo>
                  <a:pt x="1013997" y="154450"/>
                </a:lnTo>
                <a:lnTo>
                  <a:pt x="1018761" y="161590"/>
                </a:lnTo>
                <a:lnTo>
                  <a:pt x="1023526" y="168731"/>
                </a:lnTo>
                <a:lnTo>
                  <a:pt x="1027760" y="175871"/>
                </a:lnTo>
                <a:lnTo>
                  <a:pt x="1032260" y="183277"/>
                </a:lnTo>
                <a:lnTo>
                  <a:pt x="1036230" y="190682"/>
                </a:lnTo>
                <a:lnTo>
                  <a:pt x="1039936" y="198351"/>
                </a:lnTo>
                <a:lnTo>
                  <a:pt x="1043906" y="206021"/>
                </a:lnTo>
                <a:lnTo>
                  <a:pt x="1047082" y="213955"/>
                </a:lnTo>
                <a:lnTo>
                  <a:pt x="1050523" y="221889"/>
                </a:lnTo>
                <a:lnTo>
                  <a:pt x="1053699" y="229823"/>
                </a:lnTo>
                <a:lnTo>
                  <a:pt x="1056611" y="238022"/>
                </a:lnTo>
                <a:lnTo>
                  <a:pt x="1059258" y="245956"/>
                </a:lnTo>
                <a:lnTo>
                  <a:pt x="1061640" y="254419"/>
                </a:lnTo>
                <a:lnTo>
                  <a:pt x="1064022" y="262617"/>
                </a:lnTo>
                <a:lnTo>
                  <a:pt x="1066139" y="271080"/>
                </a:lnTo>
                <a:lnTo>
                  <a:pt x="1068257" y="279543"/>
                </a:lnTo>
                <a:lnTo>
                  <a:pt x="1069845" y="288271"/>
                </a:lnTo>
                <a:lnTo>
                  <a:pt x="1071168" y="296734"/>
                </a:lnTo>
                <a:lnTo>
                  <a:pt x="1072492" y="305461"/>
                </a:lnTo>
                <a:lnTo>
                  <a:pt x="1073550" y="314453"/>
                </a:lnTo>
                <a:lnTo>
                  <a:pt x="1074344" y="323180"/>
                </a:lnTo>
                <a:lnTo>
                  <a:pt x="1074874" y="332172"/>
                </a:lnTo>
                <a:lnTo>
                  <a:pt x="1075403" y="341164"/>
                </a:lnTo>
                <a:lnTo>
                  <a:pt x="1075403" y="350156"/>
                </a:lnTo>
                <a:lnTo>
                  <a:pt x="1075403" y="359412"/>
                </a:lnTo>
                <a:lnTo>
                  <a:pt x="1074874" y="368140"/>
                </a:lnTo>
                <a:lnTo>
                  <a:pt x="1074344" y="377132"/>
                </a:lnTo>
                <a:lnTo>
                  <a:pt x="1073550" y="385859"/>
                </a:lnTo>
                <a:lnTo>
                  <a:pt x="1072492" y="394587"/>
                </a:lnTo>
                <a:lnTo>
                  <a:pt x="1071168" y="403314"/>
                </a:lnTo>
                <a:lnTo>
                  <a:pt x="1069845" y="412042"/>
                </a:lnTo>
                <a:lnTo>
                  <a:pt x="1068257" y="420505"/>
                </a:lnTo>
                <a:lnTo>
                  <a:pt x="1066139" y="429232"/>
                </a:lnTo>
                <a:lnTo>
                  <a:pt x="1064022" y="437431"/>
                </a:lnTo>
                <a:lnTo>
                  <a:pt x="1061640" y="445894"/>
                </a:lnTo>
                <a:lnTo>
                  <a:pt x="1059258" y="454092"/>
                </a:lnTo>
                <a:lnTo>
                  <a:pt x="1056611" y="462555"/>
                </a:lnTo>
                <a:lnTo>
                  <a:pt x="1053699" y="470489"/>
                </a:lnTo>
                <a:lnTo>
                  <a:pt x="1050523" y="478423"/>
                </a:lnTo>
                <a:lnTo>
                  <a:pt x="1047082" y="486357"/>
                </a:lnTo>
                <a:lnTo>
                  <a:pt x="1043906" y="494027"/>
                </a:lnTo>
                <a:lnTo>
                  <a:pt x="1039936" y="501696"/>
                </a:lnTo>
                <a:lnTo>
                  <a:pt x="1036230" y="509366"/>
                </a:lnTo>
                <a:lnTo>
                  <a:pt x="1032260" y="516771"/>
                </a:lnTo>
                <a:lnTo>
                  <a:pt x="1027760" y="524441"/>
                </a:lnTo>
                <a:lnTo>
                  <a:pt x="1023526" y="531581"/>
                </a:lnTo>
                <a:lnTo>
                  <a:pt x="1018761" y="538722"/>
                </a:lnTo>
                <a:lnTo>
                  <a:pt x="1013997" y="545863"/>
                </a:lnTo>
                <a:lnTo>
                  <a:pt x="1009233" y="552474"/>
                </a:lnTo>
                <a:lnTo>
                  <a:pt x="1004204" y="559351"/>
                </a:lnTo>
                <a:lnTo>
                  <a:pt x="998910" y="566227"/>
                </a:lnTo>
                <a:lnTo>
                  <a:pt x="993616" y="572838"/>
                </a:lnTo>
                <a:lnTo>
                  <a:pt x="987793" y="578921"/>
                </a:lnTo>
                <a:lnTo>
                  <a:pt x="982235" y="585533"/>
                </a:lnTo>
                <a:lnTo>
                  <a:pt x="976677" y="591616"/>
                </a:lnTo>
                <a:lnTo>
                  <a:pt x="970324" y="597434"/>
                </a:lnTo>
                <a:lnTo>
                  <a:pt x="964501" y="603517"/>
                </a:lnTo>
                <a:lnTo>
                  <a:pt x="958149" y="609071"/>
                </a:lnTo>
                <a:lnTo>
                  <a:pt x="951532" y="614624"/>
                </a:lnTo>
                <a:lnTo>
                  <a:pt x="944915" y="620178"/>
                </a:lnTo>
                <a:lnTo>
                  <a:pt x="938298" y="625468"/>
                </a:lnTo>
                <a:lnTo>
                  <a:pt x="931416" y="630493"/>
                </a:lnTo>
                <a:lnTo>
                  <a:pt x="924534" y="635517"/>
                </a:lnTo>
                <a:lnTo>
                  <a:pt x="917388" y="640278"/>
                </a:lnTo>
                <a:lnTo>
                  <a:pt x="910242" y="645038"/>
                </a:lnTo>
                <a:lnTo>
                  <a:pt x="902831" y="649534"/>
                </a:lnTo>
                <a:lnTo>
                  <a:pt x="895419" y="653766"/>
                </a:lnTo>
                <a:lnTo>
                  <a:pt x="888008" y="657733"/>
                </a:lnTo>
                <a:lnTo>
                  <a:pt x="880068" y="661700"/>
                </a:lnTo>
                <a:lnTo>
                  <a:pt x="872392" y="665667"/>
                </a:lnTo>
                <a:lnTo>
                  <a:pt x="864452" y="669105"/>
                </a:lnTo>
                <a:lnTo>
                  <a:pt x="856511" y="672807"/>
                </a:lnTo>
                <a:lnTo>
                  <a:pt x="848306" y="675981"/>
                </a:lnTo>
                <a:lnTo>
                  <a:pt x="840366" y="678890"/>
                </a:lnTo>
                <a:lnTo>
                  <a:pt x="831896" y="681535"/>
                </a:lnTo>
                <a:lnTo>
                  <a:pt x="823691" y="684180"/>
                </a:lnTo>
                <a:lnTo>
                  <a:pt x="814956" y="687089"/>
                </a:lnTo>
                <a:lnTo>
                  <a:pt x="806751" y="688940"/>
                </a:lnTo>
                <a:lnTo>
                  <a:pt x="798016" y="691056"/>
                </a:lnTo>
                <a:lnTo>
                  <a:pt x="789017" y="692907"/>
                </a:lnTo>
                <a:lnTo>
                  <a:pt x="780547" y="694758"/>
                </a:lnTo>
                <a:lnTo>
                  <a:pt x="771548" y="696081"/>
                </a:lnTo>
                <a:lnTo>
                  <a:pt x="762549" y="697403"/>
                </a:lnTo>
                <a:lnTo>
                  <a:pt x="753550" y="698196"/>
                </a:lnTo>
                <a:lnTo>
                  <a:pt x="744286" y="699254"/>
                </a:lnTo>
                <a:lnTo>
                  <a:pt x="735552" y="699783"/>
                </a:lnTo>
                <a:lnTo>
                  <a:pt x="726288" y="700048"/>
                </a:lnTo>
                <a:lnTo>
                  <a:pt x="717024" y="700048"/>
                </a:lnTo>
                <a:lnTo>
                  <a:pt x="707760" y="700048"/>
                </a:lnTo>
                <a:lnTo>
                  <a:pt x="698496" y="699783"/>
                </a:lnTo>
                <a:lnTo>
                  <a:pt x="689232" y="699254"/>
                </a:lnTo>
                <a:lnTo>
                  <a:pt x="680498" y="698196"/>
                </a:lnTo>
                <a:lnTo>
                  <a:pt x="671234" y="697403"/>
                </a:lnTo>
                <a:lnTo>
                  <a:pt x="662235" y="696081"/>
                </a:lnTo>
                <a:lnTo>
                  <a:pt x="653235" y="694758"/>
                </a:lnTo>
                <a:lnTo>
                  <a:pt x="644766" y="692907"/>
                </a:lnTo>
                <a:lnTo>
                  <a:pt x="636031" y="691056"/>
                </a:lnTo>
                <a:lnTo>
                  <a:pt x="627561" y="688940"/>
                </a:lnTo>
                <a:lnTo>
                  <a:pt x="618827" y="687089"/>
                </a:lnTo>
                <a:lnTo>
                  <a:pt x="610092" y="684180"/>
                </a:lnTo>
                <a:lnTo>
                  <a:pt x="601887" y="681535"/>
                </a:lnTo>
                <a:lnTo>
                  <a:pt x="593417" y="678890"/>
                </a:lnTo>
                <a:lnTo>
                  <a:pt x="585477" y="675981"/>
                </a:lnTo>
                <a:lnTo>
                  <a:pt x="577536" y="672807"/>
                </a:lnTo>
                <a:lnTo>
                  <a:pt x="569331" y="669105"/>
                </a:lnTo>
                <a:lnTo>
                  <a:pt x="561391" y="665667"/>
                </a:lnTo>
                <a:lnTo>
                  <a:pt x="553715" y="661700"/>
                </a:lnTo>
                <a:lnTo>
                  <a:pt x="545775" y="657733"/>
                </a:lnTo>
                <a:lnTo>
                  <a:pt x="538363" y="653766"/>
                </a:lnTo>
                <a:lnTo>
                  <a:pt x="530952" y="649534"/>
                </a:lnTo>
                <a:lnTo>
                  <a:pt x="523541" y="645038"/>
                </a:lnTo>
                <a:lnTo>
                  <a:pt x="516395" y="640278"/>
                </a:lnTo>
                <a:lnTo>
                  <a:pt x="509248" y="635517"/>
                </a:lnTo>
                <a:lnTo>
                  <a:pt x="502367" y="630493"/>
                </a:lnTo>
                <a:lnTo>
                  <a:pt x="495485" y="625468"/>
                </a:lnTo>
                <a:lnTo>
                  <a:pt x="488603" y="620178"/>
                </a:lnTo>
                <a:lnTo>
                  <a:pt x="482251" y="614624"/>
                </a:lnTo>
                <a:lnTo>
                  <a:pt x="475898" y="609071"/>
                </a:lnTo>
                <a:lnTo>
                  <a:pt x="469546" y="603517"/>
                </a:lnTo>
                <a:lnTo>
                  <a:pt x="463458" y="597434"/>
                </a:lnTo>
                <a:lnTo>
                  <a:pt x="457371" y="591616"/>
                </a:lnTo>
                <a:lnTo>
                  <a:pt x="451548" y="585533"/>
                </a:lnTo>
                <a:lnTo>
                  <a:pt x="445989" y="578921"/>
                </a:lnTo>
                <a:lnTo>
                  <a:pt x="440166" y="572838"/>
                </a:lnTo>
                <a:lnTo>
                  <a:pt x="434873" y="566227"/>
                </a:lnTo>
                <a:lnTo>
                  <a:pt x="429579" y="559351"/>
                </a:lnTo>
                <a:lnTo>
                  <a:pt x="424550" y="552474"/>
                </a:lnTo>
                <a:lnTo>
                  <a:pt x="419786" y="545863"/>
                </a:lnTo>
                <a:lnTo>
                  <a:pt x="415022" y="538722"/>
                </a:lnTo>
                <a:lnTo>
                  <a:pt x="410257" y="531581"/>
                </a:lnTo>
                <a:lnTo>
                  <a:pt x="406022" y="524441"/>
                </a:lnTo>
                <a:lnTo>
                  <a:pt x="401523" y="516771"/>
                </a:lnTo>
                <a:lnTo>
                  <a:pt x="397553" y="509366"/>
                </a:lnTo>
                <a:lnTo>
                  <a:pt x="393847" y="501696"/>
                </a:lnTo>
                <a:lnTo>
                  <a:pt x="389877" y="494027"/>
                </a:lnTo>
                <a:lnTo>
                  <a:pt x="386701" y="486357"/>
                </a:lnTo>
                <a:lnTo>
                  <a:pt x="383260" y="478423"/>
                </a:lnTo>
                <a:lnTo>
                  <a:pt x="380084" y="470489"/>
                </a:lnTo>
                <a:lnTo>
                  <a:pt x="377172" y="462555"/>
                </a:lnTo>
                <a:lnTo>
                  <a:pt x="374525" y="454092"/>
                </a:lnTo>
                <a:lnTo>
                  <a:pt x="372143" y="445894"/>
                </a:lnTo>
                <a:lnTo>
                  <a:pt x="369761" y="437431"/>
                </a:lnTo>
                <a:lnTo>
                  <a:pt x="367644" y="429232"/>
                </a:lnTo>
                <a:lnTo>
                  <a:pt x="365791" y="420505"/>
                </a:lnTo>
                <a:lnTo>
                  <a:pt x="363938" y="412042"/>
                </a:lnTo>
                <a:lnTo>
                  <a:pt x="362615" y="403314"/>
                </a:lnTo>
                <a:lnTo>
                  <a:pt x="361291" y="394587"/>
                </a:lnTo>
                <a:lnTo>
                  <a:pt x="360232" y="385859"/>
                </a:lnTo>
                <a:lnTo>
                  <a:pt x="359438" y="377132"/>
                </a:lnTo>
                <a:lnTo>
                  <a:pt x="358909" y="368140"/>
                </a:lnTo>
                <a:lnTo>
                  <a:pt x="358380" y="359412"/>
                </a:lnTo>
                <a:lnTo>
                  <a:pt x="358380" y="350156"/>
                </a:lnTo>
                <a:lnTo>
                  <a:pt x="358380" y="341164"/>
                </a:lnTo>
                <a:lnTo>
                  <a:pt x="358909" y="332172"/>
                </a:lnTo>
                <a:lnTo>
                  <a:pt x="359438" y="323180"/>
                </a:lnTo>
                <a:lnTo>
                  <a:pt x="360232" y="314453"/>
                </a:lnTo>
                <a:lnTo>
                  <a:pt x="361291" y="305461"/>
                </a:lnTo>
                <a:lnTo>
                  <a:pt x="362615" y="296734"/>
                </a:lnTo>
                <a:lnTo>
                  <a:pt x="363938" y="288271"/>
                </a:lnTo>
                <a:lnTo>
                  <a:pt x="365791" y="279543"/>
                </a:lnTo>
                <a:lnTo>
                  <a:pt x="367644" y="271080"/>
                </a:lnTo>
                <a:lnTo>
                  <a:pt x="369761" y="262617"/>
                </a:lnTo>
                <a:lnTo>
                  <a:pt x="372143" y="254419"/>
                </a:lnTo>
                <a:lnTo>
                  <a:pt x="374525" y="245956"/>
                </a:lnTo>
                <a:lnTo>
                  <a:pt x="377172" y="238022"/>
                </a:lnTo>
                <a:lnTo>
                  <a:pt x="380084" y="229823"/>
                </a:lnTo>
                <a:lnTo>
                  <a:pt x="383260" y="221889"/>
                </a:lnTo>
                <a:lnTo>
                  <a:pt x="386701" y="213955"/>
                </a:lnTo>
                <a:lnTo>
                  <a:pt x="389877" y="206021"/>
                </a:lnTo>
                <a:lnTo>
                  <a:pt x="393847" y="198351"/>
                </a:lnTo>
                <a:lnTo>
                  <a:pt x="397553" y="190682"/>
                </a:lnTo>
                <a:lnTo>
                  <a:pt x="401523" y="183277"/>
                </a:lnTo>
                <a:lnTo>
                  <a:pt x="406022" y="175871"/>
                </a:lnTo>
                <a:lnTo>
                  <a:pt x="410257" y="168731"/>
                </a:lnTo>
                <a:lnTo>
                  <a:pt x="415022" y="161590"/>
                </a:lnTo>
                <a:lnTo>
                  <a:pt x="419786" y="154450"/>
                </a:lnTo>
                <a:lnTo>
                  <a:pt x="424550" y="147573"/>
                </a:lnTo>
                <a:lnTo>
                  <a:pt x="429579" y="140697"/>
                </a:lnTo>
                <a:lnTo>
                  <a:pt x="434873" y="134085"/>
                </a:lnTo>
                <a:lnTo>
                  <a:pt x="440166" y="127738"/>
                </a:lnTo>
                <a:lnTo>
                  <a:pt x="445989" y="121127"/>
                </a:lnTo>
                <a:lnTo>
                  <a:pt x="451548" y="114779"/>
                </a:lnTo>
                <a:lnTo>
                  <a:pt x="457371" y="108697"/>
                </a:lnTo>
                <a:lnTo>
                  <a:pt x="463458" y="102614"/>
                </a:lnTo>
                <a:lnTo>
                  <a:pt x="469546" y="96795"/>
                </a:lnTo>
                <a:lnTo>
                  <a:pt x="475898" y="90977"/>
                </a:lnTo>
                <a:lnTo>
                  <a:pt x="482251" y="85423"/>
                </a:lnTo>
                <a:lnTo>
                  <a:pt x="488603" y="80134"/>
                </a:lnTo>
                <a:lnTo>
                  <a:pt x="495485" y="74580"/>
                </a:lnTo>
                <a:lnTo>
                  <a:pt x="502367" y="69555"/>
                </a:lnTo>
                <a:lnTo>
                  <a:pt x="509248" y="64530"/>
                </a:lnTo>
                <a:lnTo>
                  <a:pt x="516395" y="59770"/>
                </a:lnTo>
                <a:lnTo>
                  <a:pt x="523541" y="55274"/>
                </a:lnTo>
                <a:lnTo>
                  <a:pt x="530952" y="50778"/>
                </a:lnTo>
                <a:lnTo>
                  <a:pt x="538363" y="46546"/>
                </a:lnTo>
                <a:lnTo>
                  <a:pt x="545775" y="42315"/>
                </a:lnTo>
                <a:lnTo>
                  <a:pt x="553715" y="38348"/>
                </a:lnTo>
                <a:lnTo>
                  <a:pt x="561391" y="34645"/>
                </a:lnTo>
                <a:lnTo>
                  <a:pt x="569331" y="30943"/>
                </a:lnTo>
                <a:lnTo>
                  <a:pt x="577536" y="27769"/>
                </a:lnTo>
                <a:lnTo>
                  <a:pt x="585477" y="24331"/>
                </a:lnTo>
                <a:lnTo>
                  <a:pt x="593417" y="21422"/>
                </a:lnTo>
                <a:lnTo>
                  <a:pt x="601887" y="18513"/>
                </a:lnTo>
                <a:lnTo>
                  <a:pt x="610092" y="15868"/>
                </a:lnTo>
                <a:lnTo>
                  <a:pt x="618827" y="13488"/>
                </a:lnTo>
                <a:lnTo>
                  <a:pt x="627561" y="11108"/>
                </a:lnTo>
                <a:lnTo>
                  <a:pt x="636031" y="8992"/>
                </a:lnTo>
                <a:lnTo>
                  <a:pt x="644766" y="7141"/>
                </a:lnTo>
                <a:lnTo>
                  <a:pt x="653235" y="5818"/>
                </a:lnTo>
                <a:lnTo>
                  <a:pt x="662235" y="4232"/>
                </a:lnTo>
                <a:lnTo>
                  <a:pt x="671234" y="2909"/>
                </a:lnTo>
                <a:lnTo>
                  <a:pt x="680498" y="1851"/>
                </a:lnTo>
                <a:lnTo>
                  <a:pt x="689232" y="1322"/>
                </a:lnTo>
                <a:lnTo>
                  <a:pt x="698496" y="529"/>
                </a:lnTo>
                <a:lnTo>
                  <a:pt x="707760" y="265"/>
                </a:lnTo>
                <a:lnTo>
                  <a:pt x="717024" y="0"/>
                </a:lnTo>
                <a:close/>
              </a:path>
            </a:pathLst>
          </a:custGeom>
          <a:solidFill>
            <a:schemeClr val="accent2"/>
          </a:solidFill>
          <a:ln>
            <a:noFill/>
          </a:ln>
        </p:spPr>
        <p:txBody>
          <a:bodyPr anchor="ctr">
            <a:noAutofit/>
            <a:scene3d>
              <a:camera prst="orthographicFront"/>
              <a:lightRig rig="threePt" dir="t"/>
            </a:scene3d>
            <a:sp3d contourW="12700">
              <a:contourClr>
                <a:srgbClr val="FFFFFF"/>
              </a:contourClr>
            </a:sp3d>
          </a:bodyPr>
          <a:p>
            <a:pPr algn="ctr">
              <a:defRPr/>
            </a:pPr>
            <a:endParaRPr lang="zh-CN" altLang="en-US" sz="2000" b="1" spc="150">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
        <p:nvSpPr>
          <p:cNvPr id="49" name="椭圆 48"/>
          <p:cNvSpPr/>
          <p:nvPr>
            <p:custDataLst>
              <p:tags r:id="rId18"/>
            </p:custDataLst>
          </p:nvPr>
        </p:nvSpPr>
        <p:spPr>
          <a:xfrm>
            <a:off x="554990" y="3629660"/>
            <a:ext cx="575945" cy="575945"/>
          </a:xfrm>
          <a:prstGeom prst="ellipse">
            <a:avLst/>
          </a:prstGeom>
          <a:solidFill>
            <a:schemeClr val="bg1"/>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endParaRPr lang="zh-CN" altLang="en-US" sz="2000" b="1" spc="150">
              <a:solidFill>
                <a:schemeClr val="accent1">
                  <a:lumMod val="75000"/>
                </a:schemeClr>
              </a:solidFill>
              <a:latin typeface="思源黑体 Normal" panose="020B0400000000000000" charset="-122"/>
              <a:ea typeface="思源黑体 Normal" panose="020B0400000000000000" charset="-122"/>
              <a:sym typeface="Arial" panose="020B0604020202020204" pitchFamily="34" charset="0"/>
            </a:endParaRPr>
          </a:p>
        </p:txBody>
      </p:sp>
      <p:sp>
        <p:nvSpPr>
          <p:cNvPr id="50" name="文本框 49"/>
          <p:cNvSpPr txBox="1"/>
          <p:nvPr>
            <p:custDataLst>
              <p:tags r:id="rId19"/>
            </p:custDataLst>
          </p:nvPr>
        </p:nvSpPr>
        <p:spPr>
          <a:xfrm>
            <a:off x="1314450" y="3513455"/>
            <a:ext cx="1135380" cy="718185"/>
          </a:xfrm>
          <a:prstGeom prst="rect">
            <a:avLst/>
          </a:prstGeom>
          <a:noFill/>
        </p:spPr>
        <p:txBody>
          <a:bodyPr wrap="square" lIns="0" tIns="0" rIns="0" bIns="0" rtlCol="0" anchor="ctr" anchorCtr="0">
            <a:noAutofit/>
          </a:bodyPr>
          <a:p>
            <a:pPr lvl="0" algn="ctr">
              <a:lnSpc>
                <a:spcPct val="150000"/>
              </a:lnSpc>
            </a:pPr>
            <a:r>
              <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rPr>
              <a:t>工作经验</a:t>
            </a:r>
            <a:endPar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p:txBody>
      </p:sp>
      <p:sp>
        <p:nvSpPr>
          <p:cNvPr id="51" name="文本框 50"/>
          <p:cNvSpPr txBox="1"/>
          <p:nvPr>
            <p:custDataLst>
              <p:tags r:id="rId20"/>
            </p:custDataLst>
          </p:nvPr>
        </p:nvSpPr>
        <p:spPr>
          <a:xfrm>
            <a:off x="2642235" y="3548380"/>
            <a:ext cx="9168765" cy="718185"/>
          </a:xfrm>
          <a:prstGeom prst="rect">
            <a:avLst/>
          </a:prstGeom>
          <a:noFill/>
        </p:spPr>
        <p:txBody>
          <a:bodyPr wrap="square" lIns="0" tIns="0" rIns="0" bIns="0" rtlCol="0" anchor="ctr" anchorCtr="0">
            <a:noAutofit/>
          </a:bodyPr>
          <a:p>
            <a:pPr lvl="0" algn="l">
              <a:lnSpc>
                <a:spcPct val="110000"/>
              </a:lnSpc>
            </a:pPr>
            <a:r>
              <a:rPr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写出自己在校期间参加过的与求职岗位高度相关的实践和实习活动</a:t>
            </a:r>
            <a:r>
              <a:rPr 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a:t>
            </a:r>
            <a:r>
              <a:rPr lang="zh-CN" sz="1600" spc="150" dirty="0">
                <a:solidFill>
                  <a:srgbClr val="C00000"/>
                </a:solidFill>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用专业术语和数字描述</a:t>
            </a:r>
            <a:r>
              <a:rPr 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a:t>
            </a:r>
            <a:endParaRPr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endParaRPr>
          </a:p>
        </p:txBody>
      </p:sp>
      <p:sp>
        <p:nvSpPr>
          <p:cNvPr id="52" name="KSO_Shape"/>
          <p:cNvSpPr/>
          <p:nvPr>
            <p:custDataLst>
              <p:tags r:id="rId21"/>
            </p:custDataLst>
          </p:nvPr>
        </p:nvSpPr>
        <p:spPr bwMode="auto">
          <a:xfrm>
            <a:off x="697230" y="3749040"/>
            <a:ext cx="291465" cy="335280"/>
          </a:xfrm>
          <a:custGeom>
            <a:avLst/>
            <a:gdLst>
              <a:gd name="T0" fmla="*/ 150989 w 2062163"/>
              <a:gd name="T1" fmla="*/ 1478933 h 2376487"/>
              <a:gd name="T2" fmla="*/ 1168577 w 2062163"/>
              <a:gd name="T3" fmla="*/ 1287826 h 2376487"/>
              <a:gd name="T4" fmla="*/ 1228852 w 2062163"/>
              <a:gd name="T5" fmla="*/ 1363153 h 2376487"/>
              <a:gd name="T6" fmla="*/ 1135680 w 2062163"/>
              <a:gd name="T7" fmla="*/ 1417474 h 2376487"/>
              <a:gd name="T8" fmla="*/ 817537 w 2062163"/>
              <a:gd name="T9" fmla="*/ 1430417 h 2376487"/>
              <a:gd name="T10" fmla="*/ 827512 w 2062163"/>
              <a:gd name="T11" fmla="*/ 1463306 h 2376487"/>
              <a:gd name="T12" fmla="*/ 1039112 w 2062163"/>
              <a:gd name="T13" fmla="*/ 1509987 h 2376487"/>
              <a:gd name="T14" fmla="*/ 1278091 w 2062163"/>
              <a:gd name="T15" fmla="*/ 1471582 h 2376487"/>
              <a:gd name="T16" fmla="*/ 1469741 w 2062163"/>
              <a:gd name="T17" fmla="*/ 1323474 h 2376487"/>
              <a:gd name="T18" fmla="*/ 1572039 w 2062163"/>
              <a:gd name="T19" fmla="*/ 1272548 h 2376487"/>
              <a:gd name="T20" fmla="*/ 1629556 w 2062163"/>
              <a:gd name="T21" fmla="*/ 1330476 h 2376487"/>
              <a:gd name="T22" fmla="*/ 1355346 w 2062163"/>
              <a:gd name="T23" fmla="*/ 1573220 h 2376487"/>
              <a:gd name="T24" fmla="*/ 1023619 w 2062163"/>
              <a:gd name="T25" fmla="*/ 1680376 h 2376487"/>
              <a:gd name="T26" fmla="*/ 621218 w 2062163"/>
              <a:gd name="T27" fmla="*/ 1689499 h 2376487"/>
              <a:gd name="T28" fmla="*/ 505124 w 2062163"/>
              <a:gd name="T29" fmla="*/ 1289098 h 2376487"/>
              <a:gd name="T30" fmla="*/ 1051184 w 2062163"/>
              <a:gd name="T31" fmla="*/ 851969 h 2376487"/>
              <a:gd name="T32" fmla="*/ 1111697 w 2062163"/>
              <a:gd name="T33" fmla="*/ 916233 h 2376487"/>
              <a:gd name="T34" fmla="*/ 1045390 w 2062163"/>
              <a:gd name="T35" fmla="*/ 983678 h 2376487"/>
              <a:gd name="T36" fmla="*/ 865078 w 2062163"/>
              <a:gd name="T37" fmla="*/ 688023 h 2376487"/>
              <a:gd name="T38" fmla="*/ 875054 w 2062163"/>
              <a:gd name="T39" fmla="*/ 608913 h 2376487"/>
              <a:gd name="T40" fmla="*/ 939210 w 2062163"/>
              <a:gd name="T41" fmla="*/ 483409 h 2376487"/>
              <a:gd name="T42" fmla="*/ 820879 w 2062163"/>
              <a:gd name="T43" fmla="*/ 576988 h 2376487"/>
              <a:gd name="T44" fmla="*/ 779453 w 2062163"/>
              <a:gd name="T45" fmla="*/ 670143 h 2376487"/>
              <a:gd name="T46" fmla="*/ 827252 w 2062163"/>
              <a:gd name="T47" fmla="*/ 755871 h 2376487"/>
              <a:gd name="T48" fmla="*/ 849134 w 2062163"/>
              <a:gd name="T49" fmla="*/ 938573 h 2376487"/>
              <a:gd name="T50" fmla="*/ 793261 w 2062163"/>
              <a:gd name="T51" fmla="*/ 928176 h 2376487"/>
              <a:gd name="T52" fmla="*/ 792624 w 2062163"/>
              <a:gd name="T53" fmla="*/ 987167 h 2376487"/>
              <a:gd name="T54" fmla="*/ 938148 w 2062163"/>
              <a:gd name="T55" fmla="*/ 1082868 h 2376487"/>
              <a:gd name="T56" fmla="*/ 1025250 w 2062163"/>
              <a:gd name="T57" fmla="*/ 1045097 h 2376487"/>
              <a:gd name="T58" fmla="*/ 1166951 w 2062163"/>
              <a:gd name="T59" fmla="*/ 986742 h 2376487"/>
              <a:gd name="T60" fmla="*/ 1195418 w 2062163"/>
              <a:gd name="T61" fmla="*/ 892527 h 2376487"/>
              <a:gd name="T62" fmla="*/ 1118513 w 2062163"/>
              <a:gd name="T63" fmla="*/ 804464 h 2376487"/>
              <a:gd name="T64" fmla="*/ 1101517 w 2062163"/>
              <a:gd name="T65" fmla="*/ 633221 h 2376487"/>
              <a:gd name="T66" fmla="*/ 1154204 w 2062163"/>
              <a:gd name="T67" fmla="*/ 640435 h 2376487"/>
              <a:gd name="T68" fmla="*/ 1149318 w 2062163"/>
              <a:gd name="T69" fmla="*/ 577413 h 2376487"/>
              <a:gd name="T70" fmla="*/ 1013353 w 2062163"/>
              <a:gd name="T71" fmla="*/ 481287 h 2376487"/>
              <a:gd name="T72" fmla="*/ 1226009 w 2062163"/>
              <a:gd name="T73" fmla="*/ 439271 h 2376487"/>
              <a:gd name="T74" fmla="*/ 1459061 w 2062163"/>
              <a:gd name="T75" fmla="*/ 677995 h 2376487"/>
              <a:gd name="T76" fmla="*/ 1529167 w 2062163"/>
              <a:gd name="T77" fmla="*/ 930722 h 2376487"/>
              <a:gd name="T78" fmla="*/ 1455025 w 2062163"/>
              <a:gd name="T79" fmla="*/ 1113637 h 2376487"/>
              <a:gd name="T80" fmla="*/ 1266162 w 2062163"/>
              <a:gd name="T81" fmla="*/ 1197031 h 2376487"/>
              <a:gd name="T82" fmla="*/ 840849 w 2062163"/>
              <a:gd name="T83" fmla="*/ 1212734 h 2376487"/>
              <a:gd name="T84" fmla="*/ 582942 w 2062163"/>
              <a:gd name="T85" fmla="*/ 1159684 h 2376487"/>
              <a:gd name="T86" fmla="*/ 456962 w 2062163"/>
              <a:gd name="T87" fmla="*/ 1023878 h 2376487"/>
              <a:gd name="T88" fmla="*/ 463548 w 2062163"/>
              <a:gd name="T89" fmla="*/ 775393 h 2376487"/>
              <a:gd name="T90" fmla="*/ 597175 w 2062163"/>
              <a:gd name="T91" fmla="*/ 572108 h 2376487"/>
              <a:gd name="T92" fmla="*/ 1145019 w 2062163"/>
              <a:gd name="T93" fmla="*/ 281232 h 2376487"/>
              <a:gd name="T94" fmla="*/ 1176218 w 2062163"/>
              <a:gd name="T95" fmla="*/ 327468 h 2376487"/>
              <a:gd name="T96" fmla="*/ 795039 w 2062163"/>
              <a:gd name="T97" fmla="*/ 332346 h 2376487"/>
              <a:gd name="T98" fmla="*/ 815627 w 2062163"/>
              <a:gd name="T99" fmla="*/ 281869 h 2376487"/>
              <a:gd name="T100" fmla="*/ 1092244 w 2062163"/>
              <a:gd name="T101" fmla="*/ 17194 h 2376487"/>
              <a:gd name="T102" fmla="*/ 1055155 w 2062163"/>
              <a:gd name="T103" fmla="*/ 142649 h 2376487"/>
              <a:gd name="T104" fmla="*/ 1124882 w 2062163"/>
              <a:gd name="T105" fmla="*/ 83424 h 2376487"/>
              <a:gd name="T106" fmla="*/ 1209022 w 2062163"/>
              <a:gd name="T107" fmla="*/ 42667 h 2376487"/>
              <a:gd name="T108" fmla="*/ 1293162 w 2062163"/>
              <a:gd name="T109" fmla="*/ 88943 h 2376487"/>
              <a:gd name="T110" fmla="*/ 1192067 w 2062163"/>
              <a:gd name="T111" fmla="*/ 192533 h 2376487"/>
              <a:gd name="T112" fmla="*/ 777092 w 2062163"/>
              <a:gd name="T113" fmla="*/ 183618 h 2376487"/>
              <a:gd name="T114" fmla="*/ 691680 w 2062163"/>
              <a:gd name="T115" fmla="*/ 99133 h 2376487"/>
              <a:gd name="T116" fmla="*/ 755474 w 2062163"/>
              <a:gd name="T117" fmla="*/ 40544 h 2376487"/>
              <a:gd name="T118" fmla="*/ 840461 w 2062163"/>
              <a:gd name="T119" fmla="*/ 66018 h 2376487"/>
              <a:gd name="T120" fmla="*/ 920150 w 2062163"/>
              <a:gd name="T121" fmla="*/ 146045 h 2376487"/>
              <a:gd name="T122" fmla="*/ 880730 w 2062163"/>
              <a:gd name="T123" fmla="*/ 18892 h 23764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62163" h="2376487">
                <a:moveTo>
                  <a:pt x="217045" y="1824037"/>
                </a:moveTo>
                <a:lnTo>
                  <a:pt x="644525" y="2192867"/>
                </a:lnTo>
                <a:lnTo>
                  <a:pt x="622847" y="2208765"/>
                </a:lnTo>
                <a:lnTo>
                  <a:pt x="600905" y="2224663"/>
                </a:lnTo>
                <a:lnTo>
                  <a:pt x="557813" y="2256723"/>
                </a:lnTo>
                <a:lnTo>
                  <a:pt x="517365" y="2287724"/>
                </a:lnTo>
                <a:lnTo>
                  <a:pt x="480354" y="2315810"/>
                </a:lnTo>
                <a:lnTo>
                  <a:pt x="449423" y="2340452"/>
                </a:lnTo>
                <a:lnTo>
                  <a:pt x="424837" y="2359530"/>
                </a:lnTo>
                <a:lnTo>
                  <a:pt x="403687" y="2376487"/>
                </a:lnTo>
                <a:lnTo>
                  <a:pt x="0" y="1995734"/>
                </a:lnTo>
                <a:lnTo>
                  <a:pt x="2908" y="1993084"/>
                </a:lnTo>
                <a:lnTo>
                  <a:pt x="11632" y="1985400"/>
                </a:lnTo>
                <a:lnTo>
                  <a:pt x="26701" y="1972152"/>
                </a:lnTo>
                <a:lnTo>
                  <a:pt x="49172" y="1953605"/>
                </a:lnTo>
                <a:lnTo>
                  <a:pt x="78517" y="1929493"/>
                </a:lnTo>
                <a:lnTo>
                  <a:pt x="96229" y="1915450"/>
                </a:lnTo>
                <a:lnTo>
                  <a:pt x="116321" y="1899817"/>
                </a:lnTo>
                <a:lnTo>
                  <a:pt x="138263" y="1883124"/>
                </a:lnTo>
                <a:lnTo>
                  <a:pt x="162321" y="1864842"/>
                </a:lnTo>
                <a:lnTo>
                  <a:pt x="188229" y="1844969"/>
                </a:lnTo>
                <a:lnTo>
                  <a:pt x="217045" y="1824037"/>
                </a:lnTo>
                <a:close/>
                <a:moveTo>
                  <a:pt x="811213" y="1579562"/>
                </a:moveTo>
                <a:lnTo>
                  <a:pt x="839259" y="1579827"/>
                </a:lnTo>
                <a:lnTo>
                  <a:pt x="867834" y="1580356"/>
                </a:lnTo>
                <a:lnTo>
                  <a:pt x="897202" y="1581680"/>
                </a:lnTo>
                <a:lnTo>
                  <a:pt x="926307" y="1583003"/>
                </a:lnTo>
                <a:lnTo>
                  <a:pt x="955146" y="1584327"/>
                </a:lnTo>
                <a:lnTo>
                  <a:pt x="1011767" y="1587503"/>
                </a:lnTo>
                <a:lnTo>
                  <a:pt x="1063625" y="1590150"/>
                </a:lnTo>
                <a:lnTo>
                  <a:pt x="1086909" y="1591474"/>
                </a:lnTo>
                <a:lnTo>
                  <a:pt x="1108605" y="1592003"/>
                </a:lnTo>
                <a:lnTo>
                  <a:pt x="1161786" y="1593327"/>
                </a:lnTo>
                <a:lnTo>
                  <a:pt x="1209940" y="1594650"/>
                </a:lnTo>
                <a:lnTo>
                  <a:pt x="1253861" y="1596239"/>
                </a:lnTo>
                <a:lnTo>
                  <a:pt x="1293019" y="1597562"/>
                </a:lnTo>
                <a:lnTo>
                  <a:pt x="1328473" y="1598886"/>
                </a:lnTo>
                <a:lnTo>
                  <a:pt x="1360223" y="1600474"/>
                </a:lnTo>
                <a:lnTo>
                  <a:pt x="1388534" y="1602062"/>
                </a:lnTo>
                <a:lnTo>
                  <a:pt x="1414198" y="1603386"/>
                </a:lnTo>
                <a:lnTo>
                  <a:pt x="1436688" y="1605239"/>
                </a:lnTo>
                <a:lnTo>
                  <a:pt x="1456796" y="1606562"/>
                </a:lnTo>
                <a:lnTo>
                  <a:pt x="1475053" y="1608150"/>
                </a:lnTo>
                <a:lnTo>
                  <a:pt x="1491457" y="1609739"/>
                </a:lnTo>
                <a:lnTo>
                  <a:pt x="1519503" y="1612650"/>
                </a:lnTo>
                <a:lnTo>
                  <a:pt x="1544373" y="1615827"/>
                </a:lnTo>
                <a:lnTo>
                  <a:pt x="1544903" y="1617415"/>
                </a:lnTo>
                <a:lnTo>
                  <a:pt x="1546226" y="1622180"/>
                </a:lnTo>
                <a:lnTo>
                  <a:pt x="1547019" y="1625621"/>
                </a:lnTo>
                <a:lnTo>
                  <a:pt x="1547548" y="1629592"/>
                </a:lnTo>
                <a:lnTo>
                  <a:pt x="1548078" y="1634356"/>
                </a:lnTo>
                <a:lnTo>
                  <a:pt x="1548607" y="1639386"/>
                </a:lnTo>
                <a:lnTo>
                  <a:pt x="1548607" y="1644945"/>
                </a:lnTo>
                <a:lnTo>
                  <a:pt x="1548342" y="1651298"/>
                </a:lnTo>
                <a:lnTo>
                  <a:pt x="1547813" y="1657386"/>
                </a:lnTo>
                <a:lnTo>
                  <a:pt x="1546755" y="1664268"/>
                </a:lnTo>
                <a:lnTo>
                  <a:pt x="1545167" y="1671150"/>
                </a:lnTo>
                <a:lnTo>
                  <a:pt x="1543051" y="1678298"/>
                </a:lnTo>
                <a:lnTo>
                  <a:pt x="1539876" y="1685445"/>
                </a:lnTo>
                <a:lnTo>
                  <a:pt x="1538288" y="1689150"/>
                </a:lnTo>
                <a:lnTo>
                  <a:pt x="1536436" y="1693121"/>
                </a:lnTo>
                <a:lnTo>
                  <a:pt x="1534319" y="1696827"/>
                </a:lnTo>
                <a:lnTo>
                  <a:pt x="1531938" y="1700533"/>
                </a:lnTo>
                <a:lnTo>
                  <a:pt x="1529292" y="1703974"/>
                </a:lnTo>
                <a:lnTo>
                  <a:pt x="1526382" y="1707945"/>
                </a:lnTo>
                <a:lnTo>
                  <a:pt x="1523471" y="1711650"/>
                </a:lnTo>
                <a:lnTo>
                  <a:pt x="1520032" y="1715356"/>
                </a:lnTo>
                <a:lnTo>
                  <a:pt x="1516328" y="1719062"/>
                </a:lnTo>
                <a:lnTo>
                  <a:pt x="1512623" y="1722503"/>
                </a:lnTo>
                <a:lnTo>
                  <a:pt x="1508390" y="1725945"/>
                </a:lnTo>
                <a:lnTo>
                  <a:pt x="1503892" y="1729650"/>
                </a:lnTo>
                <a:lnTo>
                  <a:pt x="1499130" y="1733092"/>
                </a:lnTo>
                <a:lnTo>
                  <a:pt x="1494103" y="1736533"/>
                </a:lnTo>
                <a:lnTo>
                  <a:pt x="1488811" y="1739974"/>
                </a:lnTo>
                <a:lnTo>
                  <a:pt x="1483255" y="1743150"/>
                </a:lnTo>
                <a:lnTo>
                  <a:pt x="1477169" y="1746592"/>
                </a:lnTo>
                <a:lnTo>
                  <a:pt x="1470819" y="1749503"/>
                </a:lnTo>
                <a:lnTo>
                  <a:pt x="1464205" y="1752415"/>
                </a:lnTo>
                <a:lnTo>
                  <a:pt x="1457061" y="1755592"/>
                </a:lnTo>
                <a:lnTo>
                  <a:pt x="1449653" y="1758239"/>
                </a:lnTo>
                <a:lnTo>
                  <a:pt x="1441715" y="1760886"/>
                </a:lnTo>
                <a:lnTo>
                  <a:pt x="1433513" y="1763533"/>
                </a:lnTo>
                <a:lnTo>
                  <a:pt x="1424782" y="1765915"/>
                </a:lnTo>
                <a:lnTo>
                  <a:pt x="1415786" y="1768298"/>
                </a:lnTo>
                <a:lnTo>
                  <a:pt x="1406261" y="1770415"/>
                </a:lnTo>
                <a:lnTo>
                  <a:pt x="1396471" y="1772533"/>
                </a:lnTo>
                <a:lnTo>
                  <a:pt x="1386153" y="1774386"/>
                </a:lnTo>
                <a:lnTo>
                  <a:pt x="1375305" y="1775974"/>
                </a:lnTo>
                <a:lnTo>
                  <a:pt x="1364192" y="1777562"/>
                </a:lnTo>
                <a:lnTo>
                  <a:pt x="1352286" y="1779150"/>
                </a:lnTo>
                <a:lnTo>
                  <a:pt x="1340380" y="1780209"/>
                </a:lnTo>
                <a:lnTo>
                  <a:pt x="1327680" y="1781268"/>
                </a:lnTo>
                <a:lnTo>
                  <a:pt x="1314715" y="1782062"/>
                </a:lnTo>
                <a:lnTo>
                  <a:pt x="1288257" y="1783650"/>
                </a:lnTo>
                <a:lnTo>
                  <a:pt x="1263386" y="1784445"/>
                </a:lnTo>
                <a:lnTo>
                  <a:pt x="1239044" y="1785239"/>
                </a:lnTo>
                <a:lnTo>
                  <a:pt x="1216555" y="1785768"/>
                </a:lnTo>
                <a:lnTo>
                  <a:pt x="1194594" y="1786033"/>
                </a:lnTo>
                <a:lnTo>
                  <a:pt x="1173957" y="1786298"/>
                </a:lnTo>
                <a:lnTo>
                  <a:pt x="1135857" y="1786033"/>
                </a:lnTo>
                <a:lnTo>
                  <a:pt x="1102255" y="1785768"/>
                </a:lnTo>
                <a:lnTo>
                  <a:pt x="1072886" y="1784974"/>
                </a:lnTo>
                <a:lnTo>
                  <a:pt x="1048280" y="1784445"/>
                </a:lnTo>
                <a:lnTo>
                  <a:pt x="1027642" y="1784445"/>
                </a:lnTo>
                <a:lnTo>
                  <a:pt x="1019175" y="1784445"/>
                </a:lnTo>
                <a:lnTo>
                  <a:pt x="1012032" y="1784709"/>
                </a:lnTo>
                <a:lnTo>
                  <a:pt x="1005417" y="1784974"/>
                </a:lnTo>
                <a:lnTo>
                  <a:pt x="1000390" y="1785768"/>
                </a:lnTo>
                <a:lnTo>
                  <a:pt x="996421" y="1786562"/>
                </a:lnTo>
                <a:lnTo>
                  <a:pt x="994834" y="1787356"/>
                </a:lnTo>
                <a:lnTo>
                  <a:pt x="993511" y="1787886"/>
                </a:lnTo>
                <a:lnTo>
                  <a:pt x="992717" y="1788680"/>
                </a:lnTo>
                <a:lnTo>
                  <a:pt x="991659" y="1789474"/>
                </a:lnTo>
                <a:lnTo>
                  <a:pt x="991130" y="1790268"/>
                </a:lnTo>
                <a:lnTo>
                  <a:pt x="991130" y="1791327"/>
                </a:lnTo>
                <a:lnTo>
                  <a:pt x="991130" y="1792386"/>
                </a:lnTo>
                <a:lnTo>
                  <a:pt x="991394" y="1793709"/>
                </a:lnTo>
                <a:lnTo>
                  <a:pt x="991923" y="1794768"/>
                </a:lnTo>
                <a:lnTo>
                  <a:pt x="993246" y="1796092"/>
                </a:lnTo>
                <a:lnTo>
                  <a:pt x="995627" y="1799268"/>
                </a:lnTo>
                <a:lnTo>
                  <a:pt x="999596" y="1802709"/>
                </a:lnTo>
                <a:lnTo>
                  <a:pt x="1004623" y="1806945"/>
                </a:lnTo>
                <a:lnTo>
                  <a:pt x="1010444" y="1811445"/>
                </a:lnTo>
                <a:lnTo>
                  <a:pt x="1017853" y="1816474"/>
                </a:lnTo>
                <a:lnTo>
                  <a:pt x="1026319" y="1822033"/>
                </a:lnTo>
                <a:lnTo>
                  <a:pt x="1031611" y="1825474"/>
                </a:lnTo>
                <a:lnTo>
                  <a:pt x="1037961" y="1829180"/>
                </a:lnTo>
                <a:lnTo>
                  <a:pt x="1045105" y="1832356"/>
                </a:lnTo>
                <a:lnTo>
                  <a:pt x="1053042" y="1836062"/>
                </a:lnTo>
                <a:lnTo>
                  <a:pt x="1061773" y="1839768"/>
                </a:lnTo>
                <a:lnTo>
                  <a:pt x="1071034" y="1843209"/>
                </a:lnTo>
                <a:lnTo>
                  <a:pt x="1081088" y="1846915"/>
                </a:lnTo>
                <a:lnTo>
                  <a:pt x="1091671" y="1850092"/>
                </a:lnTo>
                <a:lnTo>
                  <a:pt x="1103048" y="1853533"/>
                </a:lnTo>
                <a:lnTo>
                  <a:pt x="1114955" y="1856974"/>
                </a:lnTo>
                <a:lnTo>
                  <a:pt x="1127390" y="1859886"/>
                </a:lnTo>
                <a:lnTo>
                  <a:pt x="1140619" y="1863062"/>
                </a:lnTo>
                <a:lnTo>
                  <a:pt x="1154113" y="1866239"/>
                </a:lnTo>
                <a:lnTo>
                  <a:pt x="1168136" y="1868886"/>
                </a:lnTo>
                <a:lnTo>
                  <a:pt x="1182688" y="1871533"/>
                </a:lnTo>
                <a:lnTo>
                  <a:pt x="1197505" y="1873650"/>
                </a:lnTo>
                <a:lnTo>
                  <a:pt x="1213115" y="1876033"/>
                </a:lnTo>
                <a:lnTo>
                  <a:pt x="1228725" y="1877886"/>
                </a:lnTo>
                <a:lnTo>
                  <a:pt x="1245130" y="1880003"/>
                </a:lnTo>
                <a:lnTo>
                  <a:pt x="1261269" y="1881327"/>
                </a:lnTo>
                <a:lnTo>
                  <a:pt x="1278203" y="1882386"/>
                </a:lnTo>
                <a:lnTo>
                  <a:pt x="1295400" y="1883709"/>
                </a:lnTo>
                <a:lnTo>
                  <a:pt x="1312863" y="1884239"/>
                </a:lnTo>
                <a:lnTo>
                  <a:pt x="1330061" y="1884503"/>
                </a:lnTo>
                <a:lnTo>
                  <a:pt x="1348053" y="1884503"/>
                </a:lnTo>
                <a:lnTo>
                  <a:pt x="1366044" y="1883974"/>
                </a:lnTo>
                <a:lnTo>
                  <a:pt x="1384036" y="1883445"/>
                </a:lnTo>
                <a:lnTo>
                  <a:pt x="1402557" y="1881856"/>
                </a:lnTo>
                <a:lnTo>
                  <a:pt x="1420813" y="1880533"/>
                </a:lnTo>
                <a:lnTo>
                  <a:pt x="1439334" y="1878150"/>
                </a:lnTo>
                <a:lnTo>
                  <a:pt x="1457855" y="1876033"/>
                </a:lnTo>
                <a:lnTo>
                  <a:pt x="1476376" y="1872856"/>
                </a:lnTo>
                <a:lnTo>
                  <a:pt x="1488017" y="1871003"/>
                </a:lnTo>
                <a:lnTo>
                  <a:pt x="1499130" y="1868356"/>
                </a:lnTo>
                <a:lnTo>
                  <a:pt x="1510507" y="1865974"/>
                </a:lnTo>
                <a:lnTo>
                  <a:pt x="1521090" y="1862798"/>
                </a:lnTo>
                <a:lnTo>
                  <a:pt x="1532203" y="1859621"/>
                </a:lnTo>
                <a:lnTo>
                  <a:pt x="1542786" y="1856445"/>
                </a:lnTo>
                <a:lnTo>
                  <a:pt x="1553105" y="1852739"/>
                </a:lnTo>
                <a:lnTo>
                  <a:pt x="1563159" y="1848768"/>
                </a:lnTo>
                <a:lnTo>
                  <a:pt x="1573478" y="1844798"/>
                </a:lnTo>
                <a:lnTo>
                  <a:pt x="1583532" y="1840298"/>
                </a:lnTo>
                <a:lnTo>
                  <a:pt x="1593321" y="1835798"/>
                </a:lnTo>
                <a:lnTo>
                  <a:pt x="1603111" y="1831033"/>
                </a:lnTo>
                <a:lnTo>
                  <a:pt x="1612901" y="1826003"/>
                </a:lnTo>
                <a:lnTo>
                  <a:pt x="1622426" y="1820709"/>
                </a:lnTo>
                <a:lnTo>
                  <a:pt x="1631951" y="1815415"/>
                </a:lnTo>
                <a:lnTo>
                  <a:pt x="1641211" y="1809592"/>
                </a:lnTo>
                <a:lnTo>
                  <a:pt x="1651001" y="1803768"/>
                </a:lnTo>
                <a:lnTo>
                  <a:pt x="1660261" y="1797945"/>
                </a:lnTo>
                <a:lnTo>
                  <a:pt x="1669521" y="1791856"/>
                </a:lnTo>
                <a:lnTo>
                  <a:pt x="1678782" y="1785239"/>
                </a:lnTo>
                <a:lnTo>
                  <a:pt x="1697038" y="1771739"/>
                </a:lnTo>
                <a:lnTo>
                  <a:pt x="1715294" y="1757709"/>
                </a:lnTo>
                <a:lnTo>
                  <a:pt x="1733815" y="1742886"/>
                </a:lnTo>
                <a:lnTo>
                  <a:pt x="1752336" y="1727533"/>
                </a:lnTo>
                <a:lnTo>
                  <a:pt x="1771121" y="1711650"/>
                </a:lnTo>
                <a:lnTo>
                  <a:pt x="1789907" y="1694974"/>
                </a:lnTo>
                <a:lnTo>
                  <a:pt x="1797315" y="1686768"/>
                </a:lnTo>
                <a:lnTo>
                  <a:pt x="1804194" y="1678827"/>
                </a:lnTo>
                <a:lnTo>
                  <a:pt x="1811603" y="1671150"/>
                </a:lnTo>
                <a:lnTo>
                  <a:pt x="1818482" y="1664268"/>
                </a:lnTo>
                <a:lnTo>
                  <a:pt x="1825626" y="1657386"/>
                </a:lnTo>
                <a:lnTo>
                  <a:pt x="1832240" y="1651033"/>
                </a:lnTo>
                <a:lnTo>
                  <a:pt x="1839384" y="1644945"/>
                </a:lnTo>
                <a:lnTo>
                  <a:pt x="1845999" y="1639121"/>
                </a:lnTo>
                <a:lnTo>
                  <a:pt x="1852878" y="1634092"/>
                </a:lnTo>
                <a:lnTo>
                  <a:pt x="1859228" y="1629062"/>
                </a:lnTo>
                <a:lnTo>
                  <a:pt x="1866107" y="1624298"/>
                </a:lnTo>
                <a:lnTo>
                  <a:pt x="1872457" y="1620062"/>
                </a:lnTo>
                <a:lnTo>
                  <a:pt x="1878807" y="1616092"/>
                </a:lnTo>
                <a:lnTo>
                  <a:pt x="1885157" y="1612121"/>
                </a:lnTo>
                <a:lnTo>
                  <a:pt x="1891507" y="1608680"/>
                </a:lnTo>
                <a:lnTo>
                  <a:pt x="1897857" y="1605768"/>
                </a:lnTo>
                <a:lnTo>
                  <a:pt x="1903678" y="1602856"/>
                </a:lnTo>
                <a:lnTo>
                  <a:pt x="1909763" y="1600474"/>
                </a:lnTo>
                <a:lnTo>
                  <a:pt x="1915849" y="1598092"/>
                </a:lnTo>
                <a:lnTo>
                  <a:pt x="1921669" y="1595974"/>
                </a:lnTo>
                <a:lnTo>
                  <a:pt x="1927226" y="1594121"/>
                </a:lnTo>
                <a:lnTo>
                  <a:pt x="1932782" y="1592533"/>
                </a:lnTo>
                <a:lnTo>
                  <a:pt x="1938338" y="1591209"/>
                </a:lnTo>
                <a:lnTo>
                  <a:pt x="1943894" y="1589886"/>
                </a:lnTo>
                <a:lnTo>
                  <a:pt x="1949451" y="1588827"/>
                </a:lnTo>
                <a:lnTo>
                  <a:pt x="1954478" y="1588298"/>
                </a:lnTo>
                <a:lnTo>
                  <a:pt x="1959769" y="1587503"/>
                </a:lnTo>
                <a:lnTo>
                  <a:pt x="1964796" y="1587239"/>
                </a:lnTo>
                <a:lnTo>
                  <a:pt x="1974586" y="1586974"/>
                </a:lnTo>
                <a:lnTo>
                  <a:pt x="1983846" y="1587239"/>
                </a:lnTo>
                <a:lnTo>
                  <a:pt x="1992842" y="1588033"/>
                </a:lnTo>
                <a:lnTo>
                  <a:pt x="2001309" y="1589092"/>
                </a:lnTo>
                <a:lnTo>
                  <a:pt x="2009247" y="1590945"/>
                </a:lnTo>
                <a:lnTo>
                  <a:pt x="2016919" y="1593062"/>
                </a:lnTo>
                <a:lnTo>
                  <a:pt x="2023534" y="1595445"/>
                </a:lnTo>
                <a:lnTo>
                  <a:pt x="2030149" y="1597562"/>
                </a:lnTo>
                <a:lnTo>
                  <a:pt x="2035969" y="1600209"/>
                </a:lnTo>
                <a:lnTo>
                  <a:pt x="2041261" y="1602592"/>
                </a:lnTo>
                <a:lnTo>
                  <a:pt x="2046024" y="1605239"/>
                </a:lnTo>
                <a:lnTo>
                  <a:pt x="2050257" y="1607621"/>
                </a:lnTo>
                <a:lnTo>
                  <a:pt x="2056607" y="1611856"/>
                </a:lnTo>
                <a:lnTo>
                  <a:pt x="2060576" y="1615033"/>
                </a:lnTo>
                <a:lnTo>
                  <a:pt x="2062163" y="1616092"/>
                </a:lnTo>
                <a:lnTo>
                  <a:pt x="2060311" y="1619003"/>
                </a:lnTo>
                <a:lnTo>
                  <a:pt x="2054755" y="1627739"/>
                </a:lnTo>
                <a:lnTo>
                  <a:pt x="2044965" y="1641239"/>
                </a:lnTo>
                <a:lnTo>
                  <a:pt x="2038615" y="1649709"/>
                </a:lnTo>
                <a:lnTo>
                  <a:pt x="2031472" y="1659768"/>
                </a:lnTo>
                <a:lnTo>
                  <a:pt x="2022740" y="1670356"/>
                </a:lnTo>
                <a:lnTo>
                  <a:pt x="2013215" y="1682268"/>
                </a:lnTo>
                <a:lnTo>
                  <a:pt x="2002632" y="1694709"/>
                </a:lnTo>
                <a:lnTo>
                  <a:pt x="1990726" y="1708474"/>
                </a:lnTo>
                <a:lnTo>
                  <a:pt x="1977496" y="1723298"/>
                </a:lnTo>
                <a:lnTo>
                  <a:pt x="1963209" y="1738386"/>
                </a:lnTo>
                <a:lnTo>
                  <a:pt x="1947863" y="1754268"/>
                </a:lnTo>
                <a:lnTo>
                  <a:pt x="1931194" y="1770945"/>
                </a:lnTo>
                <a:lnTo>
                  <a:pt x="1912938" y="1788415"/>
                </a:lnTo>
                <a:lnTo>
                  <a:pt x="1893888" y="1806150"/>
                </a:lnTo>
                <a:lnTo>
                  <a:pt x="1872986" y="1824680"/>
                </a:lnTo>
                <a:lnTo>
                  <a:pt x="1851026" y="1843474"/>
                </a:lnTo>
                <a:lnTo>
                  <a:pt x="1827742" y="1862533"/>
                </a:lnTo>
                <a:lnTo>
                  <a:pt x="1803136" y="1881856"/>
                </a:lnTo>
                <a:lnTo>
                  <a:pt x="1776678" y="1901974"/>
                </a:lnTo>
                <a:lnTo>
                  <a:pt x="1763184" y="1912033"/>
                </a:lnTo>
                <a:lnTo>
                  <a:pt x="1749161" y="1921827"/>
                </a:lnTo>
                <a:lnTo>
                  <a:pt x="1734874" y="1931886"/>
                </a:lnTo>
                <a:lnTo>
                  <a:pt x="1720321" y="1941945"/>
                </a:lnTo>
                <a:lnTo>
                  <a:pt x="1704976" y="1952268"/>
                </a:lnTo>
                <a:lnTo>
                  <a:pt x="1689630" y="1962592"/>
                </a:lnTo>
                <a:lnTo>
                  <a:pt x="1673755" y="1972650"/>
                </a:lnTo>
                <a:lnTo>
                  <a:pt x="1657615" y="1982709"/>
                </a:lnTo>
                <a:lnTo>
                  <a:pt x="1640946" y="1993033"/>
                </a:lnTo>
                <a:lnTo>
                  <a:pt x="1624013" y="2003356"/>
                </a:lnTo>
                <a:lnTo>
                  <a:pt x="1606551" y="2013415"/>
                </a:lnTo>
                <a:lnTo>
                  <a:pt x="1588823" y="2023474"/>
                </a:lnTo>
                <a:lnTo>
                  <a:pt x="1570567" y="2033533"/>
                </a:lnTo>
                <a:lnTo>
                  <a:pt x="1552046" y="2043856"/>
                </a:lnTo>
                <a:lnTo>
                  <a:pt x="1533261" y="2053915"/>
                </a:lnTo>
                <a:lnTo>
                  <a:pt x="1513946" y="2063709"/>
                </a:lnTo>
                <a:lnTo>
                  <a:pt x="1493838" y="2073768"/>
                </a:lnTo>
                <a:lnTo>
                  <a:pt x="1473730" y="2083562"/>
                </a:lnTo>
                <a:lnTo>
                  <a:pt x="1453092" y="2086209"/>
                </a:lnTo>
                <a:lnTo>
                  <a:pt x="1432190" y="2088327"/>
                </a:lnTo>
                <a:lnTo>
                  <a:pt x="1410759" y="2090445"/>
                </a:lnTo>
                <a:lnTo>
                  <a:pt x="1388798" y="2092033"/>
                </a:lnTo>
                <a:lnTo>
                  <a:pt x="1366573" y="2093621"/>
                </a:lnTo>
                <a:lnTo>
                  <a:pt x="1344084" y="2094680"/>
                </a:lnTo>
                <a:lnTo>
                  <a:pt x="1321330" y="2095474"/>
                </a:lnTo>
                <a:lnTo>
                  <a:pt x="1298840" y="2096003"/>
                </a:lnTo>
                <a:lnTo>
                  <a:pt x="1276086" y="2096268"/>
                </a:lnTo>
                <a:lnTo>
                  <a:pt x="1253067" y="2096533"/>
                </a:lnTo>
                <a:lnTo>
                  <a:pt x="1229784" y="2096533"/>
                </a:lnTo>
                <a:lnTo>
                  <a:pt x="1206765" y="2096533"/>
                </a:lnTo>
                <a:lnTo>
                  <a:pt x="1160992" y="2095739"/>
                </a:lnTo>
                <a:lnTo>
                  <a:pt x="1116278" y="2094680"/>
                </a:lnTo>
                <a:lnTo>
                  <a:pt x="1072357" y="2093092"/>
                </a:lnTo>
                <a:lnTo>
                  <a:pt x="1030288" y="2091239"/>
                </a:lnTo>
                <a:lnTo>
                  <a:pt x="951971" y="2087798"/>
                </a:lnTo>
                <a:lnTo>
                  <a:pt x="916782" y="2086209"/>
                </a:lnTo>
                <a:lnTo>
                  <a:pt x="885032" y="2084886"/>
                </a:lnTo>
                <a:lnTo>
                  <a:pt x="856457" y="2083827"/>
                </a:lnTo>
                <a:lnTo>
                  <a:pt x="831850" y="2083562"/>
                </a:lnTo>
                <a:lnTo>
                  <a:pt x="828146" y="2083827"/>
                </a:lnTo>
                <a:lnTo>
                  <a:pt x="823119" y="2085150"/>
                </a:lnTo>
                <a:lnTo>
                  <a:pt x="817827" y="2086474"/>
                </a:lnTo>
                <a:lnTo>
                  <a:pt x="812007" y="2088592"/>
                </a:lnTo>
                <a:lnTo>
                  <a:pt x="805657" y="2091503"/>
                </a:lnTo>
                <a:lnTo>
                  <a:pt x="798513" y="2094680"/>
                </a:lnTo>
                <a:lnTo>
                  <a:pt x="790840" y="2098650"/>
                </a:lnTo>
                <a:lnTo>
                  <a:pt x="782902" y="2102886"/>
                </a:lnTo>
                <a:lnTo>
                  <a:pt x="774436" y="2107650"/>
                </a:lnTo>
                <a:lnTo>
                  <a:pt x="765705" y="2112680"/>
                </a:lnTo>
                <a:lnTo>
                  <a:pt x="746655" y="2124062"/>
                </a:lnTo>
                <a:lnTo>
                  <a:pt x="726282" y="2137033"/>
                </a:lnTo>
                <a:lnTo>
                  <a:pt x="705115" y="2151062"/>
                </a:lnTo>
                <a:lnTo>
                  <a:pt x="317500" y="1817268"/>
                </a:lnTo>
                <a:lnTo>
                  <a:pt x="346340" y="1797415"/>
                </a:lnTo>
                <a:lnTo>
                  <a:pt x="374121" y="1777562"/>
                </a:lnTo>
                <a:lnTo>
                  <a:pt x="400844" y="1758239"/>
                </a:lnTo>
                <a:lnTo>
                  <a:pt x="426773" y="1739445"/>
                </a:lnTo>
                <a:lnTo>
                  <a:pt x="475721" y="1703709"/>
                </a:lnTo>
                <a:lnTo>
                  <a:pt x="499269" y="1687033"/>
                </a:lnTo>
                <a:lnTo>
                  <a:pt x="522288" y="1670886"/>
                </a:lnTo>
                <a:lnTo>
                  <a:pt x="544248" y="1656062"/>
                </a:lnTo>
                <a:lnTo>
                  <a:pt x="555361" y="1648915"/>
                </a:lnTo>
                <a:lnTo>
                  <a:pt x="565944" y="1642298"/>
                </a:lnTo>
                <a:lnTo>
                  <a:pt x="577057" y="1635680"/>
                </a:lnTo>
                <a:lnTo>
                  <a:pt x="587640" y="1629592"/>
                </a:lnTo>
                <a:lnTo>
                  <a:pt x="598223" y="1623768"/>
                </a:lnTo>
                <a:lnTo>
                  <a:pt x="608807" y="1618474"/>
                </a:lnTo>
                <a:lnTo>
                  <a:pt x="619390" y="1612915"/>
                </a:lnTo>
                <a:lnTo>
                  <a:pt x="629709" y="1608150"/>
                </a:lnTo>
                <a:lnTo>
                  <a:pt x="640027" y="1603915"/>
                </a:lnTo>
                <a:lnTo>
                  <a:pt x="650875" y="1599945"/>
                </a:lnTo>
                <a:lnTo>
                  <a:pt x="661194" y="1596503"/>
                </a:lnTo>
                <a:lnTo>
                  <a:pt x="671513" y="1593062"/>
                </a:lnTo>
                <a:lnTo>
                  <a:pt x="682361" y="1590150"/>
                </a:lnTo>
                <a:lnTo>
                  <a:pt x="692680" y="1588033"/>
                </a:lnTo>
                <a:lnTo>
                  <a:pt x="702205" y="1586445"/>
                </a:lnTo>
                <a:lnTo>
                  <a:pt x="712523" y="1584592"/>
                </a:lnTo>
                <a:lnTo>
                  <a:pt x="723371" y="1583533"/>
                </a:lnTo>
                <a:lnTo>
                  <a:pt x="734484" y="1582474"/>
                </a:lnTo>
                <a:lnTo>
                  <a:pt x="746390" y="1581680"/>
                </a:lnTo>
                <a:lnTo>
                  <a:pt x="758296" y="1580621"/>
                </a:lnTo>
                <a:lnTo>
                  <a:pt x="770996" y="1580092"/>
                </a:lnTo>
                <a:lnTo>
                  <a:pt x="784225" y="1579827"/>
                </a:lnTo>
                <a:lnTo>
                  <a:pt x="811213" y="1579562"/>
                </a:lnTo>
                <a:close/>
                <a:moveTo>
                  <a:pt x="1050885" y="1163988"/>
                </a:moveTo>
                <a:lnTo>
                  <a:pt x="1051297" y="1164340"/>
                </a:lnTo>
                <a:lnTo>
                  <a:pt x="1051415" y="1164517"/>
                </a:lnTo>
                <a:lnTo>
                  <a:pt x="1050885" y="1163988"/>
                </a:lnTo>
                <a:close/>
                <a:moveTo>
                  <a:pt x="1265238" y="1044575"/>
                </a:moveTo>
                <a:lnTo>
                  <a:pt x="1310449" y="1062831"/>
                </a:lnTo>
                <a:lnTo>
                  <a:pt x="1319812" y="1067064"/>
                </a:lnTo>
                <a:lnTo>
                  <a:pt x="1329175" y="1071827"/>
                </a:lnTo>
                <a:lnTo>
                  <a:pt x="1338538" y="1076854"/>
                </a:lnTo>
                <a:lnTo>
                  <a:pt x="1347366" y="1082675"/>
                </a:lnTo>
                <a:lnTo>
                  <a:pt x="1351646" y="1085850"/>
                </a:lnTo>
                <a:lnTo>
                  <a:pt x="1355659" y="1089025"/>
                </a:lnTo>
                <a:lnTo>
                  <a:pt x="1359404" y="1092200"/>
                </a:lnTo>
                <a:lnTo>
                  <a:pt x="1362882" y="1095639"/>
                </a:lnTo>
                <a:lnTo>
                  <a:pt x="1366360" y="1099079"/>
                </a:lnTo>
                <a:lnTo>
                  <a:pt x="1369570" y="1102783"/>
                </a:lnTo>
                <a:lnTo>
                  <a:pt x="1372245" y="1106223"/>
                </a:lnTo>
                <a:lnTo>
                  <a:pt x="1375188" y="1109927"/>
                </a:lnTo>
                <a:lnTo>
                  <a:pt x="1376793" y="1113102"/>
                </a:lnTo>
                <a:lnTo>
                  <a:pt x="1378665" y="1116542"/>
                </a:lnTo>
                <a:lnTo>
                  <a:pt x="1380270" y="1119452"/>
                </a:lnTo>
                <a:lnTo>
                  <a:pt x="1381340" y="1122892"/>
                </a:lnTo>
                <a:lnTo>
                  <a:pt x="1382678" y="1126331"/>
                </a:lnTo>
                <a:lnTo>
                  <a:pt x="1383748" y="1129506"/>
                </a:lnTo>
                <a:lnTo>
                  <a:pt x="1384551" y="1132946"/>
                </a:lnTo>
                <a:lnTo>
                  <a:pt x="1385086" y="1136385"/>
                </a:lnTo>
                <a:lnTo>
                  <a:pt x="1385888" y="1143000"/>
                </a:lnTo>
                <a:lnTo>
                  <a:pt x="1385888" y="1149879"/>
                </a:lnTo>
                <a:lnTo>
                  <a:pt x="1385353" y="1156494"/>
                </a:lnTo>
                <a:lnTo>
                  <a:pt x="1384283" y="1163373"/>
                </a:lnTo>
                <a:lnTo>
                  <a:pt x="1382678" y="1169723"/>
                </a:lnTo>
                <a:lnTo>
                  <a:pt x="1380270" y="1176338"/>
                </a:lnTo>
                <a:lnTo>
                  <a:pt x="1377328" y="1182423"/>
                </a:lnTo>
                <a:lnTo>
                  <a:pt x="1373850" y="1188244"/>
                </a:lnTo>
                <a:lnTo>
                  <a:pt x="1369837" y="1193800"/>
                </a:lnTo>
                <a:lnTo>
                  <a:pt x="1365289" y="1199092"/>
                </a:lnTo>
                <a:lnTo>
                  <a:pt x="1360207" y="1203854"/>
                </a:lnTo>
                <a:lnTo>
                  <a:pt x="1354589" y="1208088"/>
                </a:lnTo>
                <a:lnTo>
                  <a:pt x="1350309" y="1210734"/>
                </a:lnTo>
                <a:lnTo>
                  <a:pt x="1346028" y="1213644"/>
                </a:lnTo>
                <a:lnTo>
                  <a:pt x="1341213" y="1215761"/>
                </a:lnTo>
                <a:lnTo>
                  <a:pt x="1336398" y="1218142"/>
                </a:lnTo>
                <a:lnTo>
                  <a:pt x="1331315" y="1219994"/>
                </a:lnTo>
                <a:lnTo>
                  <a:pt x="1325697" y="1221846"/>
                </a:lnTo>
                <a:lnTo>
                  <a:pt x="1320347" y="1223434"/>
                </a:lnTo>
                <a:lnTo>
                  <a:pt x="1314729" y="1224756"/>
                </a:lnTo>
                <a:lnTo>
                  <a:pt x="1309111" y="1226079"/>
                </a:lnTo>
                <a:lnTo>
                  <a:pt x="1303226" y="1227138"/>
                </a:lnTo>
                <a:lnTo>
                  <a:pt x="1297073" y="1227932"/>
                </a:lnTo>
                <a:lnTo>
                  <a:pt x="1290920" y="1228461"/>
                </a:lnTo>
                <a:lnTo>
                  <a:pt x="1278347" y="1229519"/>
                </a:lnTo>
                <a:lnTo>
                  <a:pt x="1265238" y="1230313"/>
                </a:lnTo>
                <a:lnTo>
                  <a:pt x="1265238" y="1044575"/>
                </a:lnTo>
                <a:close/>
                <a:moveTo>
                  <a:pt x="1169988" y="730250"/>
                </a:moveTo>
                <a:lnTo>
                  <a:pt x="1169988" y="912813"/>
                </a:lnTo>
                <a:lnTo>
                  <a:pt x="1151467" y="905934"/>
                </a:lnTo>
                <a:lnTo>
                  <a:pt x="1140090" y="901171"/>
                </a:lnTo>
                <a:lnTo>
                  <a:pt x="1129242" y="896673"/>
                </a:lnTo>
                <a:lnTo>
                  <a:pt x="1119188" y="891911"/>
                </a:lnTo>
                <a:lnTo>
                  <a:pt x="1114426" y="889529"/>
                </a:lnTo>
                <a:lnTo>
                  <a:pt x="1109663" y="887148"/>
                </a:lnTo>
                <a:lnTo>
                  <a:pt x="1105430" y="884238"/>
                </a:lnTo>
                <a:lnTo>
                  <a:pt x="1100932" y="881327"/>
                </a:lnTo>
                <a:lnTo>
                  <a:pt x="1096963" y="878152"/>
                </a:lnTo>
                <a:lnTo>
                  <a:pt x="1092730" y="874977"/>
                </a:lnTo>
                <a:lnTo>
                  <a:pt x="1089026" y="871273"/>
                </a:lnTo>
                <a:lnTo>
                  <a:pt x="1085586" y="867304"/>
                </a:lnTo>
                <a:lnTo>
                  <a:pt x="1081882" y="863071"/>
                </a:lnTo>
                <a:lnTo>
                  <a:pt x="1078442" y="858308"/>
                </a:lnTo>
                <a:lnTo>
                  <a:pt x="1076590" y="855663"/>
                </a:lnTo>
                <a:lnTo>
                  <a:pt x="1074474" y="852488"/>
                </a:lnTo>
                <a:lnTo>
                  <a:pt x="1073151" y="849313"/>
                </a:lnTo>
                <a:lnTo>
                  <a:pt x="1071563" y="846138"/>
                </a:lnTo>
                <a:lnTo>
                  <a:pt x="1068917" y="839523"/>
                </a:lnTo>
                <a:lnTo>
                  <a:pt x="1067330" y="832908"/>
                </a:lnTo>
                <a:lnTo>
                  <a:pt x="1065742" y="826029"/>
                </a:lnTo>
                <a:lnTo>
                  <a:pt x="1065213" y="819415"/>
                </a:lnTo>
                <a:lnTo>
                  <a:pt x="1065213" y="812535"/>
                </a:lnTo>
                <a:lnTo>
                  <a:pt x="1065478" y="805656"/>
                </a:lnTo>
                <a:lnTo>
                  <a:pt x="1067065" y="799042"/>
                </a:lnTo>
                <a:lnTo>
                  <a:pt x="1068653" y="792427"/>
                </a:lnTo>
                <a:lnTo>
                  <a:pt x="1071034" y="786342"/>
                </a:lnTo>
                <a:lnTo>
                  <a:pt x="1073680" y="779992"/>
                </a:lnTo>
                <a:lnTo>
                  <a:pt x="1077119" y="774435"/>
                </a:lnTo>
                <a:lnTo>
                  <a:pt x="1078972" y="771525"/>
                </a:lnTo>
                <a:lnTo>
                  <a:pt x="1081353" y="769144"/>
                </a:lnTo>
                <a:lnTo>
                  <a:pt x="1083469" y="766498"/>
                </a:lnTo>
                <a:lnTo>
                  <a:pt x="1085851" y="764117"/>
                </a:lnTo>
                <a:lnTo>
                  <a:pt x="1088232" y="761735"/>
                </a:lnTo>
                <a:lnTo>
                  <a:pt x="1090878" y="759619"/>
                </a:lnTo>
                <a:lnTo>
                  <a:pt x="1095111" y="756708"/>
                </a:lnTo>
                <a:lnTo>
                  <a:pt x="1099344" y="753533"/>
                </a:lnTo>
                <a:lnTo>
                  <a:pt x="1103842" y="751152"/>
                </a:lnTo>
                <a:lnTo>
                  <a:pt x="1108340" y="748506"/>
                </a:lnTo>
                <a:lnTo>
                  <a:pt x="1113103" y="746125"/>
                </a:lnTo>
                <a:lnTo>
                  <a:pt x="1117601" y="744008"/>
                </a:lnTo>
                <a:lnTo>
                  <a:pt x="1122628" y="742156"/>
                </a:lnTo>
                <a:lnTo>
                  <a:pt x="1127390" y="740039"/>
                </a:lnTo>
                <a:lnTo>
                  <a:pt x="1132682" y="738452"/>
                </a:lnTo>
                <a:lnTo>
                  <a:pt x="1137709" y="736864"/>
                </a:lnTo>
                <a:lnTo>
                  <a:pt x="1148028" y="734219"/>
                </a:lnTo>
                <a:lnTo>
                  <a:pt x="1159140" y="732102"/>
                </a:lnTo>
                <a:lnTo>
                  <a:pt x="1169988" y="730250"/>
                </a:lnTo>
                <a:close/>
                <a:moveTo>
                  <a:pt x="1185954" y="592728"/>
                </a:moveTo>
                <a:lnTo>
                  <a:pt x="1184100" y="592993"/>
                </a:lnTo>
                <a:lnTo>
                  <a:pt x="1182511" y="593258"/>
                </a:lnTo>
                <a:lnTo>
                  <a:pt x="1179333" y="594052"/>
                </a:lnTo>
                <a:lnTo>
                  <a:pt x="1176685" y="595905"/>
                </a:lnTo>
                <a:lnTo>
                  <a:pt x="1174036" y="597758"/>
                </a:lnTo>
                <a:lnTo>
                  <a:pt x="1172183" y="600405"/>
                </a:lnTo>
                <a:lnTo>
                  <a:pt x="1170858" y="603052"/>
                </a:lnTo>
                <a:lnTo>
                  <a:pt x="1169534" y="606229"/>
                </a:lnTo>
                <a:lnTo>
                  <a:pt x="1169269" y="607817"/>
                </a:lnTo>
                <a:lnTo>
                  <a:pt x="1169269" y="609670"/>
                </a:lnTo>
                <a:lnTo>
                  <a:pt x="1169269" y="657849"/>
                </a:lnTo>
                <a:lnTo>
                  <a:pt x="1159470" y="659702"/>
                </a:lnTo>
                <a:lnTo>
                  <a:pt x="1149406" y="661290"/>
                </a:lnTo>
                <a:lnTo>
                  <a:pt x="1139872" y="663673"/>
                </a:lnTo>
                <a:lnTo>
                  <a:pt x="1130073" y="665790"/>
                </a:lnTo>
                <a:lnTo>
                  <a:pt x="1120538" y="668438"/>
                </a:lnTo>
                <a:lnTo>
                  <a:pt x="1111004" y="671349"/>
                </a:lnTo>
                <a:lnTo>
                  <a:pt x="1101735" y="674526"/>
                </a:lnTo>
                <a:lnTo>
                  <a:pt x="1092730" y="677967"/>
                </a:lnTo>
                <a:lnTo>
                  <a:pt x="1083990" y="681673"/>
                </a:lnTo>
                <a:lnTo>
                  <a:pt x="1075251" y="685379"/>
                </a:lnTo>
                <a:lnTo>
                  <a:pt x="1067040" y="689615"/>
                </a:lnTo>
                <a:lnTo>
                  <a:pt x="1058566" y="694380"/>
                </a:lnTo>
                <a:lnTo>
                  <a:pt x="1050620" y="699145"/>
                </a:lnTo>
                <a:lnTo>
                  <a:pt x="1043205" y="704174"/>
                </a:lnTo>
                <a:lnTo>
                  <a:pt x="1035789" y="709733"/>
                </a:lnTo>
                <a:lnTo>
                  <a:pt x="1028638" y="715292"/>
                </a:lnTo>
                <a:lnTo>
                  <a:pt x="1023342" y="719793"/>
                </a:lnTo>
                <a:lnTo>
                  <a:pt x="1018310" y="724558"/>
                </a:lnTo>
                <a:lnTo>
                  <a:pt x="1013807" y="729322"/>
                </a:lnTo>
                <a:lnTo>
                  <a:pt x="1009305" y="734352"/>
                </a:lnTo>
                <a:lnTo>
                  <a:pt x="1005068" y="739382"/>
                </a:lnTo>
                <a:lnTo>
                  <a:pt x="1000830" y="744411"/>
                </a:lnTo>
                <a:lnTo>
                  <a:pt x="997387" y="749706"/>
                </a:lnTo>
                <a:lnTo>
                  <a:pt x="993944" y="755265"/>
                </a:lnTo>
                <a:lnTo>
                  <a:pt x="990501" y="760559"/>
                </a:lnTo>
                <a:lnTo>
                  <a:pt x="987323" y="766118"/>
                </a:lnTo>
                <a:lnTo>
                  <a:pt x="984940" y="771677"/>
                </a:lnTo>
                <a:lnTo>
                  <a:pt x="982291" y="777236"/>
                </a:lnTo>
                <a:lnTo>
                  <a:pt x="980172" y="783060"/>
                </a:lnTo>
                <a:lnTo>
                  <a:pt x="978054" y="788884"/>
                </a:lnTo>
                <a:lnTo>
                  <a:pt x="976200" y="794443"/>
                </a:lnTo>
                <a:lnTo>
                  <a:pt x="974876" y="800531"/>
                </a:lnTo>
                <a:lnTo>
                  <a:pt x="973551" y="806355"/>
                </a:lnTo>
                <a:lnTo>
                  <a:pt x="972757" y="812179"/>
                </a:lnTo>
                <a:lnTo>
                  <a:pt x="971962" y="818003"/>
                </a:lnTo>
                <a:lnTo>
                  <a:pt x="971698" y="824356"/>
                </a:lnTo>
                <a:lnTo>
                  <a:pt x="971433" y="830180"/>
                </a:lnTo>
                <a:lnTo>
                  <a:pt x="971698" y="836003"/>
                </a:lnTo>
                <a:lnTo>
                  <a:pt x="971962" y="842092"/>
                </a:lnTo>
                <a:lnTo>
                  <a:pt x="972757" y="847916"/>
                </a:lnTo>
                <a:lnTo>
                  <a:pt x="973551" y="853739"/>
                </a:lnTo>
                <a:lnTo>
                  <a:pt x="974876" y="859563"/>
                </a:lnTo>
                <a:lnTo>
                  <a:pt x="976465" y="865652"/>
                </a:lnTo>
                <a:lnTo>
                  <a:pt x="978054" y="871211"/>
                </a:lnTo>
                <a:lnTo>
                  <a:pt x="980437" y="877035"/>
                </a:lnTo>
                <a:lnTo>
                  <a:pt x="982556" y="882858"/>
                </a:lnTo>
                <a:lnTo>
                  <a:pt x="985204" y="888417"/>
                </a:lnTo>
                <a:lnTo>
                  <a:pt x="988383" y="893976"/>
                </a:lnTo>
                <a:lnTo>
                  <a:pt x="991031" y="899006"/>
                </a:lnTo>
                <a:lnTo>
                  <a:pt x="994209" y="903771"/>
                </a:lnTo>
                <a:lnTo>
                  <a:pt x="997652" y="908536"/>
                </a:lnTo>
                <a:lnTo>
                  <a:pt x="1001095" y="913301"/>
                </a:lnTo>
                <a:lnTo>
                  <a:pt x="1004803" y="917801"/>
                </a:lnTo>
                <a:lnTo>
                  <a:pt x="1008775" y="922301"/>
                </a:lnTo>
                <a:lnTo>
                  <a:pt x="1013013" y="926801"/>
                </a:lnTo>
                <a:lnTo>
                  <a:pt x="1017250" y="931037"/>
                </a:lnTo>
                <a:lnTo>
                  <a:pt x="1021753" y="935272"/>
                </a:lnTo>
                <a:lnTo>
                  <a:pt x="1026520" y="939243"/>
                </a:lnTo>
                <a:lnTo>
                  <a:pt x="1031287" y="942949"/>
                </a:lnTo>
                <a:lnTo>
                  <a:pt x="1036319" y="946390"/>
                </a:lnTo>
                <a:lnTo>
                  <a:pt x="1041616" y="949832"/>
                </a:lnTo>
                <a:lnTo>
                  <a:pt x="1046913" y="953273"/>
                </a:lnTo>
                <a:lnTo>
                  <a:pt x="1052739" y="956450"/>
                </a:lnTo>
                <a:lnTo>
                  <a:pt x="1058301" y="959097"/>
                </a:lnTo>
                <a:lnTo>
                  <a:pt x="1074456" y="966244"/>
                </a:lnTo>
                <a:lnTo>
                  <a:pt x="1100411" y="976833"/>
                </a:lnTo>
                <a:lnTo>
                  <a:pt x="1169269" y="1005158"/>
                </a:lnTo>
                <a:lnTo>
                  <a:pt x="1169269" y="1219843"/>
                </a:lnTo>
                <a:lnTo>
                  <a:pt x="1151260" y="1215872"/>
                </a:lnTo>
                <a:lnTo>
                  <a:pt x="1143050" y="1213755"/>
                </a:lnTo>
                <a:lnTo>
                  <a:pt x="1135370" y="1211372"/>
                </a:lnTo>
                <a:lnTo>
                  <a:pt x="1126365" y="1208725"/>
                </a:lnTo>
                <a:lnTo>
                  <a:pt x="1116831" y="1204754"/>
                </a:lnTo>
                <a:lnTo>
                  <a:pt x="1107032" y="1200254"/>
                </a:lnTo>
                <a:lnTo>
                  <a:pt x="1096968" y="1195489"/>
                </a:lnTo>
                <a:lnTo>
                  <a:pt x="1087698" y="1190460"/>
                </a:lnTo>
                <a:lnTo>
                  <a:pt x="1078693" y="1185165"/>
                </a:lnTo>
                <a:lnTo>
                  <a:pt x="1070483" y="1179341"/>
                </a:lnTo>
                <a:lnTo>
                  <a:pt x="1063068" y="1174047"/>
                </a:lnTo>
                <a:lnTo>
                  <a:pt x="1058566" y="1170870"/>
                </a:lnTo>
                <a:lnTo>
                  <a:pt x="1054593" y="1167164"/>
                </a:lnTo>
                <a:lnTo>
                  <a:pt x="1051297" y="1164340"/>
                </a:lnTo>
                <a:lnTo>
                  <a:pt x="1050885" y="1163723"/>
                </a:lnTo>
                <a:lnTo>
                  <a:pt x="1048502" y="1160811"/>
                </a:lnTo>
                <a:lnTo>
                  <a:pt x="1046118" y="1157899"/>
                </a:lnTo>
                <a:lnTo>
                  <a:pt x="1043734" y="1154723"/>
                </a:lnTo>
                <a:lnTo>
                  <a:pt x="1040821" y="1152076"/>
                </a:lnTo>
                <a:lnTo>
                  <a:pt x="1037643" y="1149958"/>
                </a:lnTo>
                <a:lnTo>
                  <a:pt x="1034465" y="1148370"/>
                </a:lnTo>
                <a:lnTo>
                  <a:pt x="1031022" y="1147046"/>
                </a:lnTo>
                <a:lnTo>
                  <a:pt x="1027314" y="1146252"/>
                </a:lnTo>
                <a:lnTo>
                  <a:pt x="1023342" y="1145987"/>
                </a:lnTo>
                <a:lnTo>
                  <a:pt x="1019899" y="1145987"/>
                </a:lnTo>
                <a:lnTo>
                  <a:pt x="1015926" y="1146252"/>
                </a:lnTo>
                <a:lnTo>
                  <a:pt x="1011953" y="1147046"/>
                </a:lnTo>
                <a:lnTo>
                  <a:pt x="1007981" y="1148370"/>
                </a:lnTo>
                <a:lnTo>
                  <a:pt x="1004008" y="1149693"/>
                </a:lnTo>
                <a:lnTo>
                  <a:pt x="1000036" y="1151281"/>
                </a:lnTo>
                <a:lnTo>
                  <a:pt x="996063" y="1153399"/>
                </a:lnTo>
                <a:lnTo>
                  <a:pt x="992620" y="1155517"/>
                </a:lnTo>
                <a:lnTo>
                  <a:pt x="988912" y="1157899"/>
                </a:lnTo>
                <a:lnTo>
                  <a:pt x="985204" y="1160282"/>
                </a:lnTo>
                <a:lnTo>
                  <a:pt x="981762" y="1163194"/>
                </a:lnTo>
                <a:lnTo>
                  <a:pt x="978848" y="1166370"/>
                </a:lnTo>
                <a:lnTo>
                  <a:pt x="975935" y="1169282"/>
                </a:lnTo>
                <a:lnTo>
                  <a:pt x="973022" y="1172459"/>
                </a:lnTo>
                <a:lnTo>
                  <a:pt x="970903" y="1175900"/>
                </a:lnTo>
                <a:lnTo>
                  <a:pt x="968784" y="1179077"/>
                </a:lnTo>
                <a:lnTo>
                  <a:pt x="966930" y="1182518"/>
                </a:lnTo>
                <a:lnTo>
                  <a:pt x="965871" y="1186224"/>
                </a:lnTo>
                <a:lnTo>
                  <a:pt x="964547" y="1189665"/>
                </a:lnTo>
                <a:lnTo>
                  <a:pt x="964017" y="1192842"/>
                </a:lnTo>
                <a:lnTo>
                  <a:pt x="963752" y="1196548"/>
                </a:lnTo>
                <a:lnTo>
                  <a:pt x="964017" y="1199989"/>
                </a:lnTo>
                <a:lnTo>
                  <a:pt x="965076" y="1203166"/>
                </a:lnTo>
                <a:lnTo>
                  <a:pt x="966401" y="1206343"/>
                </a:lnTo>
                <a:lnTo>
                  <a:pt x="968255" y="1209519"/>
                </a:lnTo>
                <a:lnTo>
                  <a:pt x="971698" y="1214019"/>
                </a:lnTo>
                <a:lnTo>
                  <a:pt x="975405" y="1218520"/>
                </a:lnTo>
                <a:lnTo>
                  <a:pt x="979378" y="1223020"/>
                </a:lnTo>
                <a:lnTo>
                  <a:pt x="983615" y="1227255"/>
                </a:lnTo>
                <a:lnTo>
                  <a:pt x="988118" y="1231491"/>
                </a:lnTo>
                <a:lnTo>
                  <a:pt x="992620" y="1235461"/>
                </a:lnTo>
                <a:lnTo>
                  <a:pt x="997652" y="1239432"/>
                </a:lnTo>
                <a:lnTo>
                  <a:pt x="1002684" y="1242874"/>
                </a:lnTo>
                <a:lnTo>
                  <a:pt x="1007981" y="1246844"/>
                </a:lnTo>
                <a:lnTo>
                  <a:pt x="1013278" y="1250286"/>
                </a:lnTo>
                <a:lnTo>
                  <a:pt x="1018839" y="1253992"/>
                </a:lnTo>
                <a:lnTo>
                  <a:pt x="1024931" y="1257168"/>
                </a:lnTo>
                <a:lnTo>
                  <a:pt x="1030757" y="1260345"/>
                </a:lnTo>
                <a:lnTo>
                  <a:pt x="1037113" y="1263521"/>
                </a:lnTo>
                <a:lnTo>
                  <a:pt x="1049826" y="1269345"/>
                </a:lnTo>
                <a:lnTo>
                  <a:pt x="1063333" y="1274904"/>
                </a:lnTo>
                <a:lnTo>
                  <a:pt x="1077369" y="1279934"/>
                </a:lnTo>
                <a:lnTo>
                  <a:pt x="1091936" y="1284434"/>
                </a:lnTo>
                <a:lnTo>
                  <a:pt x="1106502" y="1288670"/>
                </a:lnTo>
                <a:lnTo>
                  <a:pt x="1122128" y="1292376"/>
                </a:lnTo>
                <a:lnTo>
                  <a:pt x="1137488" y="1295552"/>
                </a:lnTo>
                <a:lnTo>
                  <a:pt x="1153379" y="1298199"/>
                </a:lnTo>
                <a:lnTo>
                  <a:pt x="1169269" y="1300582"/>
                </a:lnTo>
                <a:lnTo>
                  <a:pt x="1169269" y="1347437"/>
                </a:lnTo>
                <a:lnTo>
                  <a:pt x="1169269" y="1349290"/>
                </a:lnTo>
                <a:lnTo>
                  <a:pt x="1169534" y="1350878"/>
                </a:lnTo>
                <a:lnTo>
                  <a:pt x="1170858" y="1354055"/>
                </a:lnTo>
                <a:lnTo>
                  <a:pt x="1172183" y="1356702"/>
                </a:lnTo>
                <a:lnTo>
                  <a:pt x="1174036" y="1359349"/>
                </a:lnTo>
                <a:lnTo>
                  <a:pt x="1176685" y="1361202"/>
                </a:lnTo>
                <a:lnTo>
                  <a:pt x="1179333" y="1363055"/>
                </a:lnTo>
                <a:lnTo>
                  <a:pt x="1182511" y="1363849"/>
                </a:lnTo>
                <a:lnTo>
                  <a:pt x="1184100" y="1364114"/>
                </a:lnTo>
                <a:lnTo>
                  <a:pt x="1185954" y="1364114"/>
                </a:lnTo>
                <a:lnTo>
                  <a:pt x="1249516" y="1364114"/>
                </a:lnTo>
                <a:lnTo>
                  <a:pt x="1251105" y="1364114"/>
                </a:lnTo>
                <a:lnTo>
                  <a:pt x="1252694" y="1363849"/>
                </a:lnTo>
                <a:lnTo>
                  <a:pt x="1255873" y="1363055"/>
                </a:lnTo>
                <a:lnTo>
                  <a:pt x="1258786" y="1361202"/>
                </a:lnTo>
                <a:lnTo>
                  <a:pt x="1261169" y="1359349"/>
                </a:lnTo>
                <a:lnTo>
                  <a:pt x="1263288" y="1356702"/>
                </a:lnTo>
                <a:lnTo>
                  <a:pt x="1264877" y="1354055"/>
                </a:lnTo>
                <a:lnTo>
                  <a:pt x="1265672" y="1350878"/>
                </a:lnTo>
                <a:lnTo>
                  <a:pt x="1265936" y="1349290"/>
                </a:lnTo>
                <a:lnTo>
                  <a:pt x="1265936" y="1347437"/>
                </a:lnTo>
                <a:lnTo>
                  <a:pt x="1265936" y="1304553"/>
                </a:lnTo>
                <a:lnTo>
                  <a:pt x="1278119" y="1303758"/>
                </a:lnTo>
                <a:lnTo>
                  <a:pt x="1290302" y="1302700"/>
                </a:lnTo>
                <a:lnTo>
                  <a:pt x="1301690" y="1301376"/>
                </a:lnTo>
                <a:lnTo>
                  <a:pt x="1313343" y="1299788"/>
                </a:lnTo>
                <a:lnTo>
                  <a:pt x="1324466" y="1297935"/>
                </a:lnTo>
                <a:lnTo>
                  <a:pt x="1335855" y="1295817"/>
                </a:lnTo>
                <a:lnTo>
                  <a:pt x="1346448" y="1293170"/>
                </a:lnTo>
                <a:lnTo>
                  <a:pt x="1356777" y="1290523"/>
                </a:lnTo>
                <a:lnTo>
                  <a:pt x="1366841" y="1287611"/>
                </a:lnTo>
                <a:lnTo>
                  <a:pt x="1376905" y="1284169"/>
                </a:lnTo>
                <a:lnTo>
                  <a:pt x="1386175" y="1280728"/>
                </a:lnTo>
                <a:lnTo>
                  <a:pt x="1395179" y="1276757"/>
                </a:lnTo>
                <a:lnTo>
                  <a:pt x="1403389" y="1272522"/>
                </a:lnTo>
                <a:lnTo>
                  <a:pt x="1411599" y="1268022"/>
                </a:lnTo>
                <a:lnTo>
                  <a:pt x="1419280" y="1263257"/>
                </a:lnTo>
                <a:lnTo>
                  <a:pt x="1426166" y="1258227"/>
                </a:lnTo>
                <a:lnTo>
                  <a:pt x="1431727" y="1253992"/>
                </a:lnTo>
                <a:lnTo>
                  <a:pt x="1436494" y="1249491"/>
                </a:lnTo>
                <a:lnTo>
                  <a:pt x="1441526" y="1244991"/>
                </a:lnTo>
                <a:lnTo>
                  <a:pt x="1446029" y="1240491"/>
                </a:lnTo>
                <a:lnTo>
                  <a:pt x="1450531" y="1235726"/>
                </a:lnTo>
                <a:lnTo>
                  <a:pt x="1454769" y="1230961"/>
                </a:lnTo>
                <a:lnTo>
                  <a:pt x="1458476" y="1226196"/>
                </a:lnTo>
                <a:lnTo>
                  <a:pt x="1462184" y="1221167"/>
                </a:lnTo>
                <a:lnTo>
                  <a:pt x="1465892" y="1215872"/>
                </a:lnTo>
                <a:lnTo>
                  <a:pt x="1469335" y="1210578"/>
                </a:lnTo>
                <a:lnTo>
                  <a:pt x="1472248" y="1205284"/>
                </a:lnTo>
                <a:lnTo>
                  <a:pt x="1475161" y="1199989"/>
                </a:lnTo>
                <a:lnTo>
                  <a:pt x="1478075" y="1194695"/>
                </a:lnTo>
                <a:lnTo>
                  <a:pt x="1480458" y="1189136"/>
                </a:lnTo>
                <a:lnTo>
                  <a:pt x="1482842" y="1183312"/>
                </a:lnTo>
                <a:lnTo>
                  <a:pt x="1484696" y="1177753"/>
                </a:lnTo>
                <a:lnTo>
                  <a:pt x="1486550" y="1172194"/>
                </a:lnTo>
                <a:lnTo>
                  <a:pt x="1487874" y="1166370"/>
                </a:lnTo>
                <a:lnTo>
                  <a:pt x="1489198" y="1160547"/>
                </a:lnTo>
                <a:lnTo>
                  <a:pt x="1489992" y="1154723"/>
                </a:lnTo>
                <a:lnTo>
                  <a:pt x="1490787" y="1148899"/>
                </a:lnTo>
                <a:lnTo>
                  <a:pt x="1491581" y="1142810"/>
                </a:lnTo>
                <a:lnTo>
                  <a:pt x="1491846" y="1136987"/>
                </a:lnTo>
                <a:lnTo>
                  <a:pt x="1491846" y="1131163"/>
                </a:lnTo>
                <a:lnTo>
                  <a:pt x="1491581" y="1125339"/>
                </a:lnTo>
                <a:lnTo>
                  <a:pt x="1491317" y="1119251"/>
                </a:lnTo>
                <a:lnTo>
                  <a:pt x="1490257" y="1113427"/>
                </a:lnTo>
                <a:lnTo>
                  <a:pt x="1489198" y="1107603"/>
                </a:lnTo>
                <a:lnTo>
                  <a:pt x="1488139" y="1101515"/>
                </a:lnTo>
                <a:lnTo>
                  <a:pt x="1486550" y="1095426"/>
                </a:lnTo>
                <a:lnTo>
                  <a:pt x="1484431" y="1089867"/>
                </a:lnTo>
                <a:lnTo>
                  <a:pt x="1482577" y="1084043"/>
                </a:lnTo>
                <a:lnTo>
                  <a:pt x="1479664" y="1077690"/>
                </a:lnTo>
                <a:lnTo>
                  <a:pt x="1476486" y="1071866"/>
                </a:lnTo>
                <a:lnTo>
                  <a:pt x="1473307" y="1066043"/>
                </a:lnTo>
                <a:lnTo>
                  <a:pt x="1469070" y="1060219"/>
                </a:lnTo>
                <a:lnTo>
                  <a:pt x="1464832" y="1054924"/>
                </a:lnTo>
                <a:lnTo>
                  <a:pt x="1459801" y="1049630"/>
                </a:lnTo>
                <a:lnTo>
                  <a:pt x="1454769" y="1044336"/>
                </a:lnTo>
                <a:lnTo>
                  <a:pt x="1448942" y="1039306"/>
                </a:lnTo>
                <a:lnTo>
                  <a:pt x="1443115" y="1034541"/>
                </a:lnTo>
                <a:lnTo>
                  <a:pt x="1437024" y="1029776"/>
                </a:lnTo>
                <a:lnTo>
                  <a:pt x="1430403" y="1025011"/>
                </a:lnTo>
                <a:lnTo>
                  <a:pt x="1423782" y="1020511"/>
                </a:lnTo>
                <a:lnTo>
                  <a:pt x="1416631" y="1016011"/>
                </a:lnTo>
                <a:lnTo>
                  <a:pt x="1409481" y="1011776"/>
                </a:lnTo>
                <a:lnTo>
                  <a:pt x="1402065" y="1007540"/>
                </a:lnTo>
                <a:lnTo>
                  <a:pt x="1394385" y="1003569"/>
                </a:lnTo>
                <a:lnTo>
                  <a:pt x="1378759" y="995628"/>
                </a:lnTo>
                <a:lnTo>
                  <a:pt x="1362604" y="988216"/>
                </a:lnTo>
                <a:lnTo>
                  <a:pt x="1346183" y="981333"/>
                </a:lnTo>
                <a:lnTo>
                  <a:pt x="1329498" y="974715"/>
                </a:lnTo>
                <a:lnTo>
                  <a:pt x="1313343" y="968362"/>
                </a:lnTo>
                <a:lnTo>
                  <a:pt x="1296923" y="962273"/>
                </a:lnTo>
                <a:lnTo>
                  <a:pt x="1265936" y="951420"/>
                </a:lnTo>
                <a:lnTo>
                  <a:pt x="1265936" y="735411"/>
                </a:lnTo>
                <a:lnTo>
                  <a:pt x="1278914" y="738588"/>
                </a:lnTo>
                <a:lnTo>
                  <a:pt x="1291361" y="742029"/>
                </a:lnTo>
                <a:lnTo>
                  <a:pt x="1295864" y="743352"/>
                </a:lnTo>
                <a:lnTo>
                  <a:pt x="1300366" y="744941"/>
                </a:lnTo>
                <a:lnTo>
                  <a:pt x="1310165" y="749176"/>
                </a:lnTo>
                <a:lnTo>
                  <a:pt x="1319964" y="754206"/>
                </a:lnTo>
                <a:lnTo>
                  <a:pt x="1329763" y="759765"/>
                </a:lnTo>
                <a:lnTo>
                  <a:pt x="1339562" y="765589"/>
                </a:lnTo>
                <a:lnTo>
                  <a:pt x="1348567" y="771412"/>
                </a:lnTo>
                <a:lnTo>
                  <a:pt x="1357042" y="777236"/>
                </a:lnTo>
                <a:lnTo>
                  <a:pt x="1364458" y="782795"/>
                </a:lnTo>
                <a:lnTo>
                  <a:pt x="1368960" y="786237"/>
                </a:lnTo>
                <a:lnTo>
                  <a:pt x="1373197" y="789943"/>
                </a:lnTo>
                <a:lnTo>
                  <a:pt x="1376375" y="792855"/>
                </a:lnTo>
                <a:lnTo>
                  <a:pt x="1376111" y="792590"/>
                </a:lnTo>
                <a:lnTo>
                  <a:pt x="1376905" y="793384"/>
                </a:lnTo>
                <a:lnTo>
                  <a:pt x="1379024" y="796296"/>
                </a:lnTo>
                <a:lnTo>
                  <a:pt x="1381407" y="798943"/>
                </a:lnTo>
                <a:lnTo>
                  <a:pt x="1384056" y="802384"/>
                </a:lnTo>
                <a:lnTo>
                  <a:pt x="1386969" y="805032"/>
                </a:lnTo>
                <a:lnTo>
                  <a:pt x="1389882" y="807149"/>
                </a:lnTo>
                <a:lnTo>
                  <a:pt x="1393060" y="808738"/>
                </a:lnTo>
                <a:lnTo>
                  <a:pt x="1396768" y="810061"/>
                </a:lnTo>
                <a:lnTo>
                  <a:pt x="1400476" y="810855"/>
                </a:lnTo>
                <a:lnTo>
                  <a:pt x="1404184" y="811120"/>
                </a:lnTo>
                <a:lnTo>
                  <a:pt x="1407892" y="811120"/>
                </a:lnTo>
                <a:lnTo>
                  <a:pt x="1411599" y="810591"/>
                </a:lnTo>
                <a:lnTo>
                  <a:pt x="1415837" y="810061"/>
                </a:lnTo>
                <a:lnTo>
                  <a:pt x="1419809" y="808738"/>
                </a:lnTo>
                <a:lnTo>
                  <a:pt x="1423782" y="807414"/>
                </a:lnTo>
                <a:lnTo>
                  <a:pt x="1427755" y="805826"/>
                </a:lnTo>
                <a:lnTo>
                  <a:pt x="1431198" y="803708"/>
                </a:lnTo>
                <a:lnTo>
                  <a:pt x="1435170" y="801590"/>
                </a:lnTo>
                <a:lnTo>
                  <a:pt x="1438878" y="798943"/>
                </a:lnTo>
                <a:lnTo>
                  <a:pt x="1442321" y="796561"/>
                </a:lnTo>
                <a:lnTo>
                  <a:pt x="1445764" y="793649"/>
                </a:lnTo>
                <a:lnTo>
                  <a:pt x="1448677" y="790737"/>
                </a:lnTo>
                <a:lnTo>
                  <a:pt x="1451855" y="787825"/>
                </a:lnTo>
                <a:lnTo>
                  <a:pt x="1454504" y="784384"/>
                </a:lnTo>
                <a:lnTo>
                  <a:pt x="1456622" y="780942"/>
                </a:lnTo>
                <a:lnTo>
                  <a:pt x="1458741" y="777766"/>
                </a:lnTo>
                <a:lnTo>
                  <a:pt x="1460595" y="774324"/>
                </a:lnTo>
                <a:lnTo>
                  <a:pt x="1461919" y="770883"/>
                </a:lnTo>
                <a:lnTo>
                  <a:pt x="1462714" y="767442"/>
                </a:lnTo>
                <a:lnTo>
                  <a:pt x="1463773" y="764000"/>
                </a:lnTo>
                <a:lnTo>
                  <a:pt x="1463773" y="760559"/>
                </a:lnTo>
                <a:lnTo>
                  <a:pt x="1463243" y="757118"/>
                </a:lnTo>
                <a:lnTo>
                  <a:pt x="1462449" y="753676"/>
                </a:lnTo>
                <a:lnTo>
                  <a:pt x="1461125" y="750765"/>
                </a:lnTo>
                <a:lnTo>
                  <a:pt x="1459536" y="747588"/>
                </a:lnTo>
                <a:lnTo>
                  <a:pt x="1456622" y="743882"/>
                </a:lnTo>
                <a:lnTo>
                  <a:pt x="1453709" y="740441"/>
                </a:lnTo>
                <a:lnTo>
                  <a:pt x="1447618" y="733558"/>
                </a:lnTo>
                <a:lnTo>
                  <a:pt x="1440467" y="726675"/>
                </a:lnTo>
                <a:lnTo>
                  <a:pt x="1432787" y="720322"/>
                </a:lnTo>
                <a:lnTo>
                  <a:pt x="1424577" y="713969"/>
                </a:lnTo>
                <a:lnTo>
                  <a:pt x="1415837" y="707616"/>
                </a:lnTo>
                <a:lnTo>
                  <a:pt x="1406567" y="701792"/>
                </a:lnTo>
                <a:lnTo>
                  <a:pt x="1397033" y="696233"/>
                </a:lnTo>
                <a:lnTo>
                  <a:pt x="1387234" y="691203"/>
                </a:lnTo>
                <a:lnTo>
                  <a:pt x="1377435" y="685909"/>
                </a:lnTo>
                <a:lnTo>
                  <a:pt x="1367106" y="681144"/>
                </a:lnTo>
                <a:lnTo>
                  <a:pt x="1357042" y="677173"/>
                </a:lnTo>
                <a:lnTo>
                  <a:pt x="1346978" y="673467"/>
                </a:lnTo>
                <a:lnTo>
                  <a:pt x="1336914" y="669761"/>
                </a:lnTo>
                <a:lnTo>
                  <a:pt x="1327380" y="666849"/>
                </a:lnTo>
                <a:lnTo>
                  <a:pt x="1317845" y="664467"/>
                </a:lnTo>
                <a:lnTo>
                  <a:pt x="1305133" y="661555"/>
                </a:lnTo>
                <a:lnTo>
                  <a:pt x="1292421" y="659437"/>
                </a:lnTo>
                <a:lnTo>
                  <a:pt x="1279179" y="657584"/>
                </a:lnTo>
                <a:lnTo>
                  <a:pt x="1265936" y="656261"/>
                </a:lnTo>
                <a:lnTo>
                  <a:pt x="1265936" y="609670"/>
                </a:lnTo>
                <a:lnTo>
                  <a:pt x="1265936" y="607817"/>
                </a:lnTo>
                <a:lnTo>
                  <a:pt x="1265672" y="606229"/>
                </a:lnTo>
                <a:lnTo>
                  <a:pt x="1264877" y="603052"/>
                </a:lnTo>
                <a:lnTo>
                  <a:pt x="1263288" y="600405"/>
                </a:lnTo>
                <a:lnTo>
                  <a:pt x="1261169" y="597758"/>
                </a:lnTo>
                <a:lnTo>
                  <a:pt x="1258786" y="595905"/>
                </a:lnTo>
                <a:lnTo>
                  <a:pt x="1255873" y="594052"/>
                </a:lnTo>
                <a:lnTo>
                  <a:pt x="1252694" y="593258"/>
                </a:lnTo>
                <a:lnTo>
                  <a:pt x="1251105" y="592993"/>
                </a:lnTo>
                <a:lnTo>
                  <a:pt x="1249516" y="592728"/>
                </a:lnTo>
                <a:lnTo>
                  <a:pt x="1185954" y="592728"/>
                </a:lnTo>
                <a:close/>
                <a:moveTo>
                  <a:pt x="994739" y="469900"/>
                </a:moveTo>
                <a:lnTo>
                  <a:pt x="1212438" y="469900"/>
                </a:lnTo>
                <a:lnTo>
                  <a:pt x="1243160" y="469900"/>
                </a:lnTo>
                <a:lnTo>
                  <a:pt x="1460860" y="469900"/>
                </a:lnTo>
                <a:lnTo>
                  <a:pt x="1464568" y="475988"/>
                </a:lnTo>
                <a:lnTo>
                  <a:pt x="1468540" y="482341"/>
                </a:lnTo>
                <a:lnTo>
                  <a:pt x="1472513" y="488430"/>
                </a:lnTo>
                <a:lnTo>
                  <a:pt x="1477545" y="494783"/>
                </a:lnTo>
                <a:lnTo>
                  <a:pt x="1482842" y="501136"/>
                </a:lnTo>
                <a:lnTo>
                  <a:pt x="1488139" y="507490"/>
                </a:lnTo>
                <a:lnTo>
                  <a:pt x="1493965" y="514107"/>
                </a:lnTo>
                <a:lnTo>
                  <a:pt x="1500321" y="520725"/>
                </a:lnTo>
                <a:lnTo>
                  <a:pt x="1513563" y="534226"/>
                </a:lnTo>
                <a:lnTo>
                  <a:pt x="1528394" y="547991"/>
                </a:lnTo>
                <a:lnTo>
                  <a:pt x="1544020" y="562021"/>
                </a:lnTo>
                <a:lnTo>
                  <a:pt x="1560705" y="576845"/>
                </a:lnTo>
                <a:lnTo>
                  <a:pt x="1595929" y="607553"/>
                </a:lnTo>
                <a:lnTo>
                  <a:pt x="1614733" y="623700"/>
                </a:lnTo>
                <a:lnTo>
                  <a:pt x="1633801" y="640113"/>
                </a:lnTo>
                <a:lnTo>
                  <a:pt x="1652870" y="657584"/>
                </a:lnTo>
                <a:lnTo>
                  <a:pt x="1672468" y="675585"/>
                </a:lnTo>
                <a:lnTo>
                  <a:pt x="1691802" y="694115"/>
                </a:lnTo>
                <a:lnTo>
                  <a:pt x="1711400" y="713704"/>
                </a:lnTo>
                <a:lnTo>
                  <a:pt x="1720934" y="723499"/>
                </a:lnTo>
                <a:lnTo>
                  <a:pt x="1730469" y="733558"/>
                </a:lnTo>
                <a:lnTo>
                  <a:pt x="1740003" y="743882"/>
                </a:lnTo>
                <a:lnTo>
                  <a:pt x="1749272" y="754206"/>
                </a:lnTo>
                <a:lnTo>
                  <a:pt x="1758542" y="765059"/>
                </a:lnTo>
                <a:lnTo>
                  <a:pt x="1767811" y="775913"/>
                </a:lnTo>
                <a:lnTo>
                  <a:pt x="1776816" y="787295"/>
                </a:lnTo>
                <a:lnTo>
                  <a:pt x="1785556" y="798414"/>
                </a:lnTo>
                <a:lnTo>
                  <a:pt x="1794295" y="810061"/>
                </a:lnTo>
                <a:lnTo>
                  <a:pt x="1802770" y="821709"/>
                </a:lnTo>
                <a:lnTo>
                  <a:pt x="1810716" y="833886"/>
                </a:lnTo>
                <a:lnTo>
                  <a:pt x="1818926" y="845798"/>
                </a:lnTo>
                <a:lnTo>
                  <a:pt x="1826606" y="858504"/>
                </a:lnTo>
                <a:lnTo>
                  <a:pt x="1834286" y="871211"/>
                </a:lnTo>
                <a:lnTo>
                  <a:pt x="1841437" y="884182"/>
                </a:lnTo>
                <a:lnTo>
                  <a:pt x="1848323" y="897418"/>
                </a:lnTo>
                <a:lnTo>
                  <a:pt x="1854944" y="910918"/>
                </a:lnTo>
                <a:lnTo>
                  <a:pt x="1861035" y="924684"/>
                </a:lnTo>
                <a:lnTo>
                  <a:pt x="1867127" y="938714"/>
                </a:lnTo>
                <a:lnTo>
                  <a:pt x="1872688" y="953008"/>
                </a:lnTo>
                <a:lnTo>
                  <a:pt x="1877985" y="967303"/>
                </a:lnTo>
                <a:lnTo>
                  <a:pt x="1882752" y="982127"/>
                </a:lnTo>
                <a:lnTo>
                  <a:pt x="1887255" y="997481"/>
                </a:lnTo>
                <a:lnTo>
                  <a:pt x="1891227" y="1012834"/>
                </a:lnTo>
                <a:lnTo>
                  <a:pt x="1894935" y="1028188"/>
                </a:lnTo>
                <a:lnTo>
                  <a:pt x="1897848" y="1044336"/>
                </a:lnTo>
                <a:lnTo>
                  <a:pt x="1900762" y="1060483"/>
                </a:lnTo>
                <a:lnTo>
                  <a:pt x="1903145" y="1077161"/>
                </a:lnTo>
                <a:lnTo>
                  <a:pt x="1904734" y="1094103"/>
                </a:lnTo>
                <a:lnTo>
                  <a:pt x="1905794" y="1111309"/>
                </a:lnTo>
                <a:lnTo>
                  <a:pt x="1906588" y="1128516"/>
                </a:lnTo>
                <a:lnTo>
                  <a:pt x="1906588" y="1146517"/>
                </a:lnTo>
                <a:lnTo>
                  <a:pt x="1906323" y="1161076"/>
                </a:lnTo>
                <a:lnTo>
                  <a:pt x="1905529" y="1175635"/>
                </a:lnTo>
                <a:lnTo>
                  <a:pt x="1904469" y="1189665"/>
                </a:lnTo>
                <a:lnTo>
                  <a:pt x="1903145" y="1203166"/>
                </a:lnTo>
                <a:lnTo>
                  <a:pt x="1901027" y="1216667"/>
                </a:lnTo>
                <a:lnTo>
                  <a:pt x="1898908" y="1229108"/>
                </a:lnTo>
                <a:lnTo>
                  <a:pt x="1896259" y="1241815"/>
                </a:lnTo>
                <a:lnTo>
                  <a:pt x="1893081" y="1253992"/>
                </a:lnTo>
                <a:lnTo>
                  <a:pt x="1889903" y="1265639"/>
                </a:lnTo>
                <a:lnTo>
                  <a:pt x="1886195" y="1277287"/>
                </a:lnTo>
                <a:lnTo>
                  <a:pt x="1881958" y="1288140"/>
                </a:lnTo>
                <a:lnTo>
                  <a:pt x="1877720" y="1299258"/>
                </a:lnTo>
                <a:lnTo>
                  <a:pt x="1872953" y="1309582"/>
                </a:lnTo>
                <a:lnTo>
                  <a:pt x="1867656" y="1319641"/>
                </a:lnTo>
                <a:lnTo>
                  <a:pt x="1862360" y="1329436"/>
                </a:lnTo>
                <a:lnTo>
                  <a:pt x="1856268" y="1338966"/>
                </a:lnTo>
                <a:lnTo>
                  <a:pt x="1850177" y="1347966"/>
                </a:lnTo>
                <a:lnTo>
                  <a:pt x="1843556" y="1356967"/>
                </a:lnTo>
                <a:lnTo>
                  <a:pt x="1836670" y="1365437"/>
                </a:lnTo>
                <a:lnTo>
                  <a:pt x="1829254" y="1373908"/>
                </a:lnTo>
                <a:lnTo>
                  <a:pt x="1821839" y="1381850"/>
                </a:lnTo>
                <a:lnTo>
                  <a:pt x="1813894" y="1389262"/>
                </a:lnTo>
                <a:lnTo>
                  <a:pt x="1805684" y="1396939"/>
                </a:lnTo>
                <a:lnTo>
                  <a:pt x="1797209" y="1404086"/>
                </a:lnTo>
                <a:lnTo>
                  <a:pt x="1788204" y="1410969"/>
                </a:lnTo>
                <a:lnTo>
                  <a:pt x="1779464" y="1417587"/>
                </a:lnTo>
                <a:lnTo>
                  <a:pt x="1769665" y="1423675"/>
                </a:lnTo>
                <a:lnTo>
                  <a:pt x="1759866" y="1429764"/>
                </a:lnTo>
                <a:lnTo>
                  <a:pt x="1749802" y="1435588"/>
                </a:lnTo>
                <a:lnTo>
                  <a:pt x="1739473" y="1441411"/>
                </a:lnTo>
                <a:lnTo>
                  <a:pt x="1728615" y="1446706"/>
                </a:lnTo>
                <a:lnTo>
                  <a:pt x="1717756" y="1451735"/>
                </a:lnTo>
                <a:lnTo>
                  <a:pt x="1706633" y="1456500"/>
                </a:lnTo>
                <a:lnTo>
                  <a:pt x="1694980" y="1461000"/>
                </a:lnTo>
                <a:lnTo>
                  <a:pt x="1683327" y="1465501"/>
                </a:lnTo>
                <a:lnTo>
                  <a:pt x="1671144" y="1469736"/>
                </a:lnTo>
                <a:lnTo>
                  <a:pt x="1658432" y="1473707"/>
                </a:lnTo>
                <a:lnTo>
                  <a:pt x="1645719" y="1477413"/>
                </a:lnTo>
                <a:lnTo>
                  <a:pt x="1633007" y="1480854"/>
                </a:lnTo>
                <a:lnTo>
                  <a:pt x="1619765" y="1484295"/>
                </a:lnTo>
                <a:lnTo>
                  <a:pt x="1606258" y="1487472"/>
                </a:lnTo>
                <a:lnTo>
                  <a:pt x="1592486" y="1490384"/>
                </a:lnTo>
                <a:lnTo>
                  <a:pt x="1578450" y="1493296"/>
                </a:lnTo>
                <a:lnTo>
                  <a:pt x="1563883" y="1495943"/>
                </a:lnTo>
                <a:lnTo>
                  <a:pt x="1549582" y="1498325"/>
                </a:lnTo>
                <a:lnTo>
                  <a:pt x="1534751" y="1500708"/>
                </a:lnTo>
                <a:lnTo>
                  <a:pt x="1519655" y="1502561"/>
                </a:lnTo>
                <a:lnTo>
                  <a:pt x="1504294" y="1504679"/>
                </a:lnTo>
                <a:lnTo>
                  <a:pt x="1488933" y="1506267"/>
                </a:lnTo>
                <a:lnTo>
                  <a:pt x="1473307" y="1507855"/>
                </a:lnTo>
                <a:lnTo>
                  <a:pt x="1440997" y="1510767"/>
                </a:lnTo>
                <a:lnTo>
                  <a:pt x="1407627" y="1512885"/>
                </a:lnTo>
                <a:lnTo>
                  <a:pt x="1373727" y="1515003"/>
                </a:lnTo>
                <a:lnTo>
                  <a:pt x="1338768" y="1516061"/>
                </a:lnTo>
                <a:lnTo>
                  <a:pt x="1302749" y="1517120"/>
                </a:lnTo>
                <a:lnTo>
                  <a:pt x="1266201" y="1517385"/>
                </a:lnTo>
                <a:lnTo>
                  <a:pt x="1228859" y="1517650"/>
                </a:lnTo>
                <a:lnTo>
                  <a:pt x="1227799" y="1517650"/>
                </a:lnTo>
                <a:lnTo>
                  <a:pt x="1226740" y="1517650"/>
                </a:lnTo>
                <a:lnTo>
                  <a:pt x="1189662" y="1517385"/>
                </a:lnTo>
                <a:lnTo>
                  <a:pt x="1152849" y="1517120"/>
                </a:lnTo>
                <a:lnTo>
                  <a:pt x="1117096" y="1516061"/>
                </a:lnTo>
                <a:lnTo>
                  <a:pt x="1082136" y="1515003"/>
                </a:lnTo>
                <a:lnTo>
                  <a:pt x="1048237" y="1512885"/>
                </a:lnTo>
                <a:lnTo>
                  <a:pt x="1014867" y="1510767"/>
                </a:lnTo>
                <a:lnTo>
                  <a:pt x="982556" y="1507855"/>
                </a:lnTo>
                <a:lnTo>
                  <a:pt x="966930" y="1506267"/>
                </a:lnTo>
                <a:lnTo>
                  <a:pt x="951570" y="1504679"/>
                </a:lnTo>
                <a:lnTo>
                  <a:pt x="935944" y="1502561"/>
                </a:lnTo>
                <a:lnTo>
                  <a:pt x="921113" y="1500708"/>
                </a:lnTo>
                <a:lnTo>
                  <a:pt x="906282" y="1498325"/>
                </a:lnTo>
                <a:lnTo>
                  <a:pt x="891451" y="1495943"/>
                </a:lnTo>
                <a:lnTo>
                  <a:pt x="877149" y="1493296"/>
                </a:lnTo>
                <a:lnTo>
                  <a:pt x="863377" y="1490384"/>
                </a:lnTo>
                <a:lnTo>
                  <a:pt x="849606" y="1487472"/>
                </a:lnTo>
                <a:lnTo>
                  <a:pt x="836099" y="1484295"/>
                </a:lnTo>
                <a:lnTo>
                  <a:pt x="822592" y="1480854"/>
                </a:lnTo>
                <a:lnTo>
                  <a:pt x="809879" y="1477413"/>
                </a:lnTo>
                <a:lnTo>
                  <a:pt x="797167" y="1473707"/>
                </a:lnTo>
                <a:lnTo>
                  <a:pt x="784719" y="1469736"/>
                </a:lnTo>
                <a:lnTo>
                  <a:pt x="772537" y="1465501"/>
                </a:lnTo>
                <a:lnTo>
                  <a:pt x="760884" y="1461000"/>
                </a:lnTo>
                <a:lnTo>
                  <a:pt x="749231" y="1456500"/>
                </a:lnTo>
                <a:lnTo>
                  <a:pt x="737842" y="1451735"/>
                </a:lnTo>
                <a:lnTo>
                  <a:pt x="726719" y="1446706"/>
                </a:lnTo>
                <a:lnTo>
                  <a:pt x="716125" y="1441411"/>
                </a:lnTo>
                <a:lnTo>
                  <a:pt x="705797" y="1435588"/>
                </a:lnTo>
                <a:lnTo>
                  <a:pt x="695733" y="1429764"/>
                </a:lnTo>
                <a:lnTo>
                  <a:pt x="686198" y="1423675"/>
                </a:lnTo>
                <a:lnTo>
                  <a:pt x="676399" y="1417587"/>
                </a:lnTo>
                <a:lnTo>
                  <a:pt x="667130" y="1410969"/>
                </a:lnTo>
                <a:lnTo>
                  <a:pt x="658655" y="1404086"/>
                </a:lnTo>
                <a:lnTo>
                  <a:pt x="650180" y="1396939"/>
                </a:lnTo>
                <a:lnTo>
                  <a:pt x="641705" y="1389262"/>
                </a:lnTo>
                <a:lnTo>
                  <a:pt x="633760" y="1381850"/>
                </a:lnTo>
                <a:lnTo>
                  <a:pt x="626609" y="1373908"/>
                </a:lnTo>
                <a:lnTo>
                  <a:pt x="619193" y="1365437"/>
                </a:lnTo>
                <a:lnTo>
                  <a:pt x="612043" y="1356967"/>
                </a:lnTo>
                <a:lnTo>
                  <a:pt x="605687" y="1347966"/>
                </a:lnTo>
                <a:lnTo>
                  <a:pt x="599595" y="1338966"/>
                </a:lnTo>
                <a:lnTo>
                  <a:pt x="593504" y="1329436"/>
                </a:lnTo>
                <a:lnTo>
                  <a:pt x="588207" y="1319641"/>
                </a:lnTo>
                <a:lnTo>
                  <a:pt x="582910" y="1309582"/>
                </a:lnTo>
                <a:lnTo>
                  <a:pt x="578143" y="1299258"/>
                </a:lnTo>
                <a:lnTo>
                  <a:pt x="573641" y="1288140"/>
                </a:lnTo>
                <a:lnTo>
                  <a:pt x="569668" y="1277287"/>
                </a:lnTo>
                <a:lnTo>
                  <a:pt x="565695" y="1265639"/>
                </a:lnTo>
                <a:lnTo>
                  <a:pt x="562517" y="1253992"/>
                </a:lnTo>
                <a:lnTo>
                  <a:pt x="559604" y="1241815"/>
                </a:lnTo>
                <a:lnTo>
                  <a:pt x="556691" y="1229108"/>
                </a:lnTo>
                <a:lnTo>
                  <a:pt x="554572" y="1216667"/>
                </a:lnTo>
                <a:lnTo>
                  <a:pt x="552718" y="1203166"/>
                </a:lnTo>
                <a:lnTo>
                  <a:pt x="551129" y="1189665"/>
                </a:lnTo>
                <a:lnTo>
                  <a:pt x="550070" y="1175635"/>
                </a:lnTo>
                <a:lnTo>
                  <a:pt x="549540" y="1161076"/>
                </a:lnTo>
                <a:lnTo>
                  <a:pt x="549275" y="1146517"/>
                </a:lnTo>
                <a:lnTo>
                  <a:pt x="549275" y="1128516"/>
                </a:lnTo>
                <a:lnTo>
                  <a:pt x="549805" y="1111309"/>
                </a:lnTo>
                <a:lnTo>
                  <a:pt x="551129" y="1094103"/>
                </a:lnTo>
                <a:lnTo>
                  <a:pt x="552718" y="1077161"/>
                </a:lnTo>
                <a:lnTo>
                  <a:pt x="555102" y="1060483"/>
                </a:lnTo>
                <a:lnTo>
                  <a:pt x="557485" y="1044336"/>
                </a:lnTo>
                <a:lnTo>
                  <a:pt x="560663" y="1028188"/>
                </a:lnTo>
                <a:lnTo>
                  <a:pt x="564371" y="1012834"/>
                </a:lnTo>
                <a:lnTo>
                  <a:pt x="568344" y="997481"/>
                </a:lnTo>
                <a:lnTo>
                  <a:pt x="572846" y="982127"/>
                </a:lnTo>
                <a:lnTo>
                  <a:pt x="577878" y="967303"/>
                </a:lnTo>
                <a:lnTo>
                  <a:pt x="582910" y="953008"/>
                </a:lnTo>
                <a:lnTo>
                  <a:pt x="588472" y="938714"/>
                </a:lnTo>
                <a:lnTo>
                  <a:pt x="594563" y="924684"/>
                </a:lnTo>
                <a:lnTo>
                  <a:pt x="600919" y="910918"/>
                </a:lnTo>
                <a:lnTo>
                  <a:pt x="607276" y="897418"/>
                </a:lnTo>
                <a:lnTo>
                  <a:pt x="614426" y="884182"/>
                </a:lnTo>
                <a:lnTo>
                  <a:pt x="621577" y="871211"/>
                </a:lnTo>
                <a:lnTo>
                  <a:pt x="628993" y="858504"/>
                </a:lnTo>
                <a:lnTo>
                  <a:pt x="636938" y="845798"/>
                </a:lnTo>
                <a:lnTo>
                  <a:pt x="644883" y="833886"/>
                </a:lnTo>
                <a:lnTo>
                  <a:pt x="653093" y="821709"/>
                </a:lnTo>
                <a:lnTo>
                  <a:pt x="661568" y="810061"/>
                </a:lnTo>
                <a:lnTo>
                  <a:pt x="670043" y="798414"/>
                </a:lnTo>
                <a:lnTo>
                  <a:pt x="679048" y="787295"/>
                </a:lnTo>
                <a:lnTo>
                  <a:pt x="688052" y="775913"/>
                </a:lnTo>
                <a:lnTo>
                  <a:pt x="697057" y="765059"/>
                </a:lnTo>
                <a:lnTo>
                  <a:pt x="706326" y="754206"/>
                </a:lnTo>
                <a:lnTo>
                  <a:pt x="715596" y="743882"/>
                </a:lnTo>
                <a:lnTo>
                  <a:pt x="725130" y="733558"/>
                </a:lnTo>
                <a:lnTo>
                  <a:pt x="734664" y="723499"/>
                </a:lnTo>
                <a:lnTo>
                  <a:pt x="744463" y="713704"/>
                </a:lnTo>
                <a:lnTo>
                  <a:pt x="764062" y="694115"/>
                </a:lnTo>
                <a:lnTo>
                  <a:pt x="783395" y="675585"/>
                </a:lnTo>
                <a:lnTo>
                  <a:pt x="802729" y="657584"/>
                </a:lnTo>
                <a:lnTo>
                  <a:pt x="822062" y="640113"/>
                </a:lnTo>
                <a:lnTo>
                  <a:pt x="841131" y="623700"/>
                </a:lnTo>
                <a:lnTo>
                  <a:pt x="859934" y="607553"/>
                </a:lnTo>
                <a:lnTo>
                  <a:pt x="895158" y="576845"/>
                </a:lnTo>
                <a:lnTo>
                  <a:pt x="911843" y="562021"/>
                </a:lnTo>
                <a:lnTo>
                  <a:pt x="927204" y="547991"/>
                </a:lnTo>
                <a:lnTo>
                  <a:pt x="941770" y="534226"/>
                </a:lnTo>
                <a:lnTo>
                  <a:pt x="955277" y="520725"/>
                </a:lnTo>
                <a:lnTo>
                  <a:pt x="961634" y="514107"/>
                </a:lnTo>
                <a:lnTo>
                  <a:pt x="967460" y="507490"/>
                </a:lnTo>
                <a:lnTo>
                  <a:pt x="973022" y="501136"/>
                </a:lnTo>
                <a:lnTo>
                  <a:pt x="978054" y="494783"/>
                </a:lnTo>
                <a:lnTo>
                  <a:pt x="982821" y="488430"/>
                </a:lnTo>
                <a:lnTo>
                  <a:pt x="987323" y="482341"/>
                </a:lnTo>
                <a:lnTo>
                  <a:pt x="991296" y="475988"/>
                </a:lnTo>
                <a:lnTo>
                  <a:pt x="994739" y="469900"/>
                </a:lnTo>
                <a:close/>
                <a:moveTo>
                  <a:pt x="1025790" y="350837"/>
                </a:moveTo>
                <a:lnTo>
                  <a:pt x="1427428" y="350837"/>
                </a:lnTo>
                <a:lnTo>
                  <a:pt x="1431926" y="351101"/>
                </a:lnTo>
                <a:lnTo>
                  <a:pt x="1436159" y="351631"/>
                </a:lnTo>
                <a:lnTo>
                  <a:pt x="1440657" y="352953"/>
                </a:lnTo>
                <a:lnTo>
                  <a:pt x="1444361" y="354012"/>
                </a:lnTo>
                <a:lnTo>
                  <a:pt x="1448330" y="355599"/>
                </a:lnTo>
                <a:lnTo>
                  <a:pt x="1452034" y="357716"/>
                </a:lnTo>
                <a:lnTo>
                  <a:pt x="1455474" y="359833"/>
                </a:lnTo>
                <a:lnTo>
                  <a:pt x="1458913" y="362478"/>
                </a:lnTo>
                <a:lnTo>
                  <a:pt x="1461559" y="365124"/>
                </a:lnTo>
                <a:lnTo>
                  <a:pt x="1464205" y="368035"/>
                </a:lnTo>
                <a:lnTo>
                  <a:pt x="1466322" y="371474"/>
                </a:lnTo>
                <a:lnTo>
                  <a:pt x="1468174" y="374649"/>
                </a:lnTo>
                <a:lnTo>
                  <a:pt x="1469761" y="378354"/>
                </a:lnTo>
                <a:lnTo>
                  <a:pt x="1470819" y="382058"/>
                </a:lnTo>
                <a:lnTo>
                  <a:pt x="1471349" y="386027"/>
                </a:lnTo>
                <a:lnTo>
                  <a:pt x="1471613" y="389995"/>
                </a:lnTo>
                <a:lnTo>
                  <a:pt x="1471349" y="393964"/>
                </a:lnTo>
                <a:lnTo>
                  <a:pt x="1470819" y="397668"/>
                </a:lnTo>
                <a:lnTo>
                  <a:pt x="1469761" y="401372"/>
                </a:lnTo>
                <a:lnTo>
                  <a:pt x="1468174" y="405077"/>
                </a:lnTo>
                <a:lnTo>
                  <a:pt x="1466322" y="408516"/>
                </a:lnTo>
                <a:lnTo>
                  <a:pt x="1464205" y="411427"/>
                </a:lnTo>
                <a:lnTo>
                  <a:pt x="1461559" y="414602"/>
                </a:lnTo>
                <a:lnTo>
                  <a:pt x="1458913" y="417512"/>
                </a:lnTo>
                <a:lnTo>
                  <a:pt x="1455474" y="419893"/>
                </a:lnTo>
                <a:lnTo>
                  <a:pt x="1452034" y="422275"/>
                </a:lnTo>
                <a:lnTo>
                  <a:pt x="1448330" y="424127"/>
                </a:lnTo>
                <a:lnTo>
                  <a:pt x="1444361" y="425979"/>
                </a:lnTo>
                <a:lnTo>
                  <a:pt x="1440657" y="427037"/>
                </a:lnTo>
                <a:lnTo>
                  <a:pt x="1436159" y="428096"/>
                </a:lnTo>
                <a:lnTo>
                  <a:pt x="1431926" y="428625"/>
                </a:lnTo>
                <a:lnTo>
                  <a:pt x="1427428" y="428625"/>
                </a:lnTo>
                <a:lnTo>
                  <a:pt x="1025790" y="428625"/>
                </a:lnTo>
                <a:lnTo>
                  <a:pt x="1021027" y="428625"/>
                </a:lnTo>
                <a:lnTo>
                  <a:pt x="1016794" y="428096"/>
                </a:lnTo>
                <a:lnTo>
                  <a:pt x="1012296" y="427037"/>
                </a:lnTo>
                <a:lnTo>
                  <a:pt x="1008327" y="425979"/>
                </a:lnTo>
                <a:lnTo>
                  <a:pt x="1004359" y="424127"/>
                </a:lnTo>
                <a:lnTo>
                  <a:pt x="1000654" y="422275"/>
                </a:lnTo>
                <a:lnTo>
                  <a:pt x="997479" y="419893"/>
                </a:lnTo>
                <a:lnTo>
                  <a:pt x="994040" y="417512"/>
                </a:lnTo>
                <a:lnTo>
                  <a:pt x="991129" y="414602"/>
                </a:lnTo>
                <a:lnTo>
                  <a:pt x="988748" y="411427"/>
                </a:lnTo>
                <a:lnTo>
                  <a:pt x="986367" y="408516"/>
                </a:lnTo>
                <a:lnTo>
                  <a:pt x="984779" y="405077"/>
                </a:lnTo>
                <a:lnTo>
                  <a:pt x="983192" y="401372"/>
                </a:lnTo>
                <a:lnTo>
                  <a:pt x="981869" y="397668"/>
                </a:lnTo>
                <a:lnTo>
                  <a:pt x="981340" y="393964"/>
                </a:lnTo>
                <a:lnTo>
                  <a:pt x="981075" y="389995"/>
                </a:lnTo>
                <a:lnTo>
                  <a:pt x="981340" y="386027"/>
                </a:lnTo>
                <a:lnTo>
                  <a:pt x="981869" y="382058"/>
                </a:lnTo>
                <a:lnTo>
                  <a:pt x="983192" y="378354"/>
                </a:lnTo>
                <a:lnTo>
                  <a:pt x="984779" y="374649"/>
                </a:lnTo>
                <a:lnTo>
                  <a:pt x="986367" y="371474"/>
                </a:lnTo>
                <a:lnTo>
                  <a:pt x="988748" y="368035"/>
                </a:lnTo>
                <a:lnTo>
                  <a:pt x="991129" y="365124"/>
                </a:lnTo>
                <a:lnTo>
                  <a:pt x="994040" y="362478"/>
                </a:lnTo>
                <a:lnTo>
                  <a:pt x="997479" y="359833"/>
                </a:lnTo>
                <a:lnTo>
                  <a:pt x="1000654" y="357716"/>
                </a:lnTo>
                <a:lnTo>
                  <a:pt x="1004359" y="355599"/>
                </a:lnTo>
                <a:lnTo>
                  <a:pt x="1008327" y="354012"/>
                </a:lnTo>
                <a:lnTo>
                  <a:pt x="1012296" y="352953"/>
                </a:lnTo>
                <a:lnTo>
                  <a:pt x="1016794" y="351631"/>
                </a:lnTo>
                <a:lnTo>
                  <a:pt x="1021027" y="351101"/>
                </a:lnTo>
                <a:lnTo>
                  <a:pt x="1025790" y="350837"/>
                </a:lnTo>
                <a:close/>
                <a:moveTo>
                  <a:pt x="1218698" y="0"/>
                </a:moveTo>
                <a:lnTo>
                  <a:pt x="1230852" y="0"/>
                </a:lnTo>
                <a:lnTo>
                  <a:pt x="1242477" y="0"/>
                </a:lnTo>
                <a:lnTo>
                  <a:pt x="1259387" y="265"/>
                </a:lnTo>
                <a:lnTo>
                  <a:pt x="1268898" y="529"/>
                </a:lnTo>
                <a:lnTo>
                  <a:pt x="1278938" y="1324"/>
                </a:lnTo>
                <a:lnTo>
                  <a:pt x="1289243" y="2118"/>
                </a:lnTo>
                <a:lnTo>
                  <a:pt x="1299811" y="2913"/>
                </a:lnTo>
                <a:lnTo>
                  <a:pt x="1310380" y="4237"/>
                </a:lnTo>
                <a:lnTo>
                  <a:pt x="1320420" y="6090"/>
                </a:lnTo>
                <a:lnTo>
                  <a:pt x="1329931" y="7944"/>
                </a:lnTo>
                <a:lnTo>
                  <a:pt x="1338914" y="10327"/>
                </a:lnTo>
                <a:lnTo>
                  <a:pt x="1343142" y="11387"/>
                </a:lnTo>
                <a:lnTo>
                  <a:pt x="1347105" y="12711"/>
                </a:lnTo>
                <a:lnTo>
                  <a:pt x="1350540" y="14564"/>
                </a:lnTo>
                <a:lnTo>
                  <a:pt x="1353974" y="15889"/>
                </a:lnTo>
                <a:lnTo>
                  <a:pt x="1356881" y="17477"/>
                </a:lnTo>
                <a:lnTo>
                  <a:pt x="1359523" y="19596"/>
                </a:lnTo>
                <a:lnTo>
                  <a:pt x="1361636" y="21450"/>
                </a:lnTo>
                <a:lnTo>
                  <a:pt x="1363486" y="23568"/>
                </a:lnTo>
                <a:lnTo>
                  <a:pt x="1365600" y="26746"/>
                </a:lnTo>
                <a:lnTo>
                  <a:pt x="1367449" y="30718"/>
                </a:lnTo>
                <a:lnTo>
                  <a:pt x="1368506" y="34690"/>
                </a:lnTo>
                <a:lnTo>
                  <a:pt x="1369034" y="39192"/>
                </a:lnTo>
                <a:lnTo>
                  <a:pt x="1369299" y="43959"/>
                </a:lnTo>
                <a:lnTo>
                  <a:pt x="1369034" y="48725"/>
                </a:lnTo>
                <a:lnTo>
                  <a:pt x="1368242" y="54022"/>
                </a:lnTo>
                <a:lnTo>
                  <a:pt x="1367449" y="59583"/>
                </a:lnTo>
                <a:lnTo>
                  <a:pt x="1365864" y="65144"/>
                </a:lnTo>
                <a:lnTo>
                  <a:pt x="1364279" y="70705"/>
                </a:lnTo>
                <a:lnTo>
                  <a:pt x="1362165" y="76531"/>
                </a:lnTo>
                <a:lnTo>
                  <a:pt x="1360315" y="82621"/>
                </a:lnTo>
                <a:lnTo>
                  <a:pt x="1355295" y="94538"/>
                </a:lnTo>
                <a:lnTo>
                  <a:pt x="1349747" y="106719"/>
                </a:lnTo>
                <a:lnTo>
                  <a:pt x="1343670" y="119166"/>
                </a:lnTo>
                <a:lnTo>
                  <a:pt x="1337857" y="131082"/>
                </a:lnTo>
                <a:lnTo>
                  <a:pt x="1326496" y="153856"/>
                </a:lnTo>
                <a:lnTo>
                  <a:pt x="1321212" y="164184"/>
                </a:lnTo>
                <a:lnTo>
                  <a:pt x="1317249" y="173982"/>
                </a:lnTo>
                <a:lnTo>
                  <a:pt x="1315400" y="177954"/>
                </a:lnTo>
                <a:lnTo>
                  <a:pt x="1314078" y="182191"/>
                </a:lnTo>
                <a:lnTo>
                  <a:pt x="1313286" y="185899"/>
                </a:lnTo>
                <a:lnTo>
                  <a:pt x="1312493" y="189341"/>
                </a:lnTo>
                <a:lnTo>
                  <a:pt x="1318834" y="188812"/>
                </a:lnTo>
                <a:lnTo>
                  <a:pt x="1324647" y="187488"/>
                </a:lnTo>
                <a:lnTo>
                  <a:pt x="1330724" y="185634"/>
                </a:lnTo>
                <a:lnTo>
                  <a:pt x="1336272" y="183250"/>
                </a:lnTo>
                <a:lnTo>
                  <a:pt x="1341556" y="180338"/>
                </a:lnTo>
                <a:lnTo>
                  <a:pt x="1346841" y="176895"/>
                </a:lnTo>
                <a:lnTo>
                  <a:pt x="1351861" y="173188"/>
                </a:lnTo>
                <a:lnTo>
                  <a:pt x="1356616" y="169480"/>
                </a:lnTo>
                <a:lnTo>
                  <a:pt x="1361372" y="164978"/>
                </a:lnTo>
                <a:lnTo>
                  <a:pt x="1365864" y="160212"/>
                </a:lnTo>
                <a:lnTo>
                  <a:pt x="1370091" y="154915"/>
                </a:lnTo>
                <a:lnTo>
                  <a:pt x="1374319" y="149884"/>
                </a:lnTo>
                <a:lnTo>
                  <a:pt x="1378282" y="144323"/>
                </a:lnTo>
                <a:lnTo>
                  <a:pt x="1382245" y="139027"/>
                </a:lnTo>
                <a:lnTo>
                  <a:pt x="1385944" y="133201"/>
                </a:lnTo>
                <a:lnTo>
                  <a:pt x="1389114" y="127375"/>
                </a:lnTo>
                <a:lnTo>
                  <a:pt x="1396248" y="115723"/>
                </a:lnTo>
                <a:lnTo>
                  <a:pt x="1402325" y="104071"/>
                </a:lnTo>
                <a:lnTo>
                  <a:pt x="1413950" y="82357"/>
                </a:lnTo>
                <a:lnTo>
                  <a:pt x="1418970" y="72559"/>
                </a:lnTo>
                <a:lnTo>
                  <a:pt x="1423990" y="64614"/>
                </a:lnTo>
                <a:lnTo>
                  <a:pt x="1426104" y="60907"/>
                </a:lnTo>
                <a:lnTo>
                  <a:pt x="1428746" y="57729"/>
                </a:lnTo>
                <a:lnTo>
                  <a:pt x="1431124" y="55081"/>
                </a:lnTo>
                <a:lnTo>
                  <a:pt x="1433238" y="52698"/>
                </a:lnTo>
                <a:lnTo>
                  <a:pt x="1435880" y="51109"/>
                </a:lnTo>
                <a:lnTo>
                  <a:pt x="1438258" y="49255"/>
                </a:lnTo>
                <a:lnTo>
                  <a:pt x="1441428" y="48196"/>
                </a:lnTo>
                <a:lnTo>
                  <a:pt x="1444863" y="47137"/>
                </a:lnTo>
                <a:lnTo>
                  <a:pt x="1448033" y="46342"/>
                </a:lnTo>
                <a:lnTo>
                  <a:pt x="1451997" y="45812"/>
                </a:lnTo>
                <a:lnTo>
                  <a:pt x="1455960" y="45283"/>
                </a:lnTo>
                <a:lnTo>
                  <a:pt x="1459923" y="45283"/>
                </a:lnTo>
                <a:lnTo>
                  <a:pt x="1464415" y="45283"/>
                </a:lnTo>
                <a:lnTo>
                  <a:pt x="1468642" y="45812"/>
                </a:lnTo>
                <a:lnTo>
                  <a:pt x="1477889" y="46872"/>
                </a:lnTo>
                <a:lnTo>
                  <a:pt x="1487665" y="48461"/>
                </a:lnTo>
                <a:lnTo>
                  <a:pt x="1497441" y="50844"/>
                </a:lnTo>
                <a:lnTo>
                  <a:pt x="1507217" y="53227"/>
                </a:lnTo>
                <a:lnTo>
                  <a:pt x="1517257" y="56140"/>
                </a:lnTo>
                <a:lnTo>
                  <a:pt x="1527033" y="59053"/>
                </a:lnTo>
                <a:lnTo>
                  <a:pt x="1536280" y="62231"/>
                </a:lnTo>
                <a:lnTo>
                  <a:pt x="1545263" y="65673"/>
                </a:lnTo>
                <a:lnTo>
                  <a:pt x="1553190" y="68851"/>
                </a:lnTo>
                <a:lnTo>
                  <a:pt x="1567193" y="74677"/>
                </a:lnTo>
                <a:lnTo>
                  <a:pt x="1578290" y="79709"/>
                </a:lnTo>
                <a:lnTo>
                  <a:pt x="1587801" y="84210"/>
                </a:lnTo>
                <a:lnTo>
                  <a:pt x="1595463" y="88447"/>
                </a:lnTo>
                <a:lnTo>
                  <a:pt x="1601804" y="92420"/>
                </a:lnTo>
                <a:lnTo>
                  <a:pt x="1604182" y="94273"/>
                </a:lnTo>
                <a:lnTo>
                  <a:pt x="1606560" y="96127"/>
                </a:lnTo>
                <a:lnTo>
                  <a:pt x="1608410" y="97716"/>
                </a:lnTo>
                <a:lnTo>
                  <a:pt x="1609995" y="99305"/>
                </a:lnTo>
                <a:lnTo>
                  <a:pt x="1611052" y="101158"/>
                </a:lnTo>
                <a:lnTo>
                  <a:pt x="1612109" y="102747"/>
                </a:lnTo>
                <a:lnTo>
                  <a:pt x="1612637" y="104336"/>
                </a:lnTo>
                <a:lnTo>
                  <a:pt x="1612901" y="106190"/>
                </a:lnTo>
                <a:lnTo>
                  <a:pt x="1612901" y="107779"/>
                </a:lnTo>
                <a:lnTo>
                  <a:pt x="1612637" y="109103"/>
                </a:lnTo>
                <a:lnTo>
                  <a:pt x="1612109" y="110956"/>
                </a:lnTo>
                <a:lnTo>
                  <a:pt x="1611316" y="112545"/>
                </a:lnTo>
                <a:lnTo>
                  <a:pt x="1610523" y="114399"/>
                </a:lnTo>
                <a:lnTo>
                  <a:pt x="1609202" y="115988"/>
                </a:lnTo>
                <a:lnTo>
                  <a:pt x="1605768" y="119431"/>
                </a:lnTo>
                <a:lnTo>
                  <a:pt x="1601804" y="122873"/>
                </a:lnTo>
                <a:lnTo>
                  <a:pt x="1596784" y="126845"/>
                </a:lnTo>
                <a:lnTo>
                  <a:pt x="1584895" y="135849"/>
                </a:lnTo>
                <a:lnTo>
                  <a:pt x="1570627" y="146706"/>
                </a:lnTo>
                <a:lnTo>
                  <a:pt x="1562701" y="152532"/>
                </a:lnTo>
                <a:lnTo>
                  <a:pt x="1555039" y="159152"/>
                </a:lnTo>
                <a:lnTo>
                  <a:pt x="1546584" y="166567"/>
                </a:lnTo>
                <a:lnTo>
                  <a:pt x="1537865" y="174512"/>
                </a:lnTo>
                <a:lnTo>
                  <a:pt x="1529146" y="183250"/>
                </a:lnTo>
                <a:lnTo>
                  <a:pt x="1520427" y="192784"/>
                </a:lnTo>
                <a:lnTo>
                  <a:pt x="1511444" y="203111"/>
                </a:lnTo>
                <a:lnTo>
                  <a:pt x="1507217" y="208673"/>
                </a:lnTo>
                <a:lnTo>
                  <a:pt x="1502725" y="214234"/>
                </a:lnTo>
                <a:lnTo>
                  <a:pt x="1498498" y="220589"/>
                </a:lnTo>
                <a:lnTo>
                  <a:pt x="1494270" y="226680"/>
                </a:lnTo>
                <a:lnTo>
                  <a:pt x="1490043" y="233300"/>
                </a:lnTo>
                <a:lnTo>
                  <a:pt x="1486080" y="240185"/>
                </a:lnTo>
                <a:lnTo>
                  <a:pt x="1482117" y="247335"/>
                </a:lnTo>
                <a:lnTo>
                  <a:pt x="1478154" y="254485"/>
                </a:lnTo>
                <a:lnTo>
                  <a:pt x="1474190" y="262165"/>
                </a:lnTo>
                <a:lnTo>
                  <a:pt x="1470491" y="270374"/>
                </a:lnTo>
                <a:lnTo>
                  <a:pt x="1466792" y="278318"/>
                </a:lnTo>
                <a:lnTo>
                  <a:pt x="1463622" y="286792"/>
                </a:lnTo>
                <a:lnTo>
                  <a:pt x="1460187" y="295796"/>
                </a:lnTo>
                <a:lnTo>
                  <a:pt x="1456752" y="304800"/>
                </a:lnTo>
                <a:lnTo>
                  <a:pt x="1234815" y="304800"/>
                </a:lnTo>
                <a:lnTo>
                  <a:pt x="1226625" y="304800"/>
                </a:lnTo>
                <a:lnTo>
                  <a:pt x="1004423" y="304800"/>
                </a:lnTo>
                <a:lnTo>
                  <a:pt x="1001253" y="295796"/>
                </a:lnTo>
                <a:lnTo>
                  <a:pt x="998082" y="287057"/>
                </a:lnTo>
                <a:lnTo>
                  <a:pt x="994647" y="278583"/>
                </a:lnTo>
                <a:lnTo>
                  <a:pt x="990948" y="270639"/>
                </a:lnTo>
                <a:lnTo>
                  <a:pt x="987514" y="262959"/>
                </a:lnTo>
                <a:lnTo>
                  <a:pt x="984079" y="255280"/>
                </a:lnTo>
                <a:lnTo>
                  <a:pt x="980380" y="248395"/>
                </a:lnTo>
                <a:lnTo>
                  <a:pt x="976417" y="241509"/>
                </a:lnTo>
                <a:lnTo>
                  <a:pt x="972718" y="235154"/>
                </a:lnTo>
                <a:lnTo>
                  <a:pt x="968755" y="229063"/>
                </a:lnTo>
                <a:lnTo>
                  <a:pt x="965056" y="223237"/>
                </a:lnTo>
                <a:lnTo>
                  <a:pt x="961357" y="217676"/>
                </a:lnTo>
                <a:lnTo>
                  <a:pt x="957393" y="212380"/>
                </a:lnTo>
                <a:lnTo>
                  <a:pt x="953430" y="207348"/>
                </a:lnTo>
                <a:lnTo>
                  <a:pt x="945504" y="198080"/>
                </a:lnTo>
                <a:lnTo>
                  <a:pt x="937578" y="189606"/>
                </a:lnTo>
                <a:lnTo>
                  <a:pt x="929916" y="181926"/>
                </a:lnTo>
                <a:lnTo>
                  <a:pt x="922253" y="175041"/>
                </a:lnTo>
                <a:lnTo>
                  <a:pt x="914855" y="169215"/>
                </a:lnTo>
                <a:lnTo>
                  <a:pt x="907986" y="163390"/>
                </a:lnTo>
                <a:lnTo>
                  <a:pt x="900852" y="158358"/>
                </a:lnTo>
                <a:lnTo>
                  <a:pt x="888699" y="149884"/>
                </a:lnTo>
                <a:lnTo>
                  <a:pt x="877866" y="142469"/>
                </a:lnTo>
                <a:lnTo>
                  <a:pt x="873374" y="139027"/>
                </a:lnTo>
                <a:lnTo>
                  <a:pt x="869940" y="135584"/>
                </a:lnTo>
                <a:lnTo>
                  <a:pt x="866505" y="132671"/>
                </a:lnTo>
                <a:lnTo>
                  <a:pt x="865448" y="130817"/>
                </a:lnTo>
                <a:lnTo>
                  <a:pt x="864127" y="129229"/>
                </a:lnTo>
                <a:lnTo>
                  <a:pt x="863334" y="127110"/>
                </a:lnTo>
                <a:lnTo>
                  <a:pt x="862542" y="125521"/>
                </a:lnTo>
                <a:lnTo>
                  <a:pt x="862277" y="123668"/>
                </a:lnTo>
                <a:lnTo>
                  <a:pt x="862013" y="121814"/>
                </a:lnTo>
                <a:lnTo>
                  <a:pt x="862013" y="119960"/>
                </a:lnTo>
                <a:lnTo>
                  <a:pt x="862277" y="117577"/>
                </a:lnTo>
                <a:lnTo>
                  <a:pt x="862542" y="115723"/>
                </a:lnTo>
                <a:lnTo>
                  <a:pt x="863334" y="113340"/>
                </a:lnTo>
                <a:lnTo>
                  <a:pt x="864127" y="110956"/>
                </a:lnTo>
                <a:lnTo>
                  <a:pt x="865712" y="108308"/>
                </a:lnTo>
                <a:lnTo>
                  <a:pt x="868883" y="103012"/>
                </a:lnTo>
                <a:lnTo>
                  <a:pt x="873374" y="97186"/>
                </a:lnTo>
                <a:lnTo>
                  <a:pt x="879187" y="90301"/>
                </a:lnTo>
                <a:lnTo>
                  <a:pt x="885792" y="83151"/>
                </a:lnTo>
                <a:lnTo>
                  <a:pt x="893983" y="74677"/>
                </a:lnTo>
                <a:lnTo>
                  <a:pt x="896625" y="72029"/>
                </a:lnTo>
                <a:lnTo>
                  <a:pt x="899795" y="69910"/>
                </a:lnTo>
                <a:lnTo>
                  <a:pt x="902966" y="67527"/>
                </a:lnTo>
                <a:lnTo>
                  <a:pt x="906665" y="65409"/>
                </a:lnTo>
                <a:lnTo>
                  <a:pt x="910364" y="63025"/>
                </a:lnTo>
                <a:lnTo>
                  <a:pt x="914327" y="60907"/>
                </a:lnTo>
                <a:lnTo>
                  <a:pt x="923046" y="57199"/>
                </a:lnTo>
                <a:lnTo>
                  <a:pt x="932029" y="53492"/>
                </a:lnTo>
                <a:lnTo>
                  <a:pt x="941805" y="50579"/>
                </a:lnTo>
                <a:lnTo>
                  <a:pt x="952109" y="47931"/>
                </a:lnTo>
                <a:lnTo>
                  <a:pt x="962149" y="46077"/>
                </a:lnTo>
                <a:lnTo>
                  <a:pt x="972189" y="44224"/>
                </a:lnTo>
                <a:lnTo>
                  <a:pt x="981965" y="43429"/>
                </a:lnTo>
                <a:lnTo>
                  <a:pt x="991477" y="43164"/>
                </a:lnTo>
                <a:lnTo>
                  <a:pt x="996232" y="43429"/>
                </a:lnTo>
                <a:lnTo>
                  <a:pt x="1000724" y="43694"/>
                </a:lnTo>
                <a:lnTo>
                  <a:pt x="1004951" y="43959"/>
                </a:lnTo>
                <a:lnTo>
                  <a:pt x="1008915" y="44753"/>
                </a:lnTo>
                <a:lnTo>
                  <a:pt x="1012878" y="45812"/>
                </a:lnTo>
                <a:lnTo>
                  <a:pt x="1016577" y="46607"/>
                </a:lnTo>
                <a:lnTo>
                  <a:pt x="1019747" y="47931"/>
                </a:lnTo>
                <a:lnTo>
                  <a:pt x="1022918" y="49255"/>
                </a:lnTo>
                <a:lnTo>
                  <a:pt x="1025560" y="51109"/>
                </a:lnTo>
                <a:lnTo>
                  <a:pt x="1027938" y="52698"/>
                </a:lnTo>
                <a:lnTo>
                  <a:pt x="1030316" y="55081"/>
                </a:lnTo>
                <a:lnTo>
                  <a:pt x="1032429" y="57729"/>
                </a:lnTo>
                <a:lnTo>
                  <a:pt x="1035072" y="60907"/>
                </a:lnTo>
                <a:lnTo>
                  <a:pt x="1037185" y="64614"/>
                </a:lnTo>
                <a:lnTo>
                  <a:pt x="1042205" y="72559"/>
                </a:lnTo>
                <a:lnTo>
                  <a:pt x="1047754" y="82357"/>
                </a:lnTo>
                <a:lnTo>
                  <a:pt x="1058851" y="104071"/>
                </a:lnTo>
                <a:lnTo>
                  <a:pt x="1065192" y="115723"/>
                </a:lnTo>
                <a:lnTo>
                  <a:pt x="1072061" y="127375"/>
                </a:lnTo>
                <a:lnTo>
                  <a:pt x="1075496" y="133201"/>
                </a:lnTo>
                <a:lnTo>
                  <a:pt x="1079195" y="139027"/>
                </a:lnTo>
                <a:lnTo>
                  <a:pt x="1082894" y="144323"/>
                </a:lnTo>
                <a:lnTo>
                  <a:pt x="1086857" y="149884"/>
                </a:lnTo>
                <a:lnTo>
                  <a:pt x="1091084" y="154915"/>
                </a:lnTo>
                <a:lnTo>
                  <a:pt x="1095576" y="160212"/>
                </a:lnTo>
                <a:lnTo>
                  <a:pt x="1100067" y="164978"/>
                </a:lnTo>
                <a:lnTo>
                  <a:pt x="1104559" y="169480"/>
                </a:lnTo>
                <a:lnTo>
                  <a:pt x="1109315" y="173188"/>
                </a:lnTo>
                <a:lnTo>
                  <a:pt x="1114335" y="176895"/>
                </a:lnTo>
                <a:lnTo>
                  <a:pt x="1119619" y="180338"/>
                </a:lnTo>
                <a:lnTo>
                  <a:pt x="1124903" y="183250"/>
                </a:lnTo>
                <a:lnTo>
                  <a:pt x="1130716" y="185634"/>
                </a:lnTo>
                <a:lnTo>
                  <a:pt x="1136529" y="187488"/>
                </a:lnTo>
                <a:lnTo>
                  <a:pt x="1142341" y="188812"/>
                </a:lnTo>
                <a:lnTo>
                  <a:pt x="1148947" y="189341"/>
                </a:lnTo>
                <a:lnTo>
                  <a:pt x="1148154" y="185899"/>
                </a:lnTo>
                <a:lnTo>
                  <a:pt x="1147097" y="182191"/>
                </a:lnTo>
                <a:lnTo>
                  <a:pt x="1145776" y="177954"/>
                </a:lnTo>
                <a:lnTo>
                  <a:pt x="1144191" y="173982"/>
                </a:lnTo>
                <a:lnTo>
                  <a:pt x="1139963" y="164184"/>
                </a:lnTo>
                <a:lnTo>
                  <a:pt x="1134943" y="153856"/>
                </a:lnTo>
                <a:lnTo>
                  <a:pt x="1123318" y="131082"/>
                </a:lnTo>
                <a:lnTo>
                  <a:pt x="1117505" y="119166"/>
                </a:lnTo>
                <a:lnTo>
                  <a:pt x="1111693" y="106719"/>
                </a:lnTo>
                <a:lnTo>
                  <a:pt x="1105880" y="94538"/>
                </a:lnTo>
                <a:lnTo>
                  <a:pt x="1100860" y="82621"/>
                </a:lnTo>
                <a:lnTo>
                  <a:pt x="1099011" y="76531"/>
                </a:lnTo>
                <a:lnTo>
                  <a:pt x="1096897" y="70705"/>
                </a:lnTo>
                <a:lnTo>
                  <a:pt x="1095312" y="65144"/>
                </a:lnTo>
                <a:lnTo>
                  <a:pt x="1093991" y="59583"/>
                </a:lnTo>
                <a:lnTo>
                  <a:pt x="1092934" y="54022"/>
                </a:lnTo>
                <a:lnTo>
                  <a:pt x="1092141" y="48725"/>
                </a:lnTo>
                <a:lnTo>
                  <a:pt x="1092141" y="43959"/>
                </a:lnTo>
                <a:lnTo>
                  <a:pt x="1092141" y="39192"/>
                </a:lnTo>
                <a:lnTo>
                  <a:pt x="1092934" y="34690"/>
                </a:lnTo>
                <a:lnTo>
                  <a:pt x="1094255" y="30718"/>
                </a:lnTo>
                <a:lnTo>
                  <a:pt x="1095576" y="26746"/>
                </a:lnTo>
                <a:lnTo>
                  <a:pt x="1097954" y="23568"/>
                </a:lnTo>
                <a:lnTo>
                  <a:pt x="1099803" y="21450"/>
                </a:lnTo>
                <a:lnTo>
                  <a:pt x="1101653" y="19596"/>
                </a:lnTo>
                <a:lnTo>
                  <a:pt x="1104559" y="17477"/>
                </a:lnTo>
                <a:lnTo>
                  <a:pt x="1107465" y="15889"/>
                </a:lnTo>
                <a:lnTo>
                  <a:pt x="1110636" y="14564"/>
                </a:lnTo>
                <a:lnTo>
                  <a:pt x="1114335" y="12711"/>
                </a:lnTo>
                <a:lnTo>
                  <a:pt x="1118034" y="11387"/>
                </a:lnTo>
                <a:lnTo>
                  <a:pt x="1122261" y="10327"/>
                </a:lnTo>
                <a:lnTo>
                  <a:pt x="1131244" y="7944"/>
                </a:lnTo>
                <a:lnTo>
                  <a:pt x="1140756" y="6090"/>
                </a:lnTo>
                <a:lnTo>
                  <a:pt x="1150796" y="4237"/>
                </a:lnTo>
                <a:lnTo>
                  <a:pt x="1161364" y="2913"/>
                </a:lnTo>
                <a:lnTo>
                  <a:pt x="1171933" y="2118"/>
                </a:lnTo>
                <a:lnTo>
                  <a:pt x="1182237" y="1324"/>
                </a:lnTo>
                <a:lnTo>
                  <a:pt x="1192277" y="529"/>
                </a:lnTo>
                <a:lnTo>
                  <a:pt x="1201789" y="265"/>
                </a:lnTo>
                <a:lnTo>
                  <a:pt x="1218698" y="0"/>
                </a:lnTo>
                <a:close/>
              </a:path>
            </a:pathLst>
          </a:custGeom>
          <a:solidFill>
            <a:schemeClr val="accent2"/>
          </a:solidFill>
          <a:ln>
            <a:noFill/>
          </a:ln>
        </p:spPr>
        <p:txBody>
          <a:bodyPr anchor="ctr">
            <a:noAutofit/>
            <a:scene3d>
              <a:camera prst="orthographicFront"/>
              <a:lightRig rig="threePt" dir="t"/>
            </a:scene3d>
            <a:sp3d contourW="12700">
              <a:contourClr>
                <a:srgbClr val="FFFFFF"/>
              </a:contourClr>
            </a:sp3d>
          </a:bodyPr>
          <a:p>
            <a:pPr algn="ctr">
              <a:defRPr/>
            </a:pPr>
            <a:endParaRPr lang="zh-CN" altLang="en-US" sz="2400" b="1" spc="150">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
        <p:nvSpPr>
          <p:cNvPr id="98" name="椭圆 97"/>
          <p:cNvSpPr/>
          <p:nvPr>
            <p:custDataLst>
              <p:tags r:id="rId22"/>
            </p:custDataLst>
          </p:nvPr>
        </p:nvSpPr>
        <p:spPr>
          <a:xfrm>
            <a:off x="554990" y="5957570"/>
            <a:ext cx="575945" cy="575945"/>
          </a:xfrm>
          <a:prstGeom prst="ellipse">
            <a:avLst/>
          </a:prstGeom>
          <a:solidFill>
            <a:schemeClr val="bg1"/>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endParaRPr lang="zh-CN" altLang="en-US" sz="2000" b="1" spc="150">
              <a:solidFill>
                <a:schemeClr val="accent1">
                  <a:lumMod val="75000"/>
                </a:schemeClr>
              </a:solidFill>
              <a:latin typeface="思源黑体 Normal" panose="020B0400000000000000" charset="-122"/>
              <a:ea typeface="思源黑体 Normal" panose="020B0400000000000000" charset="-122"/>
              <a:sym typeface="Arial" panose="020B0604020202020204" pitchFamily="34" charset="0"/>
            </a:endParaRPr>
          </a:p>
        </p:txBody>
      </p:sp>
      <p:sp>
        <p:nvSpPr>
          <p:cNvPr id="99" name="文本框 98"/>
          <p:cNvSpPr txBox="1"/>
          <p:nvPr>
            <p:custDataLst>
              <p:tags r:id="rId23"/>
            </p:custDataLst>
          </p:nvPr>
        </p:nvSpPr>
        <p:spPr>
          <a:xfrm>
            <a:off x="1314450" y="5841365"/>
            <a:ext cx="1134110" cy="718185"/>
          </a:xfrm>
          <a:prstGeom prst="rect">
            <a:avLst/>
          </a:prstGeom>
          <a:noFill/>
        </p:spPr>
        <p:txBody>
          <a:bodyPr wrap="square" lIns="0" tIns="0" rIns="0" bIns="0" rtlCol="0" anchor="ctr" anchorCtr="0">
            <a:noAutofit/>
          </a:bodyPr>
          <a:p>
            <a:pPr lvl="0" algn="ctr">
              <a:lnSpc>
                <a:spcPct val="150000"/>
              </a:lnSpc>
            </a:pPr>
            <a:r>
              <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rPr>
              <a:t>自我评价</a:t>
            </a:r>
            <a:endPar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p:txBody>
      </p:sp>
      <p:sp>
        <p:nvSpPr>
          <p:cNvPr id="100" name="文本框 99"/>
          <p:cNvSpPr txBox="1"/>
          <p:nvPr>
            <p:custDataLst>
              <p:tags r:id="rId24"/>
            </p:custDataLst>
          </p:nvPr>
        </p:nvSpPr>
        <p:spPr>
          <a:xfrm>
            <a:off x="2642235" y="5876290"/>
            <a:ext cx="9168130" cy="718185"/>
          </a:xfrm>
          <a:prstGeom prst="rect">
            <a:avLst/>
          </a:prstGeom>
          <a:noFill/>
        </p:spPr>
        <p:txBody>
          <a:bodyPr wrap="square" lIns="0" tIns="0" rIns="0" bIns="0" rtlCol="0" anchor="ctr" anchorCtr="0">
            <a:noAutofit/>
          </a:bodyPr>
          <a:p>
            <a:pPr lvl="0" algn="l">
              <a:lnSpc>
                <a:spcPct val="110000"/>
              </a:lnSpc>
            </a:pPr>
            <a:r>
              <a:rPr lang="zh-CN" altLang="da-DK"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自我评价要</a:t>
            </a:r>
            <a:r>
              <a:rPr lang="da-DK" alt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符合应聘职位相关要求</a:t>
            </a:r>
            <a:r>
              <a:rPr lang="zh-CN" altLang="da-DK"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a:t>
            </a:r>
            <a:r>
              <a:rPr lang="da-DK" alt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用精炼简短的语言，不要主观发挥，更不能写成抒情散文。</a:t>
            </a:r>
            <a:endParaRPr lang="da-DK" alt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endParaRPr>
          </a:p>
        </p:txBody>
      </p:sp>
      <p:sp>
        <p:nvSpPr>
          <p:cNvPr id="101" name="KSO_Shape"/>
          <p:cNvSpPr/>
          <p:nvPr>
            <p:custDataLst>
              <p:tags r:id="rId25"/>
            </p:custDataLst>
          </p:nvPr>
        </p:nvSpPr>
        <p:spPr bwMode="auto">
          <a:xfrm>
            <a:off x="719455" y="6108065"/>
            <a:ext cx="246380" cy="273050"/>
          </a:xfrm>
          <a:custGeom>
            <a:avLst/>
            <a:gdLst/>
            <a:ahLst/>
            <a:cxnLst/>
            <a:rect l="0" t="0" r="r" b="b"/>
            <a:pathLst>
              <a:path w="1647825" h="1824038">
                <a:moveTo>
                  <a:pt x="984667" y="1001712"/>
                </a:moveTo>
                <a:lnTo>
                  <a:pt x="990761" y="1001712"/>
                </a:lnTo>
                <a:lnTo>
                  <a:pt x="1530189" y="1001712"/>
                </a:lnTo>
                <a:lnTo>
                  <a:pt x="1536548" y="1001712"/>
                </a:lnTo>
                <a:lnTo>
                  <a:pt x="1542377" y="1002243"/>
                </a:lnTo>
                <a:lnTo>
                  <a:pt x="1548206" y="1003040"/>
                </a:lnTo>
                <a:lnTo>
                  <a:pt x="1554034" y="1004102"/>
                </a:lnTo>
                <a:lnTo>
                  <a:pt x="1559598" y="1005429"/>
                </a:lnTo>
                <a:lnTo>
                  <a:pt x="1565427" y="1006757"/>
                </a:lnTo>
                <a:lnTo>
                  <a:pt x="1570726" y="1008615"/>
                </a:lnTo>
                <a:lnTo>
                  <a:pt x="1576025" y="1010739"/>
                </a:lnTo>
                <a:lnTo>
                  <a:pt x="1581059" y="1013129"/>
                </a:lnTo>
                <a:lnTo>
                  <a:pt x="1586358" y="1015518"/>
                </a:lnTo>
                <a:lnTo>
                  <a:pt x="1591392" y="1018439"/>
                </a:lnTo>
                <a:lnTo>
                  <a:pt x="1596161" y="1021359"/>
                </a:lnTo>
                <a:lnTo>
                  <a:pt x="1600665" y="1024545"/>
                </a:lnTo>
                <a:lnTo>
                  <a:pt x="1604904" y="1027997"/>
                </a:lnTo>
                <a:lnTo>
                  <a:pt x="1609143" y="1031713"/>
                </a:lnTo>
                <a:lnTo>
                  <a:pt x="1613382" y="1035430"/>
                </a:lnTo>
                <a:lnTo>
                  <a:pt x="1617356" y="1039413"/>
                </a:lnTo>
                <a:lnTo>
                  <a:pt x="1621065" y="1043661"/>
                </a:lnTo>
                <a:lnTo>
                  <a:pt x="1624510" y="1048174"/>
                </a:lnTo>
                <a:lnTo>
                  <a:pt x="1627689" y="1052422"/>
                </a:lnTo>
                <a:lnTo>
                  <a:pt x="1630869" y="1057201"/>
                </a:lnTo>
                <a:lnTo>
                  <a:pt x="1633518" y="1061980"/>
                </a:lnTo>
                <a:lnTo>
                  <a:pt x="1636167" y="1066759"/>
                </a:lnTo>
                <a:lnTo>
                  <a:pt x="1638552" y="1071804"/>
                </a:lnTo>
                <a:lnTo>
                  <a:pt x="1640671" y="1077379"/>
                </a:lnTo>
                <a:lnTo>
                  <a:pt x="1642526" y="1082689"/>
                </a:lnTo>
                <a:lnTo>
                  <a:pt x="1644116" y="1087999"/>
                </a:lnTo>
                <a:lnTo>
                  <a:pt x="1645441" y="1093840"/>
                </a:lnTo>
                <a:lnTo>
                  <a:pt x="1646500" y="1099416"/>
                </a:lnTo>
                <a:lnTo>
                  <a:pt x="1647295" y="1104991"/>
                </a:lnTo>
                <a:lnTo>
                  <a:pt x="1647560" y="1111098"/>
                </a:lnTo>
                <a:lnTo>
                  <a:pt x="1647825" y="1116673"/>
                </a:lnTo>
                <a:lnTo>
                  <a:pt x="1647560" y="1122780"/>
                </a:lnTo>
                <a:lnTo>
                  <a:pt x="1647295" y="1128621"/>
                </a:lnTo>
                <a:lnTo>
                  <a:pt x="1646500" y="1134196"/>
                </a:lnTo>
                <a:lnTo>
                  <a:pt x="1645441" y="1140037"/>
                </a:lnTo>
                <a:lnTo>
                  <a:pt x="1644116" y="1145613"/>
                </a:lnTo>
                <a:lnTo>
                  <a:pt x="1642526" y="1150923"/>
                </a:lnTo>
                <a:lnTo>
                  <a:pt x="1640671" y="1156498"/>
                </a:lnTo>
                <a:lnTo>
                  <a:pt x="1638552" y="1161543"/>
                </a:lnTo>
                <a:lnTo>
                  <a:pt x="1636167" y="1166587"/>
                </a:lnTo>
                <a:lnTo>
                  <a:pt x="1633518" y="1171632"/>
                </a:lnTo>
                <a:lnTo>
                  <a:pt x="1630869" y="1176411"/>
                </a:lnTo>
                <a:lnTo>
                  <a:pt x="1627689" y="1181190"/>
                </a:lnTo>
                <a:lnTo>
                  <a:pt x="1624510" y="1185703"/>
                </a:lnTo>
                <a:lnTo>
                  <a:pt x="1621065" y="1189951"/>
                </a:lnTo>
                <a:lnTo>
                  <a:pt x="1617356" y="1193934"/>
                </a:lnTo>
                <a:lnTo>
                  <a:pt x="1613382" y="1198182"/>
                </a:lnTo>
                <a:lnTo>
                  <a:pt x="1609143" y="1201899"/>
                </a:lnTo>
                <a:lnTo>
                  <a:pt x="1604904" y="1205616"/>
                </a:lnTo>
                <a:lnTo>
                  <a:pt x="1600665" y="1209067"/>
                </a:lnTo>
                <a:lnTo>
                  <a:pt x="1596161" y="1212253"/>
                </a:lnTo>
                <a:lnTo>
                  <a:pt x="1591392" y="1215174"/>
                </a:lnTo>
                <a:lnTo>
                  <a:pt x="1586358" y="1217829"/>
                </a:lnTo>
                <a:lnTo>
                  <a:pt x="1581059" y="1220484"/>
                </a:lnTo>
                <a:lnTo>
                  <a:pt x="1576025" y="1222608"/>
                </a:lnTo>
                <a:lnTo>
                  <a:pt x="1570726" y="1224732"/>
                </a:lnTo>
                <a:lnTo>
                  <a:pt x="1565427" y="1226590"/>
                </a:lnTo>
                <a:lnTo>
                  <a:pt x="1559598" y="1228183"/>
                </a:lnTo>
                <a:lnTo>
                  <a:pt x="1554034" y="1229511"/>
                </a:lnTo>
                <a:lnTo>
                  <a:pt x="1548206" y="1230573"/>
                </a:lnTo>
                <a:lnTo>
                  <a:pt x="1542377" y="1231369"/>
                </a:lnTo>
                <a:lnTo>
                  <a:pt x="1536548" y="1231635"/>
                </a:lnTo>
                <a:lnTo>
                  <a:pt x="1530189" y="1231900"/>
                </a:lnTo>
                <a:lnTo>
                  <a:pt x="990761" y="1231900"/>
                </a:lnTo>
                <a:lnTo>
                  <a:pt x="984667" y="1231635"/>
                </a:lnTo>
                <a:lnTo>
                  <a:pt x="978838" y="1231369"/>
                </a:lnTo>
                <a:lnTo>
                  <a:pt x="972745" y="1230573"/>
                </a:lnTo>
                <a:lnTo>
                  <a:pt x="967181" y="1229511"/>
                </a:lnTo>
                <a:lnTo>
                  <a:pt x="961352" y="1228183"/>
                </a:lnTo>
                <a:lnTo>
                  <a:pt x="955788" y="1226590"/>
                </a:lnTo>
                <a:lnTo>
                  <a:pt x="950489" y="1224732"/>
                </a:lnTo>
                <a:lnTo>
                  <a:pt x="944925" y="1222608"/>
                </a:lnTo>
                <a:lnTo>
                  <a:pt x="939627" y="1220484"/>
                </a:lnTo>
                <a:lnTo>
                  <a:pt x="934593" y="1217829"/>
                </a:lnTo>
                <a:lnTo>
                  <a:pt x="929824" y="1215174"/>
                </a:lnTo>
                <a:lnTo>
                  <a:pt x="925055" y="1212253"/>
                </a:lnTo>
                <a:lnTo>
                  <a:pt x="920286" y="1209067"/>
                </a:lnTo>
                <a:lnTo>
                  <a:pt x="915781" y="1205616"/>
                </a:lnTo>
                <a:lnTo>
                  <a:pt x="911542" y="1201899"/>
                </a:lnTo>
                <a:lnTo>
                  <a:pt x="907568" y="1198182"/>
                </a:lnTo>
                <a:lnTo>
                  <a:pt x="903594" y="1193934"/>
                </a:lnTo>
                <a:lnTo>
                  <a:pt x="900150" y="1189951"/>
                </a:lnTo>
                <a:lnTo>
                  <a:pt x="896440" y="1185703"/>
                </a:lnTo>
                <a:lnTo>
                  <a:pt x="893261" y="1181190"/>
                </a:lnTo>
                <a:lnTo>
                  <a:pt x="890347" y="1176411"/>
                </a:lnTo>
                <a:lnTo>
                  <a:pt x="887167" y="1171632"/>
                </a:lnTo>
                <a:lnTo>
                  <a:pt x="884783" y="1166587"/>
                </a:lnTo>
                <a:lnTo>
                  <a:pt x="882398" y="1161543"/>
                </a:lnTo>
                <a:lnTo>
                  <a:pt x="880279" y="1156498"/>
                </a:lnTo>
                <a:lnTo>
                  <a:pt x="878689" y="1150923"/>
                </a:lnTo>
                <a:lnTo>
                  <a:pt x="876834" y="1145613"/>
                </a:lnTo>
                <a:lnTo>
                  <a:pt x="875510" y="1140037"/>
                </a:lnTo>
                <a:lnTo>
                  <a:pt x="874450" y="1134196"/>
                </a:lnTo>
                <a:lnTo>
                  <a:pt x="873920" y="1128621"/>
                </a:lnTo>
                <a:lnTo>
                  <a:pt x="873125" y="1122780"/>
                </a:lnTo>
                <a:lnTo>
                  <a:pt x="873125" y="1116673"/>
                </a:lnTo>
                <a:lnTo>
                  <a:pt x="873125" y="1111098"/>
                </a:lnTo>
                <a:lnTo>
                  <a:pt x="873920" y="1104991"/>
                </a:lnTo>
                <a:lnTo>
                  <a:pt x="874450" y="1099416"/>
                </a:lnTo>
                <a:lnTo>
                  <a:pt x="875510" y="1093840"/>
                </a:lnTo>
                <a:lnTo>
                  <a:pt x="876834" y="1087999"/>
                </a:lnTo>
                <a:lnTo>
                  <a:pt x="878689" y="1082689"/>
                </a:lnTo>
                <a:lnTo>
                  <a:pt x="880279" y="1077379"/>
                </a:lnTo>
                <a:lnTo>
                  <a:pt x="882398" y="1071804"/>
                </a:lnTo>
                <a:lnTo>
                  <a:pt x="884783" y="1066759"/>
                </a:lnTo>
                <a:lnTo>
                  <a:pt x="887167" y="1061980"/>
                </a:lnTo>
                <a:lnTo>
                  <a:pt x="890347" y="1057201"/>
                </a:lnTo>
                <a:lnTo>
                  <a:pt x="893261" y="1052422"/>
                </a:lnTo>
                <a:lnTo>
                  <a:pt x="896440" y="1048174"/>
                </a:lnTo>
                <a:lnTo>
                  <a:pt x="900150" y="1043661"/>
                </a:lnTo>
                <a:lnTo>
                  <a:pt x="903594" y="1039413"/>
                </a:lnTo>
                <a:lnTo>
                  <a:pt x="907568" y="1035430"/>
                </a:lnTo>
                <a:lnTo>
                  <a:pt x="911542" y="1031713"/>
                </a:lnTo>
                <a:lnTo>
                  <a:pt x="915781" y="1027997"/>
                </a:lnTo>
                <a:lnTo>
                  <a:pt x="920286" y="1024545"/>
                </a:lnTo>
                <a:lnTo>
                  <a:pt x="925055" y="1021359"/>
                </a:lnTo>
                <a:lnTo>
                  <a:pt x="929824" y="1018439"/>
                </a:lnTo>
                <a:lnTo>
                  <a:pt x="934593" y="1015518"/>
                </a:lnTo>
                <a:lnTo>
                  <a:pt x="939627" y="1013129"/>
                </a:lnTo>
                <a:lnTo>
                  <a:pt x="944925" y="1010739"/>
                </a:lnTo>
                <a:lnTo>
                  <a:pt x="950489" y="1008615"/>
                </a:lnTo>
                <a:lnTo>
                  <a:pt x="955788" y="1006757"/>
                </a:lnTo>
                <a:lnTo>
                  <a:pt x="961352" y="1005429"/>
                </a:lnTo>
                <a:lnTo>
                  <a:pt x="967181" y="1004102"/>
                </a:lnTo>
                <a:lnTo>
                  <a:pt x="972745" y="1003040"/>
                </a:lnTo>
                <a:lnTo>
                  <a:pt x="978838" y="1002243"/>
                </a:lnTo>
                <a:lnTo>
                  <a:pt x="984667" y="1001712"/>
                </a:lnTo>
                <a:close/>
                <a:moveTo>
                  <a:pt x="710407" y="800017"/>
                </a:moveTo>
                <a:lnTo>
                  <a:pt x="719935" y="800017"/>
                </a:lnTo>
                <a:lnTo>
                  <a:pt x="729729" y="800281"/>
                </a:lnTo>
                <a:lnTo>
                  <a:pt x="739522" y="800810"/>
                </a:lnTo>
                <a:lnTo>
                  <a:pt x="749050" y="801604"/>
                </a:lnTo>
                <a:lnTo>
                  <a:pt x="768637" y="803190"/>
                </a:lnTo>
                <a:lnTo>
                  <a:pt x="787694" y="805571"/>
                </a:lnTo>
                <a:lnTo>
                  <a:pt x="806222" y="809009"/>
                </a:lnTo>
                <a:lnTo>
                  <a:pt x="825014" y="812711"/>
                </a:lnTo>
                <a:lnTo>
                  <a:pt x="843806" y="817207"/>
                </a:lnTo>
                <a:lnTo>
                  <a:pt x="862070" y="822232"/>
                </a:lnTo>
                <a:lnTo>
                  <a:pt x="880333" y="828315"/>
                </a:lnTo>
                <a:lnTo>
                  <a:pt x="898331" y="834398"/>
                </a:lnTo>
                <a:lnTo>
                  <a:pt x="916329" y="841538"/>
                </a:lnTo>
                <a:lnTo>
                  <a:pt x="934063" y="849472"/>
                </a:lnTo>
                <a:lnTo>
                  <a:pt x="951532" y="857671"/>
                </a:lnTo>
                <a:lnTo>
                  <a:pt x="968736" y="866663"/>
                </a:lnTo>
                <a:lnTo>
                  <a:pt x="985941" y="875919"/>
                </a:lnTo>
                <a:lnTo>
                  <a:pt x="1002351" y="885969"/>
                </a:lnTo>
                <a:lnTo>
                  <a:pt x="973236" y="888349"/>
                </a:lnTo>
                <a:lnTo>
                  <a:pt x="959208" y="889672"/>
                </a:lnTo>
                <a:lnTo>
                  <a:pt x="946503" y="891258"/>
                </a:lnTo>
                <a:lnTo>
                  <a:pt x="934328" y="892845"/>
                </a:lnTo>
                <a:lnTo>
                  <a:pt x="923476" y="894167"/>
                </a:lnTo>
                <a:lnTo>
                  <a:pt x="913947" y="896019"/>
                </a:lnTo>
                <a:lnTo>
                  <a:pt x="906007" y="897870"/>
                </a:lnTo>
                <a:lnTo>
                  <a:pt x="898596" y="899986"/>
                </a:lnTo>
                <a:lnTo>
                  <a:pt x="890920" y="902630"/>
                </a:lnTo>
                <a:lnTo>
                  <a:pt x="883244" y="905540"/>
                </a:lnTo>
                <a:lnTo>
                  <a:pt x="875304" y="909242"/>
                </a:lnTo>
                <a:lnTo>
                  <a:pt x="867628" y="912945"/>
                </a:lnTo>
                <a:lnTo>
                  <a:pt x="859952" y="917176"/>
                </a:lnTo>
                <a:lnTo>
                  <a:pt x="851747" y="921937"/>
                </a:lnTo>
                <a:lnTo>
                  <a:pt x="844071" y="926962"/>
                </a:lnTo>
                <a:lnTo>
                  <a:pt x="836131" y="932251"/>
                </a:lnTo>
                <a:lnTo>
                  <a:pt x="828455" y="938334"/>
                </a:lnTo>
                <a:lnTo>
                  <a:pt x="820779" y="944416"/>
                </a:lnTo>
                <a:lnTo>
                  <a:pt x="813368" y="951028"/>
                </a:lnTo>
                <a:lnTo>
                  <a:pt x="805957" y="958169"/>
                </a:lnTo>
                <a:lnTo>
                  <a:pt x="798811" y="965574"/>
                </a:lnTo>
                <a:lnTo>
                  <a:pt x="791929" y="973244"/>
                </a:lnTo>
                <a:lnTo>
                  <a:pt x="785312" y="981442"/>
                </a:lnTo>
                <a:lnTo>
                  <a:pt x="778695" y="989641"/>
                </a:lnTo>
                <a:lnTo>
                  <a:pt x="772607" y="998368"/>
                </a:lnTo>
                <a:lnTo>
                  <a:pt x="766784" y="1007360"/>
                </a:lnTo>
                <a:lnTo>
                  <a:pt x="761490" y="1016881"/>
                </a:lnTo>
                <a:lnTo>
                  <a:pt x="756197" y="1026402"/>
                </a:lnTo>
                <a:lnTo>
                  <a:pt x="751432" y="1036451"/>
                </a:lnTo>
                <a:lnTo>
                  <a:pt x="747462" y="1046501"/>
                </a:lnTo>
                <a:lnTo>
                  <a:pt x="743492" y="1056815"/>
                </a:lnTo>
                <a:lnTo>
                  <a:pt x="740316" y="1067923"/>
                </a:lnTo>
                <a:lnTo>
                  <a:pt x="737140" y="1079031"/>
                </a:lnTo>
                <a:lnTo>
                  <a:pt x="735287" y="1090138"/>
                </a:lnTo>
                <a:lnTo>
                  <a:pt x="733434" y="1101775"/>
                </a:lnTo>
                <a:lnTo>
                  <a:pt x="732111" y="1113412"/>
                </a:lnTo>
                <a:lnTo>
                  <a:pt x="731846" y="1125577"/>
                </a:lnTo>
                <a:lnTo>
                  <a:pt x="731846" y="1137743"/>
                </a:lnTo>
                <a:lnTo>
                  <a:pt x="732905" y="1150173"/>
                </a:lnTo>
                <a:lnTo>
                  <a:pt x="734228" y="1162867"/>
                </a:lnTo>
                <a:lnTo>
                  <a:pt x="736346" y="1174768"/>
                </a:lnTo>
                <a:lnTo>
                  <a:pt x="738992" y="1186405"/>
                </a:lnTo>
                <a:lnTo>
                  <a:pt x="742433" y="1197513"/>
                </a:lnTo>
                <a:lnTo>
                  <a:pt x="745874" y="1208620"/>
                </a:lnTo>
                <a:lnTo>
                  <a:pt x="750109" y="1219199"/>
                </a:lnTo>
                <a:lnTo>
                  <a:pt x="754873" y="1229513"/>
                </a:lnTo>
                <a:lnTo>
                  <a:pt x="759902" y="1239299"/>
                </a:lnTo>
                <a:lnTo>
                  <a:pt x="765461" y="1248555"/>
                </a:lnTo>
                <a:lnTo>
                  <a:pt x="771548" y="1257547"/>
                </a:lnTo>
                <a:lnTo>
                  <a:pt x="778165" y="1266274"/>
                </a:lnTo>
                <a:lnTo>
                  <a:pt x="784782" y="1274473"/>
                </a:lnTo>
                <a:lnTo>
                  <a:pt x="791929" y="1282407"/>
                </a:lnTo>
                <a:lnTo>
                  <a:pt x="799605" y="1289812"/>
                </a:lnTo>
                <a:lnTo>
                  <a:pt x="807545" y="1296953"/>
                </a:lnTo>
                <a:lnTo>
                  <a:pt x="815485" y="1303829"/>
                </a:lnTo>
                <a:lnTo>
                  <a:pt x="824220" y="1309912"/>
                </a:lnTo>
                <a:lnTo>
                  <a:pt x="832690" y="1315994"/>
                </a:lnTo>
                <a:lnTo>
                  <a:pt x="841689" y="1321284"/>
                </a:lnTo>
                <a:lnTo>
                  <a:pt x="850953" y="1326573"/>
                </a:lnTo>
                <a:lnTo>
                  <a:pt x="860481" y="1331334"/>
                </a:lnTo>
                <a:lnTo>
                  <a:pt x="870010" y="1335565"/>
                </a:lnTo>
                <a:lnTo>
                  <a:pt x="879803" y="1339532"/>
                </a:lnTo>
                <a:lnTo>
                  <a:pt x="889861" y="1342970"/>
                </a:lnTo>
                <a:lnTo>
                  <a:pt x="899919" y="1346144"/>
                </a:lnTo>
                <a:lnTo>
                  <a:pt x="910242" y="1349053"/>
                </a:lnTo>
                <a:lnTo>
                  <a:pt x="920300" y="1350904"/>
                </a:lnTo>
                <a:lnTo>
                  <a:pt x="930622" y="1353020"/>
                </a:lnTo>
                <a:lnTo>
                  <a:pt x="941209" y="1354607"/>
                </a:lnTo>
                <a:lnTo>
                  <a:pt x="951797" y="1355400"/>
                </a:lnTo>
                <a:lnTo>
                  <a:pt x="962384" y="1356194"/>
                </a:lnTo>
                <a:lnTo>
                  <a:pt x="972707" y="1356458"/>
                </a:lnTo>
                <a:lnTo>
                  <a:pt x="1352790" y="1356458"/>
                </a:lnTo>
                <a:lnTo>
                  <a:pt x="1360466" y="1380260"/>
                </a:lnTo>
                <a:lnTo>
                  <a:pt x="1367877" y="1404327"/>
                </a:lnTo>
                <a:lnTo>
                  <a:pt x="1375023" y="1428658"/>
                </a:lnTo>
                <a:lnTo>
                  <a:pt x="1381640" y="1453253"/>
                </a:lnTo>
                <a:lnTo>
                  <a:pt x="1387728" y="1478378"/>
                </a:lnTo>
                <a:lnTo>
                  <a:pt x="1393286" y="1503502"/>
                </a:lnTo>
                <a:lnTo>
                  <a:pt x="1398315" y="1529156"/>
                </a:lnTo>
                <a:lnTo>
                  <a:pt x="1402815" y="1555074"/>
                </a:lnTo>
                <a:lnTo>
                  <a:pt x="1407049" y="1581256"/>
                </a:lnTo>
                <a:lnTo>
                  <a:pt x="1410490" y="1607703"/>
                </a:lnTo>
                <a:lnTo>
                  <a:pt x="1413667" y="1634414"/>
                </a:lnTo>
                <a:lnTo>
                  <a:pt x="1416313" y="1661126"/>
                </a:lnTo>
                <a:lnTo>
                  <a:pt x="1417901" y="1688366"/>
                </a:lnTo>
                <a:lnTo>
                  <a:pt x="1419490" y="1715606"/>
                </a:lnTo>
                <a:lnTo>
                  <a:pt x="1420284" y="1742846"/>
                </a:lnTo>
                <a:lnTo>
                  <a:pt x="1420813" y="1770880"/>
                </a:lnTo>
                <a:lnTo>
                  <a:pt x="1420284" y="1797327"/>
                </a:lnTo>
                <a:lnTo>
                  <a:pt x="1419490" y="1824038"/>
                </a:lnTo>
                <a:lnTo>
                  <a:pt x="1059" y="1824038"/>
                </a:lnTo>
                <a:lnTo>
                  <a:pt x="265" y="1797327"/>
                </a:lnTo>
                <a:lnTo>
                  <a:pt x="0" y="1770880"/>
                </a:lnTo>
                <a:lnTo>
                  <a:pt x="265" y="1745756"/>
                </a:lnTo>
                <a:lnTo>
                  <a:pt x="794" y="1720896"/>
                </a:lnTo>
                <a:lnTo>
                  <a:pt x="2118" y="1696035"/>
                </a:lnTo>
                <a:lnTo>
                  <a:pt x="3441" y="1671704"/>
                </a:lnTo>
                <a:lnTo>
                  <a:pt x="5559" y="1647109"/>
                </a:lnTo>
                <a:lnTo>
                  <a:pt x="8205" y="1622778"/>
                </a:lnTo>
                <a:lnTo>
                  <a:pt x="11117" y="1598976"/>
                </a:lnTo>
                <a:lnTo>
                  <a:pt x="14293" y="1575173"/>
                </a:lnTo>
                <a:lnTo>
                  <a:pt x="17999" y="1551371"/>
                </a:lnTo>
                <a:lnTo>
                  <a:pt x="22234" y="1528362"/>
                </a:lnTo>
                <a:lnTo>
                  <a:pt x="26998" y="1505089"/>
                </a:lnTo>
                <a:lnTo>
                  <a:pt x="31762" y="1482081"/>
                </a:lnTo>
                <a:lnTo>
                  <a:pt x="37056" y="1459601"/>
                </a:lnTo>
                <a:lnTo>
                  <a:pt x="43143" y="1436856"/>
                </a:lnTo>
                <a:lnTo>
                  <a:pt x="49496" y="1414906"/>
                </a:lnTo>
                <a:lnTo>
                  <a:pt x="55848" y="1392955"/>
                </a:lnTo>
                <a:lnTo>
                  <a:pt x="62730" y="1371268"/>
                </a:lnTo>
                <a:lnTo>
                  <a:pt x="69876" y="1349846"/>
                </a:lnTo>
                <a:lnTo>
                  <a:pt x="77552" y="1328689"/>
                </a:lnTo>
                <a:lnTo>
                  <a:pt x="85757" y="1307796"/>
                </a:lnTo>
                <a:lnTo>
                  <a:pt x="93962" y="1287696"/>
                </a:lnTo>
                <a:lnTo>
                  <a:pt x="102697" y="1267332"/>
                </a:lnTo>
                <a:lnTo>
                  <a:pt x="111961" y="1247497"/>
                </a:lnTo>
                <a:lnTo>
                  <a:pt x="121489" y="1227926"/>
                </a:lnTo>
                <a:lnTo>
                  <a:pt x="131018" y="1208885"/>
                </a:lnTo>
                <a:lnTo>
                  <a:pt x="141076" y="1189843"/>
                </a:lnTo>
                <a:lnTo>
                  <a:pt x="151398" y="1171330"/>
                </a:lnTo>
                <a:lnTo>
                  <a:pt x="162250" y="1153346"/>
                </a:lnTo>
                <a:lnTo>
                  <a:pt x="173102" y="1135363"/>
                </a:lnTo>
                <a:lnTo>
                  <a:pt x="184484" y="1118172"/>
                </a:lnTo>
                <a:lnTo>
                  <a:pt x="196130" y="1100982"/>
                </a:lnTo>
                <a:lnTo>
                  <a:pt x="208040" y="1084320"/>
                </a:lnTo>
                <a:lnTo>
                  <a:pt x="220216" y="1067923"/>
                </a:lnTo>
                <a:lnTo>
                  <a:pt x="232656" y="1052055"/>
                </a:lnTo>
                <a:lnTo>
                  <a:pt x="245625" y="1036716"/>
                </a:lnTo>
                <a:lnTo>
                  <a:pt x="258330" y="1021641"/>
                </a:lnTo>
                <a:lnTo>
                  <a:pt x="271829" y="1006831"/>
                </a:lnTo>
                <a:lnTo>
                  <a:pt x="285327" y="992814"/>
                </a:lnTo>
                <a:lnTo>
                  <a:pt x="299091" y="979062"/>
                </a:lnTo>
                <a:lnTo>
                  <a:pt x="313119" y="965574"/>
                </a:lnTo>
                <a:lnTo>
                  <a:pt x="327412" y="952879"/>
                </a:lnTo>
                <a:lnTo>
                  <a:pt x="341969" y="940714"/>
                </a:lnTo>
                <a:lnTo>
                  <a:pt x="356792" y="928548"/>
                </a:lnTo>
                <a:lnTo>
                  <a:pt x="371614" y="917176"/>
                </a:lnTo>
                <a:lnTo>
                  <a:pt x="386965" y="906069"/>
                </a:lnTo>
                <a:lnTo>
                  <a:pt x="402317" y="895754"/>
                </a:lnTo>
                <a:lnTo>
                  <a:pt x="417933" y="885704"/>
                </a:lnTo>
                <a:lnTo>
                  <a:pt x="434079" y="876184"/>
                </a:lnTo>
                <a:lnTo>
                  <a:pt x="449695" y="867192"/>
                </a:lnTo>
                <a:lnTo>
                  <a:pt x="466105" y="858993"/>
                </a:lnTo>
                <a:lnTo>
                  <a:pt x="482516" y="850795"/>
                </a:lnTo>
                <a:lnTo>
                  <a:pt x="499190" y="843654"/>
                </a:lnTo>
                <a:lnTo>
                  <a:pt x="515865" y="836778"/>
                </a:lnTo>
                <a:lnTo>
                  <a:pt x="532805" y="830695"/>
                </a:lnTo>
                <a:lnTo>
                  <a:pt x="550009" y="824612"/>
                </a:lnTo>
                <a:lnTo>
                  <a:pt x="567214" y="819587"/>
                </a:lnTo>
                <a:lnTo>
                  <a:pt x="584683" y="815091"/>
                </a:lnTo>
                <a:lnTo>
                  <a:pt x="602152" y="811389"/>
                </a:lnTo>
                <a:lnTo>
                  <a:pt x="619885" y="807686"/>
                </a:lnTo>
                <a:lnTo>
                  <a:pt x="637619" y="805042"/>
                </a:lnTo>
                <a:lnTo>
                  <a:pt x="655618" y="802661"/>
                </a:lnTo>
                <a:lnTo>
                  <a:pt x="673881" y="801075"/>
                </a:lnTo>
                <a:lnTo>
                  <a:pt x="692144" y="800281"/>
                </a:lnTo>
                <a:lnTo>
                  <a:pt x="710407" y="800017"/>
                </a:lnTo>
                <a:close/>
                <a:moveTo>
                  <a:pt x="717024" y="0"/>
                </a:moveTo>
                <a:lnTo>
                  <a:pt x="726288" y="265"/>
                </a:lnTo>
                <a:lnTo>
                  <a:pt x="735552" y="529"/>
                </a:lnTo>
                <a:lnTo>
                  <a:pt x="744286" y="1322"/>
                </a:lnTo>
                <a:lnTo>
                  <a:pt x="753550" y="1851"/>
                </a:lnTo>
                <a:lnTo>
                  <a:pt x="762549" y="2909"/>
                </a:lnTo>
                <a:lnTo>
                  <a:pt x="771548" y="4232"/>
                </a:lnTo>
                <a:lnTo>
                  <a:pt x="780547" y="5818"/>
                </a:lnTo>
                <a:lnTo>
                  <a:pt x="789017" y="7141"/>
                </a:lnTo>
                <a:lnTo>
                  <a:pt x="798016" y="8992"/>
                </a:lnTo>
                <a:lnTo>
                  <a:pt x="806751" y="11108"/>
                </a:lnTo>
                <a:lnTo>
                  <a:pt x="814956" y="13488"/>
                </a:lnTo>
                <a:lnTo>
                  <a:pt x="823691" y="15868"/>
                </a:lnTo>
                <a:lnTo>
                  <a:pt x="831896" y="18513"/>
                </a:lnTo>
                <a:lnTo>
                  <a:pt x="840366" y="21422"/>
                </a:lnTo>
                <a:lnTo>
                  <a:pt x="848306" y="24331"/>
                </a:lnTo>
                <a:lnTo>
                  <a:pt x="856511" y="27769"/>
                </a:lnTo>
                <a:lnTo>
                  <a:pt x="864452" y="30943"/>
                </a:lnTo>
                <a:lnTo>
                  <a:pt x="872392" y="34645"/>
                </a:lnTo>
                <a:lnTo>
                  <a:pt x="880068" y="38348"/>
                </a:lnTo>
                <a:lnTo>
                  <a:pt x="888008" y="42315"/>
                </a:lnTo>
                <a:lnTo>
                  <a:pt x="895419" y="46546"/>
                </a:lnTo>
                <a:lnTo>
                  <a:pt x="902831" y="50778"/>
                </a:lnTo>
                <a:lnTo>
                  <a:pt x="910242" y="55274"/>
                </a:lnTo>
                <a:lnTo>
                  <a:pt x="917388" y="59770"/>
                </a:lnTo>
                <a:lnTo>
                  <a:pt x="924534" y="64530"/>
                </a:lnTo>
                <a:lnTo>
                  <a:pt x="931416" y="69555"/>
                </a:lnTo>
                <a:lnTo>
                  <a:pt x="938298" y="74580"/>
                </a:lnTo>
                <a:lnTo>
                  <a:pt x="944915" y="80134"/>
                </a:lnTo>
                <a:lnTo>
                  <a:pt x="951532" y="85423"/>
                </a:lnTo>
                <a:lnTo>
                  <a:pt x="958149" y="90977"/>
                </a:lnTo>
                <a:lnTo>
                  <a:pt x="964501" y="96795"/>
                </a:lnTo>
                <a:lnTo>
                  <a:pt x="970324" y="102614"/>
                </a:lnTo>
                <a:lnTo>
                  <a:pt x="976677" y="108697"/>
                </a:lnTo>
                <a:lnTo>
                  <a:pt x="982235" y="114779"/>
                </a:lnTo>
                <a:lnTo>
                  <a:pt x="987793" y="121127"/>
                </a:lnTo>
                <a:lnTo>
                  <a:pt x="993616" y="127738"/>
                </a:lnTo>
                <a:lnTo>
                  <a:pt x="998910" y="134085"/>
                </a:lnTo>
                <a:lnTo>
                  <a:pt x="1004204" y="140697"/>
                </a:lnTo>
                <a:lnTo>
                  <a:pt x="1009233" y="147573"/>
                </a:lnTo>
                <a:lnTo>
                  <a:pt x="1013997" y="154450"/>
                </a:lnTo>
                <a:lnTo>
                  <a:pt x="1018761" y="161590"/>
                </a:lnTo>
                <a:lnTo>
                  <a:pt x="1023526" y="168731"/>
                </a:lnTo>
                <a:lnTo>
                  <a:pt x="1027760" y="175871"/>
                </a:lnTo>
                <a:lnTo>
                  <a:pt x="1032260" y="183277"/>
                </a:lnTo>
                <a:lnTo>
                  <a:pt x="1036230" y="190682"/>
                </a:lnTo>
                <a:lnTo>
                  <a:pt x="1039936" y="198351"/>
                </a:lnTo>
                <a:lnTo>
                  <a:pt x="1043906" y="206021"/>
                </a:lnTo>
                <a:lnTo>
                  <a:pt x="1047082" y="213955"/>
                </a:lnTo>
                <a:lnTo>
                  <a:pt x="1050523" y="221889"/>
                </a:lnTo>
                <a:lnTo>
                  <a:pt x="1053699" y="229823"/>
                </a:lnTo>
                <a:lnTo>
                  <a:pt x="1056611" y="238022"/>
                </a:lnTo>
                <a:lnTo>
                  <a:pt x="1059258" y="245956"/>
                </a:lnTo>
                <a:lnTo>
                  <a:pt x="1061640" y="254419"/>
                </a:lnTo>
                <a:lnTo>
                  <a:pt x="1064022" y="262617"/>
                </a:lnTo>
                <a:lnTo>
                  <a:pt x="1066139" y="271080"/>
                </a:lnTo>
                <a:lnTo>
                  <a:pt x="1068257" y="279543"/>
                </a:lnTo>
                <a:lnTo>
                  <a:pt x="1069845" y="288271"/>
                </a:lnTo>
                <a:lnTo>
                  <a:pt x="1071168" y="296734"/>
                </a:lnTo>
                <a:lnTo>
                  <a:pt x="1072492" y="305461"/>
                </a:lnTo>
                <a:lnTo>
                  <a:pt x="1073550" y="314453"/>
                </a:lnTo>
                <a:lnTo>
                  <a:pt x="1074344" y="323180"/>
                </a:lnTo>
                <a:lnTo>
                  <a:pt x="1074874" y="332172"/>
                </a:lnTo>
                <a:lnTo>
                  <a:pt x="1075403" y="341164"/>
                </a:lnTo>
                <a:lnTo>
                  <a:pt x="1075403" y="350156"/>
                </a:lnTo>
                <a:lnTo>
                  <a:pt x="1075403" y="359412"/>
                </a:lnTo>
                <a:lnTo>
                  <a:pt x="1074874" y="368140"/>
                </a:lnTo>
                <a:lnTo>
                  <a:pt x="1074344" y="377132"/>
                </a:lnTo>
                <a:lnTo>
                  <a:pt x="1073550" y="385859"/>
                </a:lnTo>
                <a:lnTo>
                  <a:pt x="1072492" y="394587"/>
                </a:lnTo>
                <a:lnTo>
                  <a:pt x="1071168" y="403314"/>
                </a:lnTo>
                <a:lnTo>
                  <a:pt x="1069845" y="412042"/>
                </a:lnTo>
                <a:lnTo>
                  <a:pt x="1068257" y="420505"/>
                </a:lnTo>
                <a:lnTo>
                  <a:pt x="1066139" y="429232"/>
                </a:lnTo>
                <a:lnTo>
                  <a:pt x="1064022" y="437431"/>
                </a:lnTo>
                <a:lnTo>
                  <a:pt x="1061640" y="445894"/>
                </a:lnTo>
                <a:lnTo>
                  <a:pt x="1059258" y="454092"/>
                </a:lnTo>
                <a:lnTo>
                  <a:pt x="1056611" y="462555"/>
                </a:lnTo>
                <a:lnTo>
                  <a:pt x="1053699" y="470489"/>
                </a:lnTo>
                <a:lnTo>
                  <a:pt x="1050523" y="478423"/>
                </a:lnTo>
                <a:lnTo>
                  <a:pt x="1047082" y="486357"/>
                </a:lnTo>
                <a:lnTo>
                  <a:pt x="1043906" y="494027"/>
                </a:lnTo>
                <a:lnTo>
                  <a:pt x="1039936" y="501696"/>
                </a:lnTo>
                <a:lnTo>
                  <a:pt x="1036230" y="509366"/>
                </a:lnTo>
                <a:lnTo>
                  <a:pt x="1032260" y="516771"/>
                </a:lnTo>
                <a:lnTo>
                  <a:pt x="1027760" y="524441"/>
                </a:lnTo>
                <a:lnTo>
                  <a:pt x="1023526" y="531581"/>
                </a:lnTo>
                <a:lnTo>
                  <a:pt x="1018761" y="538722"/>
                </a:lnTo>
                <a:lnTo>
                  <a:pt x="1013997" y="545863"/>
                </a:lnTo>
                <a:lnTo>
                  <a:pt x="1009233" y="552474"/>
                </a:lnTo>
                <a:lnTo>
                  <a:pt x="1004204" y="559351"/>
                </a:lnTo>
                <a:lnTo>
                  <a:pt x="998910" y="566227"/>
                </a:lnTo>
                <a:lnTo>
                  <a:pt x="993616" y="572838"/>
                </a:lnTo>
                <a:lnTo>
                  <a:pt x="987793" y="578921"/>
                </a:lnTo>
                <a:lnTo>
                  <a:pt x="982235" y="585533"/>
                </a:lnTo>
                <a:lnTo>
                  <a:pt x="976677" y="591616"/>
                </a:lnTo>
                <a:lnTo>
                  <a:pt x="970324" y="597434"/>
                </a:lnTo>
                <a:lnTo>
                  <a:pt x="964501" y="603517"/>
                </a:lnTo>
                <a:lnTo>
                  <a:pt x="958149" y="609071"/>
                </a:lnTo>
                <a:lnTo>
                  <a:pt x="951532" y="614624"/>
                </a:lnTo>
                <a:lnTo>
                  <a:pt x="944915" y="620178"/>
                </a:lnTo>
                <a:lnTo>
                  <a:pt x="938298" y="625468"/>
                </a:lnTo>
                <a:lnTo>
                  <a:pt x="931416" y="630493"/>
                </a:lnTo>
                <a:lnTo>
                  <a:pt x="924534" y="635517"/>
                </a:lnTo>
                <a:lnTo>
                  <a:pt x="917388" y="640278"/>
                </a:lnTo>
                <a:lnTo>
                  <a:pt x="910242" y="645038"/>
                </a:lnTo>
                <a:lnTo>
                  <a:pt x="902831" y="649534"/>
                </a:lnTo>
                <a:lnTo>
                  <a:pt x="895419" y="653766"/>
                </a:lnTo>
                <a:lnTo>
                  <a:pt x="888008" y="657733"/>
                </a:lnTo>
                <a:lnTo>
                  <a:pt x="880068" y="661700"/>
                </a:lnTo>
                <a:lnTo>
                  <a:pt x="872392" y="665667"/>
                </a:lnTo>
                <a:lnTo>
                  <a:pt x="864452" y="669105"/>
                </a:lnTo>
                <a:lnTo>
                  <a:pt x="856511" y="672807"/>
                </a:lnTo>
                <a:lnTo>
                  <a:pt x="848306" y="675981"/>
                </a:lnTo>
                <a:lnTo>
                  <a:pt x="840366" y="678890"/>
                </a:lnTo>
                <a:lnTo>
                  <a:pt x="831896" y="681535"/>
                </a:lnTo>
                <a:lnTo>
                  <a:pt x="823691" y="684180"/>
                </a:lnTo>
                <a:lnTo>
                  <a:pt x="814956" y="687089"/>
                </a:lnTo>
                <a:lnTo>
                  <a:pt x="806751" y="688940"/>
                </a:lnTo>
                <a:lnTo>
                  <a:pt x="798016" y="691056"/>
                </a:lnTo>
                <a:lnTo>
                  <a:pt x="789017" y="692907"/>
                </a:lnTo>
                <a:lnTo>
                  <a:pt x="780547" y="694758"/>
                </a:lnTo>
                <a:lnTo>
                  <a:pt x="771548" y="696081"/>
                </a:lnTo>
                <a:lnTo>
                  <a:pt x="762549" y="697403"/>
                </a:lnTo>
                <a:lnTo>
                  <a:pt x="753550" y="698196"/>
                </a:lnTo>
                <a:lnTo>
                  <a:pt x="744286" y="699254"/>
                </a:lnTo>
                <a:lnTo>
                  <a:pt x="735552" y="699783"/>
                </a:lnTo>
                <a:lnTo>
                  <a:pt x="726288" y="700048"/>
                </a:lnTo>
                <a:lnTo>
                  <a:pt x="717024" y="700048"/>
                </a:lnTo>
                <a:lnTo>
                  <a:pt x="707760" y="700048"/>
                </a:lnTo>
                <a:lnTo>
                  <a:pt x="698496" y="699783"/>
                </a:lnTo>
                <a:lnTo>
                  <a:pt x="689232" y="699254"/>
                </a:lnTo>
                <a:lnTo>
                  <a:pt x="680498" y="698196"/>
                </a:lnTo>
                <a:lnTo>
                  <a:pt x="671234" y="697403"/>
                </a:lnTo>
                <a:lnTo>
                  <a:pt x="662235" y="696081"/>
                </a:lnTo>
                <a:lnTo>
                  <a:pt x="653235" y="694758"/>
                </a:lnTo>
                <a:lnTo>
                  <a:pt x="644766" y="692907"/>
                </a:lnTo>
                <a:lnTo>
                  <a:pt x="636031" y="691056"/>
                </a:lnTo>
                <a:lnTo>
                  <a:pt x="627561" y="688940"/>
                </a:lnTo>
                <a:lnTo>
                  <a:pt x="618827" y="687089"/>
                </a:lnTo>
                <a:lnTo>
                  <a:pt x="610092" y="684180"/>
                </a:lnTo>
                <a:lnTo>
                  <a:pt x="601887" y="681535"/>
                </a:lnTo>
                <a:lnTo>
                  <a:pt x="593417" y="678890"/>
                </a:lnTo>
                <a:lnTo>
                  <a:pt x="585477" y="675981"/>
                </a:lnTo>
                <a:lnTo>
                  <a:pt x="577536" y="672807"/>
                </a:lnTo>
                <a:lnTo>
                  <a:pt x="569331" y="669105"/>
                </a:lnTo>
                <a:lnTo>
                  <a:pt x="561391" y="665667"/>
                </a:lnTo>
                <a:lnTo>
                  <a:pt x="553715" y="661700"/>
                </a:lnTo>
                <a:lnTo>
                  <a:pt x="545775" y="657733"/>
                </a:lnTo>
                <a:lnTo>
                  <a:pt x="538363" y="653766"/>
                </a:lnTo>
                <a:lnTo>
                  <a:pt x="530952" y="649534"/>
                </a:lnTo>
                <a:lnTo>
                  <a:pt x="523541" y="645038"/>
                </a:lnTo>
                <a:lnTo>
                  <a:pt x="516395" y="640278"/>
                </a:lnTo>
                <a:lnTo>
                  <a:pt x="509248" y="635517"/>
                </a:lnTo>
                <a:lnTo>
                  <a:pt x="502367" y="630493"/>
                </a:lnTo>
                <a:lnTo>
                  <a:pt x="495485" y="625468"/>
                </a:lnTo>
                <a:lnTo>
                  <a:pt x="488603" y="620178"/>
                </a:lnTo>
                <a:lnTo>
                  <a:pt x="482251" y="614624"/>
                </a:lnTo>
                <a:lnTo>
                  <a:pt x="475898" y="609071"/>
                </a:lnTo>
                <a:lnTo>
                  <a:pt x="469546" y="603517"/>
                </a:lnTo>
                <a:lnTo>
                  <a:pt x="463458" y="597434"/>
                </a:lnTo>
                <a:lnTo>
                  <a:pt x="457371" y="591616"/>
                </a:lnTo>
                <a:lnTo>
                  <a:pt x="451548" y="585533"/>
                </a:lnTo>
                <a:lnTo>
                  <a:pt x="445989" y="578921"/>
                </a:lnTo>
                <a:lnTo>
                  <a:pt x="440166" y="572838"/>
                </a:lnTo>
                <a:lnTo>
                  <a:pt x="434873" y="566227"/>
                </a:lnTo>
                <a:lnTo>
                  <a:pt x="429579" y="559351"/>
                </a:lnTo>
                <a:lnTo>
                  <a:pt x="424550" y="552474"/>
                </a:lnTo>
                <a:lnTo>
                  <a:pt x="419786" y="545863"/>
                </a:lnTo>
                <a:lnTo>
                  <a:pt x="415022" y="538722"/>
                </a:lnTo>
                <a:lnTo>
                  <a:pt x="410257" y="531581"/>
                </a:lnTo>
                <a:lnTo>
                  <a:pt x="406022" y="524441"/>
                </a:lnTo>
                <a:lnTo>
                  <a:pt x="401523" y="516771"/>
                </a:lnTo>
                <a:lnTo>
                  <a:pt x="397553" y="509366"/>
                </a:lnTo>
                <a:lnTo>
                  <a:pt x="393847" y="501696"/>
                </a:lnTo>
                <a:lnTo>
                  <a:pt x="389877" y="494027"/>
                </a:lnTo>
                <a:lnTo>
                  <a:pt x="386701" y="486357"/>
                </a:lnTo>
                <a:lnTo>
                  <a:pt x="383260" y="478423"/>
                </a:lnTo>
                <a:lnTo>
                  <a:pt x="380084" y="470489"/>
                </a:lnTo>
                <a:lnTo>
                  <a:pt x="377172" y="462555"/>
                </a:lnTo>
                <a:lnTo>
                  <a:pt x="374525" y="454092"/>
                </a:lnTo>
                <a:lnTo>
                  <a:pt x="372143" y="445894"/>
                </a:lnTo>
                <a:lnTo>
                  <a:pt x="369761" y="437431"/>
                </a:lnTo>
                <a:lnTo>
                  <a:pt x="367644" y="429232"/>
                </a:lnTo>
                <a:lnTo>
                  <a:pt x="365791" y="420505"/>
                </a:lnTo>
                <a:lnTo>
                  <a:pt x="363938" y="412042"/>
                </a:lnTo>
                <a:lnTo>
                  <a:pt x="362615" y="403314"/>
                </a:lnTo>
                <a:lnTo>
                  <a:pt x="361291" y="394587"/>
                </a:lnTo>
                <a:lnTo>
                  <a:pt x="360232" y="385859"/>
                </a:lnTo>
                <a:lnTo>
                  <a:pt x="359438" y="377132"/>
                </a:lnTo>
                <a:lnTo>
                  <a:pt x="358909" y="368140"/>
                </a:lnTo>
                <a:lnTo>
                  <a:pt x="358380" y="359412"/>
                </a:lnTo>
                <a:lnTo>
                  <a:pt x="358380" y="350156"/>
                </a:lnTo>
                <a:lnTo>
                  <a:pt x="358380" y="341164"/>
                </a:lnTo>
                <a:lnTo>
                  <a:pt x="358909" y="332172"/>
                </a:lnTo>
                <a:lnTo>
                  <a:pt x="359438" y="323180"/>
                </a:lnTo>
                <a:lnTo>
                  <a:pt x="360232" y="314453"/>
                </a:lnTo>
                <a:lnTo>
                  <a:pt x="361291" y="305461"/>
                </a:lnTo>
                <a:lnTo>
                  <a:pt x="362615" y="296734"/>
                </a:lnTo>
                <a:lnTo>
                  <a:pt x="363938" y="288271"/>
                </a:lnTo>
                <a:lnTo>
                  <a:pt x="365791" y="279543"/>
                </a:lnTo>
                <a:lnTo>
                  <a:pt x="367644" y="271080"/>
                </a:lnTo>
                <a:lnTo>
                  <a:pt x="369761" y="262617"/>
                </a:lnTo>
                <a:lnTo>
                  <a:pt x="372143" y="254419"/>
                </a:lnTo>
                <a:lnTo>
                  <a:pt x="374525" y="245956"/>
                </a:lnTo>
                <a:lnTo>
                  <a:pt x="377172" y="238022"/>
                </a:lnTo>
                <a:lnTo>
                  <a:pt x="380084" y="229823"/>
                </a:lnTo>
                <a:lnTo>
                  <a:pt x="383260" y="221889"/>
                </a:lnTo>
                <a:lnTo>
                  <a:pt x="386701" y="213955"/>
                </a:lnTo>
                <a:lnTo>
                  <a:pt x="389877" y="206021"/>
                </a:lnTo>
                <a:lnTo>
                  <a:pt x="393847" y="198351"/>
                </a:lnTo>
                <a:lnTo>
                  <a:pt x="397553" y="190682"/>
                </a:lnTo>
                <a:lnTo>
                  <a:pt x="401523" y="183277"/>
                </a:lnTo>
                <a:lnTo>
                  <a:pt x="406022" y="175871"/>
                </a:lnTo>
                <a:lnTo>
                  <a:pt x="410257" y="168731"/>
                </a:lnTo>
                <a:lnTo>
                  <a:pt x="415022" y="161590"/>
                </a:lnTo>
                <a:lnTo>
                  <a:pt x="419786" y="154450"/>
                </a:lnTo>
                <a:lnTo>
                  <a:pt x="424550" y="147573"/>
                </a:lnTo>
                <a:lnTo>
                  <a:pt x="429579" y="140697"/>
                </a:lnTo>
                <a:lnTo>
                  <a:pt x="434873" y="134085"/>
                </a:lnTo>
                <a:lnTo>
                  <a:pt x="440166" y="127738"/>
                </a:lnTo>
                <a:lnTo>
                  <a:pt x="445989" y="121127"/>
                </a:lnTo>
                <a:lnTo>
                  <a:pt x="451548" y="114779"/>
                </a:lnTo>
                <a:lnTo>
                  <a:pt x="457371" y="108697"/>
                </a:lnTo>
                <a:lnTo>
                  <a:pt x="463458" y="102614"/>
                </a:lnTo>
                <a:lnTo>
                  <a:pt x="469546" y="96795"/>
                </a:lnTo>
                <a:lnTo>
                  <a:pt x="475898" y="90977"/>
                </a:lnTo>
                <a:lnTo>
                  <a:pt x="482251" y="85423"/>
                </a:lnTo>
                <a:lnTo>
                  <a:pt x="488603" y="80134"/>
                </a:lnTo>
                <a:lnTo>
                  <a:pt x="495485" y="74580"/>
                </a:lnTo>
                <a:lnTo>
                  <a:pt x="502367" y="69555"/>
                </a:lnTo>
                <a:lnTo>
                  <a:pt x="509248" y="64530"/>
                </a:lnTo>
                <a:lnTo>
                  <a:pt x="516395" y="59770"/>
                </a:lnTo>
                <a:lnTo>
                  <a:pt x="523541" y="55274"/>
                </a:lnTo>
                <a:lnTo>
                  <a:pt x="530952" y="50778"/>
                </a:lnTo>
                <a:lnTo>
                  <a:pt x="538363" y="46546"/>
                </a:lnTo>
                <a:lnTo>
                  <a:pt x="545775" y="42315"/>
                </a:lnTo>
                <a:lnTo>
                  <a:pt x="553715" y="38348"/>
                </a:lnTo>
                <a:lnTo>
                  <a:pt x="561391" y="34645"/>
                </a:lnTo>
                <a:lnTo>
                  <a:pt x="569331" y="30943"/>
                </a:lnTo>
                <a:lnTo>
                  <a:pt x="577536" y="27769"/>
                </a:lnTo>
                <a:lnTo>
                  <a:pt x="585477" y="24331"/>
                </a:lnTo>
                <a:lnTo>
                  <a:pt x="593417" y="21422"/>
                </a:lnTo>
                <a:lnTo>
                  <a:pt x="601887" y="18513"/>
                </a:lnTo>
                <a:lnTo>
                  <a:pt x="610092" y="15868"/>
                </a:lnTo>
                <a:lnTo>
                  <a:pt x="618827" y="13488"/>
                </a:lnTo>
                <a:lnTo>
                  <a:pt x="627561" y="11108"/>
                </a:lnTo>
                <a:lnTo>
                  <a:pt x="636031" y="8992"/>
                </a:lnTo>
                <a:lnTo>
                  <a:pt x="644766" y="7141"/>
                </a:lnTo>
                <a:lnTo>
                  <a:pt x="653235" y="5818"/>
                </a:lnTo>
                <a:lnTo>
                  <a:pt x="662235" y="4232"/>
                </a:lnTo>
                <a:lnTo>
                  <a:pt x="671234" y="2909"/>
                </a:lnTo>
                <a:lnTo>
                  <a:pt x="680498" y="1851"/>
                </a:lnTo>
                <a:lnTo>
                  <a:pt x="689232" y="1322"/>
                </a:lnTo>
                <a:lnTo>
                  <a:pt x="698496" y="529"/>
                </a:lnTo>
                <a:lnTo>
                  <a:pt x="707760" y="265"/>
                </a:lnTo>
                <a:lnTo>
                  <a:pt x="717024" y="0"/>
                </a:lnTo>
                <a:close/>
              </a:path>
            </a:pathLst>
          </a:custGeom>
          <a:solidFill>
            <a:schemeClr val="accent2"/>
          </a:solidFill>
          <a:ln>
            <a:noFill/>
          </a:ln>
        </p:spPr>
        <p:txBody>
          <a:bodyPr anchor="ctr">
            <a:noAutofit/>
            <a:scene3d>
              <a:camera prst="orthographicFront"/>
              <a:lightRig rig="threePt" dir="t"/>
            </a:scene3d>
            <a:sp3d contourW="12700">
              <a:contourClr>
                <a:srgbClr val="FFFFFF"/>
              </a:contourClr>
            </a:sp3d>
          </a:bodyPr>
          <a:p>
            <a:pPr algn="ctr">
              <a:defRPr/>
            </a:pPr>
            <a:endParaRPr lang="zh-CN" altLang="en-US" sz="2000" b="1" spc="150">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
        <p:nvSpPr>
          <p:cNvPr id="58" name="椭圆 57"/>
          <p:cNvSpPr/>
          <p:nvPr>
            <p:custDataLst>
              <p:tags r:id="rId26"/>
            </p:custDataLst>
          </p:nvPr>
        </p:nvSpPr>
        <p:spPr>
          <a:xfrm>
            <a:off x="555625" y="4414520"/>
            <a:ext cx="575945" cy="575945"/>
          </a:xfrm>
          <a:prstGeom prst="ellipse">
            <a:avLst/>
          </a:prstGeom>
          <a:solidFill>
            <a:schemeClr val="bg1"/>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endParaRPr lang="zh-CN" altLang="en-US" sz="2000" b="1" spc="150">
              <a:solidFill>
                <a:schemeClr val="accent1">
                  <a:lumMod val="75000"/>
                </a:schemeClr>
              </a:solidFill>
              <a:latin typeface="思源黑体 Normal" panose="020B0400000000000000" charset="-122"/>
              <a:ea typeface="思源黑体 Normal" panose="020B0400000000000000" charset="-122"/>
              <a:sym typeface="Arial" panose="020B0604020202020204" pitchFamily="34" charset="0"/>
            </a:endParaRPr>
          </a:p>
        </p:txBody>
      </p:sp>
      <p:sp>
        <p:nvSpPr>
          <p:cNvPr id="59" name="文本框 58"/>
          <p:cNvSpPr txBox="1"/>
          <p:nvPr>
            <p:custDataLst>
              <p:tags r:id="rId27"/>
            </p:custDataLst>
          </p:nvPr>
        </p:nvSpPr>
        <p:spPr>
          <a:xfrm>
            <a:off x="1313180" y="4298315"/>
            <a:ext cx="1134110" cy="718185"/>
          </a:xfrm>
          <a:prstGeom prst="rect">
            <a:avLst/>
          </a:prstGeom>
          <a:noFill/>
        </p:spPr>
        <p:txBody>
          <a:bodyPr wrap="square" lIns="0" tIns="0" rIns="0" bIns="0" rtlCol="0" anchor="ctr" anchorCtr="0">
            <a:noAutofit/>
          </a:bodyPr>
          <a:p>
            <a:pPr lvl="0" algn="ctr">
              <a:lnSpc>
                <a:spcPct val="150000"/>
              </a:lnSpc>
            </a:pPr>
            <a:r>
              <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rPr>
              <a:t>培训经历</a:t>
            </a:r>
            <a:endParaRPr lang="en-US" altLang="zh-CN" sz="1700" spc="150" dirty="0">
              <a:solidFill>
                <a:schemeClr val="tx1"/>
              </a:solidFill>
              <a:latin typeface="思源黑体 Normal" panose="020B0400000000000000" charset="-122"/>
              <a:ea typeface="思源黑体 Normal" panose="020B0400000000000000" charset="-122"/>
              <a:cs typeface="+mj-cs"/>
              <a:sym typeface="Arial" panose="020B0604020202020204" pitchFamily="34" charset="0"/>
            </a:endParaRPr>
          </a:p>
        </p:txBody>
      </p:sp>
      <p:sp>
        <p:nvSpPr>
          <p:cNvPr id="60" name="文本框 59"/>
          <p:cNvSpPr txBox="1"/>
          <p:nvPr>
            <p:custDataLst>
              <p:tags r:id="rId28"/>
            </p:custDataLst>
          </p:nvPr>
        </p:nvSpPr>
        <p:spPr>
          <a:xfrm>
            <a:off x="2642870" y="4333240"/>
            <a:ext cx="8724265" cy="718185"/>
          </a:xfrm>
          <a:prstGeom prst="rect">
            <a:avLst/>
          </a:prstGeom>
          <a:noFill/>
        </p:spPr>
        <p:txBody>
          <a:bodyPr wrap="square" lIns="0" tIns="0" rIns="0" bIns="0" rtlCol="0" anchor="ctr" anchorCtr="0">
            <a:noAutofit/>
          </a:bodyPr>
          <a:p>
            <a:pPr lvl="0" algn="l">
              <a:lnSpc>
                <a:spcPct val="110000"/>
              </a:lnSpc>
              <a:buClrTx/>
              <a:buSzTx/>
              <a:buFontTx/>
            </a:pPr>
            <a:r>
              <a:rPr lang="da-DK" alt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rPr>
              <a:t>将自己课余时间参与的与求职岗位相关的课程培训写入简历。如：参与产品设计课程。</a:t>
            </a:r>
            <a:endParaRPr lang="da-DK" altLang="zh-CN" sz="1600" spc="150" dirty="0">
              <a:latin typeface="思源黑体 Normal" panose="020B0400000000000000" charset="-122"/>
              <a:ea typeface="思源黑体 Normal" panose="020B0400000000000000" charset="-122"/>
              <a:cs typeface="微软雅黑" panose="020B0503020204020204" charset="-122"/>
              <a:sym typeface="Arial" panose="020B0604020202020204" pitchFamily="34" charset="0"/>
            </a:endParaRPr>
          </a:p>
        </p:txBody>
      </p:sp>
      <p:sp>
        <p:nvSpPr>
          <p:cNvPr id="61" name="KSO_Shape"/>
          <p:cNvSpPr/>
          <p:nvPr>
            <p:custDataLst>
              <p:tags r:id="rId29"/>
            </p:custDataLst>
          </p:nvPr>
        </p:nvSpPr>
        <p:spPr bwMode="auto">
          <a:xfrm>
            <a:off x="706755" y="4572635"/>
            <a:ext cx="273050" cy="259080"/>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chemeClr val="accent2"/>
          </a:solidFill>
          <a:ln>
            <a:noFill/>
          </a:ln>
        </p:spPr>
        <p:txBody>
          <a:bodyPr anchor="ctr">
            <a:noAutofit/>
            <a:scene3d>
              <a:camera prst="orthographicFront"/>
              <a:lightRig rig="threePt" dir="t"/>
            </a:scene3d>
            <a:sp3d contourW="12700">
              <a:contourClr>
                <a:srgbClr val="FFFFFF"/>
              </a:contourClr>
            </a:sp3d>
          </a:bodyPr>
          <a:p>
            <a:pPr algn="ctr">
              <a:defRPr/>
            </a:pPr>
            <a:endParaRPr lang="zh-CN" altLang="en-US" b="1" spc="150">
              <a:solidFill>
                <a:srgbClr val="FFFFFF"/>
              </a:solidFill>
              <a:latin typeface="思源黑体 Normal" panose="020B0400000000000000" charset="-122"/>
              <a:ea typeface="思源黑体 Normal" panose="020B0400000000000000" charset="-122"/>
              <a:sym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843af92dc228975ec6b3b7b027920a16"/>
          <p:cNvPicPr>
            <a:picLocks noChangeAspect="1"/>
          </p:cNvPicPr>
          <p:nvPr/>
        </p:nvPicPr>
        <p:blipFill>
          <a:blip r:embed="rId1"/>
          <a:stretch>
            <a:fillRect/>
          </a:stretch>
        </p:blipFill>
        <p:spPr>
          <a:xfrm>
            <a:off x="4692015" y="831850"/>
            <a:ext cx="2778125" cy="2778125"/>
          </a:xfrm>
          <a:prstGeom prst="rect">
            <a:avLst/>
          </a:prstGeom>
        </p:spPr>
      </p:pic>
      <p:sp>
        <p:nvSpPr>
          <p:cNvPr id="9" name="PA-文本框 8"/>
          <p:cNvSpPr txBox="1"/>
          <p:nvPr>
            <p:custDataLst>
              <p:tags r:id="rId2"/>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思考：什么样的简历更能获得HR的注意？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4" name="图片 3" descr="d7acdd29db5228680fd1a8f4de756d84"/>
          <p:cNvPicPr>
            <a:picLocks noChangeAspect="1"/>
          </p:cNvPicPr>
          <p:nvPr/>
        </p:nvPicPr>
        <p:blipFill>
          <a:blip r:embed="rId3"/>
          <a:srcRect t="22813" b="24696"/>
          <a:stretch>
            <a:fillRect/>
          </a:stretch>
        </p:blipFill>
        <p:spPr>
          <a:xfrm>
            <a:off x="3279140" y="3795395"/>
            <a:ext cx="5633720" cy="2957195"/>
          </a:xfrm>
          <a:prstGeom prst="rect">
            <a:avLst/>
          </a:prstGeom>
        </p:spPr>
      </p:pic>
      <p:sp>
        <p:nvSpPr>
          <p:cNvPr id="5" name="文本框 4"/>
          <p:cNvSpPr txBox="1"/>
          <p:nvPr/>
        </p:nvSpPr>
        <p:spPr>
          <a:xfrm>
            <a:off x="587375" y="3155950"/>
            <a:ext cx="4549775" cy="829945"/>
          </a:xfrm>
          <a:prstGeom prst="rect">
            <a:avLst/>
          </a:prstGeom>
          <a:noFill/>
        </p:spPr>
        <p:txBody>
          <a:bodyPr wrap="square" rtlCol="0">
            <a:spAutoFit/>
          </a:bodyPr>
          <a:p>
            <a:pPr algn="just">
              <a:lnSpc>
                <a:spcPct val="150000"/>
              </a:lnSpc>
            </a:pPr>
            <a:r>
              <a:rPr lang="zh-CN" altLang="en-US" sz="1600">
                <a:latin typeface="思源黑体 Normal" panose="020B0400000000000000" charset="-122"/>
                <a:ea typeface="思源黑体 Normal" panose="020B0400000000000000" charset="-122"/>
              </a:rPr>
              <a:t>实行新的销售计划，使销售额在一年之内快速增长。</a:t>
            </a:r>
            <a:endParaRPr lang="zh-CN" altLang="en-US" sz="1600">
              <a:latin typeface="思源黑体 Normal" panose="020B0400000000000000" charset="-122"/>
              <a:ea typeface="思源黑体 Normal" panose="020B0400000000000000" charset="-122"/>
            </a:endParaRPr>
          </a:p>
        </p:txBody>
      </p:sp>
      <p:sp>
        <p:nvSpPr>
          <p:cNvPr id="6" name="文本框 5"/>
          <p:cNvSpPr txBox="1"/>
          <p:nvPr/>
        </p:nvSpPr>
        <p:spPr>
          <a:xfrm>
            <a:off x="6943090" y="2903220"/>
            <a:ext cx="4660265" cy="1198880"/>
          </a:xfrm>
          <a:prstGeom prst="rect">
            <a:avLst/>
          </a:prstGeom>
          <a:noFill/>
        </p:spPr>
        <p:txBody>
          <a:bodyPr wrap="square" rtlCol="0">
            <a:spAutoFit/>
          </a:bodyPr>
          <a:p>
            <a:pPr algn="just">
              <a:lnSpc>
                <a:spcPct val="150000"/>
              </a:lnSpc>
            </a:pPr>
            <a:r>
              <a:rPr lang="zh-CN" altLang="en-US" sz="1600">
                <a:latin typeface="思源黑体 Normal" panose="020B0400000000000000" charset="-122"/>
                <a:ea typeface="思源黑体 Normal" panose="020B0400000000000000" charset="-122"/>
                <a:cs typeface="思源黑体 Normal" panose="020B0400000000000000" charset="-122"/>
              </a:rPr>
              <a:t>自</a:t>
            </a:r>
            <a:r>
              <a:rPr lang="en-US" altLang="zh-CN" sz="1600">
                <a:latin typeface="思源黑体 Normal" panose="020B0400000000000000" charset="-122"/>
                <a:ea typeface="思源黑体 Normal" panose="020B0400000000000000" charset="-122"/>
                <a:cs typeface="思源黑体 Normal" panose="020B0400000000000000" charset="-122"/>
              </a:rPr>
              <a:t>1</a:t>
            </a:r>
            <a:r>
              <a:rPr lang="zh-CN" altLang="en-US" sz="1600">
                <a:latin typeface="思源黑体 Normal" panose="020B0400000000000000" charset="-122"/>
                <a:ea typeface="思源黑体 Normal" panose="020B0400000000000000" charset="-122"/>
                <a:cs typeface="思源黑体 Normal" panose="020B0400000000000000" charset="-122"/>
              </a:rPr>
              <a:t>8年9月实行新的销售计划，在广告预算只有200万元的情况下，一年之内使销售额由500万元快速增长至2700万元。</a:t>
            </a:r>
            <a:endParaRPr lang="zh-CN" altLang="en-US" sz="1600">
              <a:latin typeface="思源黑体 Normal" panose="020B0400000000000000" charset="-122"/>
              <a:ea typeface="思源黑体 Normal" panose="020B0400000000000000" charset="-122"/>
              <a:cs typeface="思源黑体 Normal" panose="020B0400000000000000" charset="-122"/>
            </a:endParaRPr>
          </a:p>
        </p:txBody>
      </p:sp>
      <p:sp>
        <p:nvSpPr>
          <p:cNvPr id="7" name="文本框 6"/>
          <p:cNvSpPr txBox="1"/>
          <p:nvPr/>
        </p:nvSpPr>
        <p:spPr>
          <a:xfrm>
            <a:off x="4493260" y="1640205"/>
            <a:ext cx="3230880" cy="922020"/>
          </a:xfrm>
          <a:prstGeom prst="rect">
            <a:avLst/>
          </a:prstGeom>
          <a:noFill/>
        </p:spPr>
        <p:txBody>
          <a:bodyPr wrap="square" rtlCol="0">
            <a:spAutoFit/>
          </a:bodyPr>
          <a:p>
            <a:pPr algn="ctr">
              <a:lnSpc>
                <a:spcPct val="150000"/>
              </a:lnSpc>
            </a:pPr>
            <a:r>
              <a:rPr lang="zh-CN" altLang="en-US">
                <a:latin typeface="思源黑体 Normal" panose="020B0400000000000000" charset="-122"/>
                <a:ea typeface="思源黑体 Normal" panose="020B0400000000000000" charset="-122"/>
                <a:cs typeface="思源黑体 Normal" panose="020B0400000000000000" charset="-122"/>
              </a:rPr>
              <a:t>哪种表述方式更能</a:t>
            </a:r>
            <a:endParaRPr lang="zh-CN" altLang="en-US">
              <a:latin typeface="思源黑体 Normal" panose="020B0400000000000000" charset="-122"/>
              <a:ea typeface="思源黑体 Normal" panose="020B0400000000000000" charset="-122"/>
              <a:cs typeface="思源黑体 Normal" panose="020B0400000000000000" charset="-122"/>
            </a:endParaRPr>
          </a:p>
          <a:p>
            <a:pPr algn="ctr">
              <a:lnSpc>
                <a:spcPct val="150000"/>
              </a:lnSpc>
            </a:pPr>
            <a:r>
              <a:rPr lang="zh-CN" altLang="en-US">
                <a:latin typeface="思源黑体 Normal" panose="020B0400000000000000" charset="-122"/>
                <a:ea typeface="思源黑体 Normal" panose="020B0400000000000000" charset="-122"/>
                <a:cs typeface="思源黑体 Normal" panose="020B0400000000000000" charset="-122"/>
              </a:rPr>
              <a:t>获得</a:t>
            </a:r>
            <a:r>
              <a:rPr lang="en-US" altLang="zh-CN">
                <a:latin typeface="思源黑体 Normal" panose="020B0400000000000000" charset="-122"/>
                <a:ea typeface="思源黑体 Normal" panose="020B0400000000000000" charset="-122"/>
                <a:cs typeface="思源黑体 Normal" panose="020B0400000000000000" charset="-122"/>
              </a:rPr>
              <a:t>HR</a:t>
            </a:r>
            <a:r>
              <a:rPr lang="zh-CN" altLang="en-US">
                <a:latin typeface="思源黑体 Normal" panose="020B0400000000000000" charset="-122"/>
                <a:ea typeface="思源黑体 Normal" panose="020B0400000000000000" charset="-122"/>
                <a:cs typeface="思源黑体 Normal" panose="020B0400000000000000" charset="-122"/>
              </a:rPr>
              <a:t>的注意</a:t>
            </a:r>
            <a:endParaRPr lang="zh-CN" altLang="en-US">
              <a:latin typeface="思源黑体 Normal" panose="020B0400000000000000" charset="-122"/>
              <a:ea typeface="思源黑体 Normal" panose="020B0400000000000000" charset="-122"/>
              <a:cs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843af92dc228975ec6b3b7b027920a16"/>
          <p:cNvPicPr>
            <a:picLocks noChangeAspect="1"/>
          </p:cNvPicPr>
          <p:nvPr/>
        </p:nvPicPr>
        <p:blipFill>
          <a:blip r:embed="rId1"/>
          <a:stretch>
            <a:fillRect/>
          </a:stretch>
        </p:blipFill>
        <p:spPr>
          <a:xfrm>
            <a:off x="4692015" y="831850"/>
            <a:ext cx="2778125" cy="2778125"/>
          </a:xfrm>
          <a:prstGeom prst="rect">
            <a:avLst/>
          </a:prstGeom>
        </p:spPr>
      </p:pic>
      <p:sp>
        <p:nvSpPr>
          <p:cNvPr id="9" name="PA-文本框 8"/>
          <p:cNvSpPr txBox="1"/>
          <p:nvPr>
            <p:custDataLst>
              <p:tags r:id="rId2"/>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思考：什么样的简历更能获得HR的注意？</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4" name="图片 3" descr="d7acdd29db5228680fd1a8f4de756d84"/>
          <p:cNvPicPr>
            <a:picLocks noChangeAspect="1"/>
          </p:cNvPicPr>
          <p:nvPr/>
        </p:nvPicPr>
        <p:blipFill>
          <a:blip r:embed="rId3"/>
          <a:srcRect t="22813" b="24696"/>
          <a:stretch>
            <a:fillRect/>
          </a:stretch>
        </p:blipFill>
        <p:spPr>
          <a:xfrm>
            <a:off x="3279140" y="3795395"/>
            <a:ext cx="5633720" cy="2957195"/>
          </a:xfrm>
          <a:prstGeom prst="rect">
            <a:avLst/>
          </a:prstGeom>
        </p:spPr>
      </p:pic>
      <p:sp>
        <p:nvSpPr>
          <p:cNvPr id="5" name="文本框 4"/>
          <p:cNvSpPr txBox="1"/>
          <p:nvPr/>
        </p:nvSpPr>
        <p:spPr>
          <a:xfrm>
            <a:off x="587375" y="3155950"/>
            <a:ext cx="4549775" cy="829945"/>
          </a:xfrm>
          <a:prstGeom prst="rect">
            <a:avLst/>
          </a:prstGeom>
          <a:noFill/>
        </p:spPr>
        <p:txBody>
          <a:bodyPr wrap="square" rtlCol="0">
            <a:spAutoFit/>
          </a:bodyPr>
          <a:p>
            <a:pPr algn="just">
              <a:lnSpc>
                <a:spcPct val="150000"/>
              </a:lnSpc>
            </a:pPr>
            <a:r>
              <a:rPr lang="zh-CN" altLang="en-US" sz="1600">
                <a:latin typeface="思源黑体 Normal" panose="020B0400000000000000" charset="-122"/>
                <a:ea typeface="思源黑体 Normal" panose="020B0400000000000000" charset="-122"/>
              </a:rPr>
              <a:t>实行新的销售计划，使销售额在一年之内快速增长。</a:t>
            </a:r>
            <a:endParaRPr lang="zh-CN" altLang="en-US" sz="1600">
              <a:latin typeface="思源黑体 Normal" panose="020B0400000000000000" charset="-122"/>
              <a:ea typeface="思源黑体 Normal" panose="020B0400000000000000" charset="-122"/>
            </a:endParaRPr>
          </a:p>
        </p:txBody>
      </p:sp>
      <p:sp>
        <p:nvSpPr>
          <p:cNvPr id="6" name="文本框 5"/>
          <p:cNvSpPr txBox="1"/>
          <p:nvPr/>
        </p:nvSpPr>
        <p:spPr>
          <a:xfrm>
            <a:off x="6943090" y="2903220"/>
            <a:ext cx="4660265" cy="1198880"/>
          </a:xfrm>
          <a:prstGeom prst="rect">
            <a:avLst/>
          </a:prstGeom>
          <a:noFill/>
        </p:spPr>
        <p:txBody>
          <a:bodyPr wrap="square" rtlCol="0">
            <a:spAutoFit/>
          </a:bodyPr>
          <a:p>
            <a:pPr algn="just">
              <a:lnSpc>
                <a:spcPct val="150000"/>
              </a:lnSpc>
            </a:pPr>
            <a:r>
              <a:rPr lang="zh-CN" altLang="en-US" sz="1600">
                <a:latin typeface="思源黑体 Normal" panose="020B0400000000000000" charset="-122"/>
                <a:ea typeface="思源黑体 Normal" panose="020B0400000000000000" charset="-122"/>
                <a:cs typeface="思源黑体 Normal" panose="020B0400000000000000" charset="-122"/>
              </a:rPr>
              <a:t>自</a:t>
            </a:r>
            <a:r>
              <a:rPr lang="en-US" altLang="zh-CN" sz="1600">
                <a:latin typeface="思源黑体 Normal" panose="020B0400000000000000" charset="-122"/>
                <a:ea typeface="思源黑体 Normal" panose="020B0400000000000000" charset="-122"/>
                <a:cs typeface="思源黑体 Normal" panose="020B0400000000000000" charset="-122"/>
              </a:rPr>
              <a:t>1</a:t>
            </a:r>
            <a:r>
              <a:rPr lang="zh-CN" altLang="en-US" sz="1600">
                <a:latin typeface="思源黑体 Normal" panose="020B0400000000000000" charset="-122"/>
                <a:ea typeface="思源黑体 Normal" panose="020B0400000000000000" charset="-122"/>
                <a:cs typeface="思源黑体 Normal" panose="020B0400000000000000" charset="-122"/>
              </a:rPr>
              <a:t>8年9月实行新的销售计划，在广告预算</a:t>
            </a:r>
            <a:r>
              <a:rPr lang="zh-CN" altLang="en-US" sz="1600" u="sng">
                <a:latin typeface="思源黑体 Normal" panose="020B0400000000000000" charset="-122"/>
                <a:ea typeface="思源黑体 Normal" panose="020B0400000000000000" charset="-122"/>
                <a:cs typeface="思源黑体 Normal" panose="020B0400000000000000" charset="-122"/>
              </a:rPr>
              <a:t>只有200万元</a:t>
            </a:r>
            <a:r>
              <a:rPr lang="zh-CN" altLang="en-US" sz="1600">
                <a:latin typeface="思源黑体 Normal" panose="020B0400000000000000" charset="-122"/>
                <a:ea typeface="思源黑体 Normal" panose="020B0400000000000000" charset="-122"/>
                <a:cs typeface="思源黑体 Normal" panose="020B0400000000000000" charset="-122"/>
              </a:rPr>
              <a:t>的情况下，一年之内使销售额</a:t>
            </a:r>
            <a:r>
              <a:rPr lang="zh-CN" altLang="en-US" sz="1600" u="sng">
                <a:latin typeface="思源黑体 Normal" panose="020B0400000000000000" charset="-122"/>
                <a:ea typeface="思源黑体 Normal" panose="020B0400000000000000" charset="-122"/>
                <a:cs typeface="思源黑体 Normal" panose="020B0400000000000000" charset="-122"/>
              </a:rPr>
              <a:t>由500万元快速增长至2700万元</a:t>
            </a:r>
            <a:r>
              <a:rPr lang="zh-CN" altLang="en-US" sz="1600">
                <a:latin typeface="思源黑体 Normal" panose="020B0400000000000000" charset="-122"/>
                <a:ea typeface="思源黑体 Normal" panose="020B0400000000000000" charset="-122"/>
                <a:cs typeface="思源黑体 Normal" panose="020B0400000000000000" charset="-122"/>
              </a:rPr>
              <a:t>。</a:t>
            </a:r>
            <a:endParaRPr lang="zh-CN" altLang="en-US" sz="1600">
              <a:latin typeface="思源黑体 Normal" panose="020B0400000000000000" charset="-122"/>
              <a:ea typeface="思源黑体 Normal" panose="020B0400000000000000" charset="-122"/>
              <a:cs typeface="思源黑体 Normal" panose="020B0400000000000000" charset="-122"/>
            </a:endParaRPr>
          </a:p>
        </p:txBody>
      </p:sp>
      <p:sp>
        <p:nvSpPr>
          <p:cNvPr id="7" name="文本框 6"/>
          <p:cNvSpPr txBox="1"/>
          <p:nvPr/>
        </p:nvSpPr>
        <p:spPr>
          <a:xfrm>
            <a:off x="4493260" y="1640205"/>
            <a:ext cx="3230880" cy="922020"/>
          </a:xfrm>
          <a:prstGeom prst="rect">
            <a:avLst/>
          </a:prstGeom>
          <a:noFill/>
        </p:spPr>
        <p:txBody>
          <a:bodyPr wrap="square" rtlCol="0">
            <a:spAutoFit/>
          </a:bodyPr>
          <a:p>
            <a:pPr algn="ctr">
              <a:lnSpc>
                <a:spcPct val="150000"/>
              </a:lnSpc>
            </a:pPr>
            <a:r>
              <a:rPr lang="zh-CN" altLang="en-US">
                <a:latin typeface="思源黑体 Normal" panose="020B0400000000000000" charset="-122"/>
                <a:ea typeface="思源黑体 Normal" panose="020B0400000000000000" charset="-122"/>
                <a:cs typeface="思源黑体 Normal" panose="020B0400000000000000" charset="-122"/>
              </a:rPr>
              <a:t>哪种表述方式更能</a:t>
            </a:r>
            <a:endParaRPr lang="zh-CN" altLang="en-US">
              <a:latin typeface="思源黑体 Normal" panose="020B0400000000000000" charset="-122"/>
              <a:ea typeface="思源黑体 Normal" panose="020B0400000000000000" charset="-122"/>
              <a:cs typeface="思源黑体 Normal" panose="020B0400000000000000" charset="-122"/>
            </a:endParaRPr>
          </a:p>
          <a:p>
            <a:pPr algn="ctr">
              <a:lnSpc>
                <a:spcPct val="150000"/>
              </a:lnSpc>
            </a:pPr>
            <a:r>
              <a:rPr lang="zh-CN" altLang="en-US">
                <a:latin typeface="思源黑体 Normal" panose="020B0400000000000000" charset="-122"/>
                <a:ea typeface="思源黑体 Normal" panose="020B0400000000000000" charset="-122"/>
                <a:cs typeface="思源黑体 Normal" panose="020B0400000000000000" charset="-122"/>
              </a:rPr>
              <a:t>获得</a:t>
            </a:r>
            <a:r>
              <a:rPr lang="en-US" altLang="zh-CN">
                <a:latin typeface="思源黑体 Normal" panose="020B0400000000000000" charset="-122"/>
                <a:ea typeface="思源黑体 Normal" panose="020B0400000000000000" charset="-122"/>
                <a:cs typeface="思源黑体 Normal" panose="020B0400000000000000" charset="-122"/>
              </a:rPr>
              <a:t>HR</a:t>
            </a:r>
            <a:r>
              <a:rPr lang="zh-CN" altLang="en-US">
                <a:latin typeface="思源黑体 Normal" panose="020B0400000000000000" charset="-122"/>
                <a:ea typeface="思源黑体 Normal" panose="020B0400000000000000" charset="-122"/>
                <a:cs typeface="思源黑体 Normal" panose="020B0400000000000000" charset="-122"/>
              </a:rPr>
              <a:t>的注意</a:t>
            </a:r>
            <a:endParaRPr lang="zh-CN" altLang="en-US">
              <a:latin typeface="思源黑体 Normal" panose="020B0400000000000000" charset="-122"/>
              <a:ea typeface="思源黑体 Normal" panose="020B0400000000000000" charset="-122"/>
              <a:cs typeface="思源黑体 Normal" panose="020B0400000000000000" charset="-122"/>
            </a:endParaRPr>
          </a:p>
        </p:txBody>
      </p:sp>
      <p:sp>
        <p:nvSpPr>
          <p:cNvPr id="8" name="上箭头 7"/>
          <p:cNvSpPr/>
          <p:nvPr/>
        </p:nvSpPr>
        <p:spPr>
          <a:xfrm rot="1980000">
            <a:off x="9626600" y="2272665"/>
            <a:ext cx="370840" cy="6083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702a6482baeceff7d8c703b0439f5b09"/>
          <p:cNvPicPr>
            <a:picLocks noChangeAspect="1"/>
          </p:cNvPicPr>
          <p:nvPr/>
        </p:nvPicPr>
        <p:blipFill>
          <a:blip r:embed="rId4"/>
          <a:srcRect t="3556" r="26233" b="56463"/>
          <a:stretch>
            <a:fillRect/>
          </a:stretch>
        </p:blipFill>
        <p:spPr>
          <a:xfrm>
            <a:off x="9153525" y="3609975"/>
            <a:ext cx="2449830" cy="1327785"/>
          </a:xfrm>
          <a:prstGeom prst="rect">
            <a:avLst/>
          </a:prstGeom>
        </p:spPr>
      </p:pic>
      <p:sp>
        <p:nvSpPr>
          <p:cNvPr id="15" name="文本框 14"/>
          <p:cNvSpPr txBox="1"/>
          <p:nvPr/>
        </p:nvSpPr>
        <p:spPr>
          <a:xfrm>
            <a:off x="8954770" y="1835785"/>
            <a:ext cx="2051050" cy="368300"/>
          </a:xfrm>
          <a:prstGeom prst="rect">
            <a:avLst/>
          </a:prstGeom>
          <a:noFill/>
        </p:spPr>
        <p:txBody>
          <a:bodyPr wrap="square" rtlCol="0">
            <a:spAutoFit/>
          </a:bodyPr>
          <a:p>
            <a:pPr algn="ctr"/>
            <a:r>
              <a:rPr lang="zh-CN" altLang="en-US">
                <a:solidFill>
                  <a:srgbClr val="FF0000"/>
                </a:solidFill>
                <a:latin typeface="思源黑体 CN Normal" panose="020B0400000000000000" pitchFamily="34" charset="-122"/>
                <a:ea typeface="思源黑体 CN Normal" panose="020B0400000000000000" pitchFamily="34" charset="-122"/>
              </a:rPr>
              <a:t>量化工作业绩</a:t>
            </a:r>
            <a:endParaRPr lang="zh-CN" altLang="en-US">
              <a:solidFill>
                <a:srgbClr val="FF0000"/>
              </a:solidFill>
              <a:latin typeface="思源黑体 CN Normal" panose="020B0400000000000000" pitchFamily="34" charset="-122"/>
              <a:ea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简历的有效投递</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cxnSp>
        <p:nvCxnSpPr>
          <p:cNvPr id="62" name="直接连接符 61"/>
          <p:cNvCxnSpPr/>
          <p:nvPr/>
        </p:nvCxnSpPr>
        <p:spPr>
          <a:xfrm flipH="1">
            <a:off x="673100" y="5083175"/>
            <a:ext cx="54360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6068060" y="1990090"/>
            <a:ext cx="54360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60" name="ïSľîḓê"/>
          <p:cNvGrpSpPr/>
          <p:nvPr/>
        </p:nvGrpSpPr>
        <p:grpSpPr>
          <a:xfrm rot="0">
            <a:off x="4695825" y="2000250"/>
            <a:ext cx="2800350" cy="3063875"/>
            <a:chOff x="4695825" y="2106680"/>
            <a:chExt cx="2800350" cy="3063742"/>
          </a:xfrm>
        </p:grpSpPr>
        <p:grpSp>
          <p:nvGrpSpPr>
            <p:cNvPr id="53" name="iṣ1iḋe"/>
            <p:cNvGrpSpPr/>
            <p:nvPr/>
          </p:nvGrpSpPr>
          <p:grpSpPr>
            <a:xfrm>
              <a:off x="4695825" y="2106680"/>
              <a:ext cx="2800350" cy="3063742"/>
              <a:chOff x="4695825" y="2106680"/>
              <a:chExt cx="2800350" cy="3063742"/>
            </a:xfrm>
            <a:solidFill>
              <a:schemeClr val="bg1">
                <a:lumMod val="95000"/>
              </a:schemeClr>
            </a:solidFill>
          </p:grpSpPr>
          <p:sp>
            <p:nvSpPr>
              <p:cNvPr id="32" name="îSļiḓé"/>
              <p:cNvSpPr/>
              <p:nvPr/>
            </p:nvSpPr>
            <p:spPr>
              <a:xfrm>
                <a:off x="5540000" y="2106680"/>
                <a:ext cx="1110198" cy="160903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grpFill/>
              <a:ln w="12700" cap="flat">
                <a:solidFill>
                  <a:schemeClr val="accent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latin typeface="思源黑体 Normal" panose="020B0400000000000000" charset="-122"/>
                  <a:ea typeface="思源黑体 Normal" panose="020B0400000000000000" charset="-122"/>
                </a:endParaRPr>
              </a:p>
            </p:txBody>
          </p:sp>
          <p:sp>
            <p:nvSpPr>
              <p:cNvPr id="4" name="ísļiḋè"/>
              <p:cNvSpPr/>
              <p:nvPr/>
            </p:nvSpPr>
            <p:spPr>
              <a:xfrm>
                <a:off x="6029921" y="2596603"/>
                <a:ext cx="1466254" cy="1101922"/>
              </a:xfrm>
              <a:custGeom>
                <a:avLst/>
                <a:gdLst/>
                <a:ahLst/>
                <a:cxnLst>
                  <a:cxn ang="0">
                    <a:pos x="wd2" y="hd2"/>
                  </a:cxn>
                  <a:cxn ang="5400000">
                    <a:pos x="wd2" y="hd2"/>
                  </a:cxn>
                  <a:cxn ang="10800000">
                    <a:pos x="wd2" y="hd2"/>
                  </a:cxn>
                  <a:cxn ang="16200000">
                    <a:pos x="wd2" y="hd2"/>
                  </a:cxn>
                </a:cxnLst>
                <a:rect l="0" t="0" r="r" b="b"/>
                <a:pathLst>
                  <a:path w="21352" h="21262" extrusionOk="0">
                    <a:moveTo>
                      <a:pt x="5710" y="11576"/>
                    </a:moveTo>
                    <a:cubicBezTo>
                      <a:pt x="6698" y="8629"/>
                      <a:pt x="8149" y="5247"/>
                      <a:pt x="10670" y="4029"/>
                    </a:cubicBezTo>
                    <a:cubicBezTo>
                      <a:pt x="13039" y="2724"/>
                      <a:pt x="16479" y="3585"/>
                      <a:pt x="17930" y="7135"/>
                    </a:cubicBezTo>
                    <a:cubicBezTo>
                      <a:pt x="19525" y="10576"/>
                      <a:pt x="18368" y="14953"/>
                      <a:pt x="16331" y="17019"/>
                    </a:cubicBezTo>
                    <a:cubicBezTo>
                      <a:pt x="14274" y="19303"/>
                      <a:pt x="11337" y="19277"/>
                      <a:pt x="8918" y="18937"/>
                    </a:cubicBezTo>
                    <a:cubicBezTo>
                      <a:pt x="6417" y="18494"/>
                      <a:pt x="4518" y="18599"/>
                      <a:pt x="3232" y="18989"/>
                    </a:cubicBezTo>
                    <a:cubicBezTo>
                      <a:pt x="1948" y="19346"/>
                      <a:pt x="1277" y="19988"/>
                      <a:pt x="1262" y="19886"/>
                    </a:cubicBezTo>
                    <a:cubicBezTo>
                      <a:pt x="1203" y="19818"/>
                      <a:pt x="1958" y="19369"/>
                      <a:pt x="2834" y="18074"/>
                    </a:cubicBezTo>
                    <a:cubicBezTo>
                      <a:pt x="3731" y="16794"/>
                      <a:pt x="4750" y="14668"/>
                      <a:pt x="5710" y="11576"/>
                    </a:cubicBezTo>
                    <a:close/>
                    <a:moveTo>
                      <a:pt x="8717" y="20158"/>
                    </a:moveTo>
                    <a:cubicBezTo>
                      <a:pt x="10208" y="20646"/>
                      <a:pt x="11747" y="21252"/>
                      <a:pt x="13358" y="21260"/>
                    </a:cubicBezTo>
                    <a:cubicBezTo>
                      <a:pt x="14955" y="21290"/>
                      <a:pt x="16625" y="20723"/>
                      <a:pt x="18040" y="19357"/>
                    </a:cubicBezTo>
                    <a:cubicBezTo>
                      <a:pt x="19452" y="18016"/>
                      <a:pt x="20610" y="15876"/>
                      <a:pt x="21095" y="13302"/>
                    </a:cubicBezTo>
                    <a:cubicBezTo>
                      <a:pt x="21586" y="10753"/>
                      <a:pt x="21404" y="7770"/>
                      <a:pt x="20291" y="5329"/>
                    </a:cubicBezTo>
                    <a:cubicBezTo>
                      <a:pt x="19252" y="2831"/>
                      <a:pt x="17393" y="1131"/>
                      <a:pt x="15482" y="421"/>
                    </a:cubicBezTo>
                    <a:cubicBezTo>
                      <a:pt x="13557" y="-310"/>
                      <a:pt x="11580" y="-51"/>
                      <a:pt x="9997" y="899"/>
                    </a:cubicBezTo>
                    <a:cubicBezTo>
                      <a:pt x="8397" y="1840"/>
                      <a:pt x="7191" y="3472"/>
                      <a:pt x="6412" y="5319"/>
                    </a:cubicBezTo>
                    <a:cubicBezTo>
                      <a:pt x="5612" y="7172"/>
                      <a:pt x="5239" y="9241"/>
                      <a:pt x="4812" y="11196"/>
                    </a:cubicBezTo>
                    <a:cubicBezTo>
                      <a:pt x="4122" y="15142"/>
                      <a:pt x="3090" y="17657"/>
                      <a:pt x="1944" y="19011"/>
                    </a:cubicBezTo>
                    <a:cubicBezTo>
                      <a:pt x="800" y="20368"/>
                      <a:pt x="-14" y="20823"/>
                      <a:pt x="1" y="20851"/>
                    </a:cubicBezTo>
                    <a:cubicBezTo>
                      <a:pt x="12" y="20882"/>
                      <a:pt x="716" y="20176"/>
                      <a:pt x="2174" y="19556"/>
                    </a:cubicBezTo>
                    <a:cubicBezTo>
                      <a:pt x="3633" y="18904"/>
                      <a:pt x="5793" y="18976"/>
                      <a:pt x="8717" y="20158"/>
                    </a:cubicBezTo>
                    <a:close/>
                  </a:path>
                </a:pathLst>
              </a:custGeom>
              <a:grpFill/>
              <a:ln w="12700" cap="flat">
                <a:solidFill>
                  <a:schemeClr val="accent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latin typeface="思源黑体 Normal" panose="020B0400000000000000" charset="-122"/>
                  <a:ea typeface="思源黑体 Normal" panose="020B0400000000000000" charset="-122"/>
                </a:endParaRPr>
              </a:p>
            </p:txBody>
          </p:sp>
          <p:sp>
            <p:nvSpPr>
              <p:cNvPr id="5" name="îṧľíḋê"/>
              <p:cNvSpPr/>
              <p:nvPr/>
            </p:nvSpPr>
            <p:spPr>
              <a:xfrm>
                <a:off x="6029921" y="3576448"/>
                <a:ext cx="1466247" cy="1101925"/>
              </a:xfrm>
              <a:custGeom>
                <a:avLst/>
                <a:gdLst/>
                <a:ahLst/>
                <a:cxnLst>
                  <a:cxn ang="0">
                    <a:pos x="wd2" y="hd2"/>
                  </a:cxn>
                  <a:cxn ang="5400000">
                    <a:pos x="wd2" y="hd2"/>
                  </a:cxn>
                  <a:cxn ang="10800000">
                    <a:pos x="wd2" y="hd2"/>
                  </a:cxn>
                  <a:cxn ang="16200000">
                    <a:pos x="wd2" y="hd2"/>
                  </a:cxn>
                </a:cxnLst>
                <a:rect l="0" t="0" r="r" b="b"/>
                <a:pathLst>
                  <a:path w="21352" h="21262" extrusionOk="0">
                    <a:moveTo>
                      <a:pt x="8917" y="2323"/>
                    </a:moveTo>
                    <a:cubicBezTo>
                      <a:pt x="11336" y="1983"/>
                      <a:pt x="14273" y="1957"/>
                      <a:pt x="16329" y="4241"/>
                    </a:cubicBezTo>
                    <a:cubicBezTo>
                      <a:pt x="18366" y="6308"/>
                      <a:pt x="19524" y="10685"/>
                      <a:pt x="17928" y="14126"/>
                    </a:cubicBezTo>
                    <a:cubicBezTo>
                      <a:pt x="16478" y="17676"/>
                      <a:pt x="13038" y="18536"/>
                      <a:pt x="10669" y="17232"/>
                    </a:cubicBezTo>
                    <a:cubicBezTo>
                      <a:pt x="8148" y="16014"/>
                      <a:pt x="6697" y="12631"/>
                      <a:pt x="5709" y="9685"/>
                    </a:cubicBezTo>
                    <a:cubicBezTo>
                      <a:pt x="4749" y="6593"/>
                      <a:pt x="3730" y="4467"/>
                      <a:pt x="2833" y="3186"/>
                    </a:cubicBezTo>
                    <a:cubicBezTo>
                      <a:pt x="1957" y="1892"/>
                      <a:pt x="1202" y="1442"/>
                      <a:pt x="1261" y="1375"/>
                    </a:cubicBezTo>
                    <a:cubicBezTo>
                      <a:pt x="1276" y="1273"/>
                      <a:pt x="1947" y="1914"/>
                      <a:pt x="3231" y="2272"/>
                    </a:cubicBezTo>
                    <a:cubicBezTo>
                      <a:pt x="4517" y="2661"/>
                      <a:pt x="6416" y="2767"/>
                      <a:pt x="8917" y="2323"/>
                    </a:cubicBezTo>
                    <a:close/>
                    <a:moveTo>
                      <a:pt x="4811" y="10065"/>
                    </a:moveTo>
                    <a:cubicBezTo>
                      <a:pt x="5238" y="12020"/>
                      <a:pt x="5611" y="14089"/>
                      <a:pt x="6411" y="15942"/>
                    </a:cubicBezTo>
                    <a:cubicBezTo>
                      <a:pt x="7190" y="17789"/>
                      <a:pt x="8396" y="19421"/>
                      <a:pt x="9996" y="20363"/>
                    </a:cubicBezTo>
                    <a:cubicBezTo>
                      <a:pt x="11578" y="21312"/>
                      <a:pt x="13556" y="21571"/>
                      <a:pt x="15481" y="20840"/>
                    </a:cubicBezTo>
                    <a:cubicBezTo>
                      <a:pt x="17392" y="20130"/>
                      <a:pt x="19251" y="18429"/>
                      <a:pt x="20290" y="15932"/>
                    </a:cubicBezTo>
                    <a:cubicBezTo>
                      <a:pt x="21403" y="13490"/>
                      <a:pt x="21585" y="10507"/>
                      <a:pt x="21093" y="7959"/>
                    </a:cubicBezTo>
                    <a:cubicBezTo>
                      <a:pt x="20609" y="5385"/>
                      <a:pt x="19450" y="3245"/>
                      <a:pt x="18039" y="1904"/>
                    </a:cubicBezTo>
                    <a:cubicBezTo>
                      <a:pt x="16623" y="538"/>
                      <a:pt x="14954" y="-29"/>
                      <a:pt x="13357" y="1"/>
                    </a:cubicBezTo>
                    <a:cubicBezTo>
                      <a:pt x="11746" y="9"/>
                      <a:pt x="10207" y="615"/>
                      <a:pt x="8716" y="1103"/>
                    </a:cubicBezTo>
                    <a:cubicBezTo>
                      <a:pt x="5792" y="2284"/>
                      <a:pt x="3632" y="2357"/>
                      <a:pt x="2174" y="1720"/>
                    </a:cubicBezTo>
                    <a:cubicBezTo>
                      <a:pt x="715" y="1085"/>
                      <a:pt x="11" y="378"/>
                      <a:pt x="0" y="409"/>
                    </a:cubicBezTo>
                    <a:cubicBezTo>
                      <a:pt x="-15" y="437"/>
                      <a:pt x="799" y="893"/>
                      <a:pt x="1933" y="2256"/>
                    </a:cubicBezTo>
                    <a:cubicBezTo>
                      <a:pt x="3089" y="3604"/>
                      <a:pt x="4121" y="6119"/>
                      <a:pt x="4811" y="10065"/>
                    </a:cubicBezTo>
                    <a:close/>
                  </a:path>
                </a:pathLst>
              </a:custGeom>
              <a:grpFill/>
              <a:ln w="12700" cap="flat">
                <a:solidFill>
                  <a:schemeClr val="accent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latin typeface="思源黑体 Normal" panose="020B0400000000000000" charset="-122"/>
                  <a:ea typeface="思源黑体 Normal" panose="020B0400000000000000" charset="-122"/>
                </a:endParaRPr>
              </a:p>
            </p:txBody>
          </p:sp>
          <p:sp>
            <p:nvSpPr>
              <p:cNvPr id="35" name="íśľîḓé"/>
              <p:cNvSpPr/>
              <p:nvPr/>
            </p:nvSpPr>
            <p:spPr>
              <a:xfrm>
                <a:off x="5540000" y="3561373"/>
                <a:ext cx="1110198" cy="1609049"/>
              </a:xfrm>
              <a:custGeom>
                <a:avLst/>
                <a:gdLst/>
                <a:ahLst/>
                <a:cxnLst>
                  <a:cxn ang="0">
                    <a:pos x="wd2" y="hd2"/>
                  </a:cxn>
                  <a:cxn ang="5400000">
                    <a:pos x="wd2" y="hd2"/>
                  </a:cxn>
                  <a:cxn ang="10800000">
                    <a:pos x="wd2" y="hd2"/>
                  </a:cxn>
                  <a:cxn ang="16200000">
                    <a:pos x="wd2" y="hd2"/>
                  </a:cxn>
                </a:cxnLst>
                <a:rect l="0" t="0" r="r" b="b"/>
                <a:pathLst>
                  <a:path w="21221" h="21560" extrusionOk="0">
                    <a:moveTo>
                      <a:pt x="14822" y="7771"/>
                    </a:moveTo>
                    <a:cubicBezTo>
                      <a:pt x="16702" y="9581"/>
                      <a:pt x="18651" y="11912"/>
                      <a:pt x="18041" y="14344"/>
                    </a:cubicBezTo>
                    <a:cubicBezTo>
                      <a:pt x="17605" y="16684"/>
                      <a:pt x="14610" y="19126"/>
                      <a:pt x="10611" y="19050"/>
                    </a:cubicBezTo>
                    <a:cubicBezTo>
                      <a:pt x="6612" y="19126"/>
                      <a:pt x="3617" y="16684"/>
                      <a:pt x="3181" y="14344"/>
                    </a:cubicBezTo>
                    <a:cubicBezTo>
                      <a:pt x="2572" y="11912"/>
                      <a:pt x="4521" y="9581"/>
                      <a:pt x="6401" y="7771"/>
                    </a:cubicBezTo>
                    <a:cubicBezTo>
                      <a:pt x="8423" y="5931"/>
                      <a:pt x="9579" y="4382"/>
                      <a:pt x="10089" y="3222"/>
                    </a:cubicBezTo>
                    <a:cubicBezTo>
                      <a:pt x="10624" y="2075"/>
                      <a:pt x="10514" y="1317"/>
                      <a:pt x="10611" y="1341"/>
                    </a:cubicBezTo>
                    <a:cubicBezTo>
                      <a:pt x="10708" y="1317"/>
                      <a:pt x="10598" y="2075"/>
                      <a:pt x="11134" y="3222"/>
                    </a:cubicBezTo>
                    <a:cubicBezTo>
                      <a:pt x="11644" y="4382"/>
                      <a:pt x="12800" y="5931"/>
                      <a:pt x="14822" y="7771"/>
                    </a:cubicBezTo>
                    <a:close/>
                    <a:moveTo>
                      <a:pt x="5485" y="7186"/>
                    </a:moveTo>
                    <a:cubicBezTo>
                      <a:pt x="4088" y="8206"/>
                      <a:pt x="2558" y="9222"/>
                      <a:pt x="1493" y="10503"/>
                    </a:cubicBezTo>
                    <a:cubicBezTo>
                      <a:pt x="420" y="11765"/>
                      <a:pt x="-189" y="13292"/>
                      <a:pt x="53" y="14894"/>
                    </a:cubicBezTo>
                    <a:cubicBezTo>
                      <a:pt x="278" y="16485"/>
                      <a:pt x="1353" y="18151"/>
                      <a:pt x="3244" y="19431"/>
                    </a:cubicBezTo>
                    <a:cubicBezTo>
                      <a:pt x="5108" y="20707"/>
                      <a:pt x="7786" y="21598"/>
                      <a:pt x="10611" y="21559"/>
                    </a:cubicBezTo>
                    <a:cubicBezTo>
                      <a:pt x="13436" y="21598"/>
                      <a:pt x="16115" y="20707"/>
                      <a:pt x="17979" y="19431"/>
                    </a:cubicBezTo>
                    <a:cubicBezTo>
                      <a:pt x="19869" y="18150"/>
                      <a:pt x="20944" y="16485"/>
                      <a:pt x="21169" y="14894"/>
                    </a:cubicBezTo>
                    <a:cubicBezTo>
                      <a:pt x="21411" y="13292"/>
                      <a:pt x="20803" y="11765"/>
                      <a:pt x="19729" y="10502"/>
                    </a:cubicBezTo>
                    <a:cubicBezTo>
                      <a:pt x="18664" y="9222"/>
                      <a:pt x="17134" y="8205"/>
                      <a:pt x="15737" y="7186"/>
                    </a:cubicBezTo>
                    <a:cubicBezTo>
                      <a:pt x="12805" y="5267"/>
                      <a:pt x="11324" y="3571"/>
                      <a:pt x="10914" y="2188"/>
                    </a:cubicBezTo>
                    <a:cubicBezTo>
                      <a:pt x="10501" y="805"/>
                      <a:pt x="10645" y="-2"/>
                      <a:pt x="10611" y="0"/>
                    </a:cubicBezTo>
                    <a:cubicBezTo>
                      <a:pt x="10578" y="-2"/>
                      <a:pt x="10721" y="805"/>
                      <a:pt x="10296" y="2182"/>
                    </a:cubicBezTo>
                    <a:cubicBezTo>
                      <a:pt x="9898" y="3571"/>
                      <a:pt x="8418" y="5267"/>
                      <a:pt x="5485" y="7186"/>
                    </a:cubicBezTo>
                    <a:close/>
                  </a:path>
                </a:pathLst>
              </a:custGeom>
              <a:grpFill/>
              <a:ln w="12700" cap="flat">
                <a:solidFill>
                  <a:schemeClr val="accent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latin typeface="思源黑体 Normal" panose="020B0400000000000000" charset="-122"/>
                  <a:ea typeface="思源黑体 Normal" panose="020B0400000000000000" charset="-122"/>
                </a:endParaRPr>
              </a:p>
            </p:txBody>
          </p:sp>
          <p:sp>
            <p:nvSpPr>
              <p:cNvPr id="36" name="îṥḻiḓe"/>
              <p:cNvSpPr/>
              <p:nvPr/>
            </p:nvSpPr>
            <p:spPr>
              <a:xfrm>
                <a:off x="4695825" y="3576448"/>
                <a:ext cx="1466244" cy="1101932"/>
              </a:xfrm>
              <a:custGeom>
                <a:avLst/>
                <a:gdLst/>
                <a:ahLst/>
                <a:cxnLst>
                  <a:cxn ang="0">
                    <a:pos x="wd2" y="hd2"/>
                  </a:cxn>
                  <a:cxn ang="5400000">
                    <a:pos x="wd2" y="hd2"/>
                  </a:cxn>
                  <a:cxn ang="10800000">
                    <a:pos x="wd2" y="hd2"/>
                  </a:cxn>
                  <a:cxn ang="16200000">
                    <a:pos x="wd2" y="hd2"/>
                  </a:cxn>
                </a:cxnLst>
                <a:rect l="0" t="0" r="r" b="b"/>
                <a:pathLst>
                  <a:path w="21352" h="21262" extrusionOk="0">
                    <a:moveTo>
                      <a:pt x="18120" y="2272"/>
                    </a:moveTo>
                    <a:cubicBezTo>
                      <a:pt x="19404" y="1914"/>
                      <a:pt x="20075" y="1273"/>
                      <a:pt x="20090" y="1375"/>
                    </a:cubicBezTo>
                    <a:cubicBezTo>
                      <a:pt x="20149" y="1442"/>
                      <a:pt x="19394" y="1892"/>
                      <a:pt x="18518" y="3186"/>
                    </a:cubicBezTo>
                    <a:cubicBezTo>
                      <a:pt x="17621" y="4467"/>
                      <a:pt x="16602" y="6593"/>
                      <a:pt x="15642" y="9685"/>
                    </a:cubicBezTo>
                    <a:cubicBezTo>
                      <a:pt x="14654" y="12631"/>
                      <a:pt x="13203" y="16014"/>
                      <a:pt x="10682" y="17232"/>
                    </a:cubicBezTo>
                    <a:cubicBezTo>
                      <a:pt x="8313" y="18536"/>
                      <a:pt x="4873" y="17676"/>
                      <a:pt x="3422" y="14126"/>
                    </a:cubicBezTo>
                    <a:cubicBezTo>
                      <a:pt x="1827" y="10685"/>
                      <a:pt x="2985" y="6308"/>
                      <a:pt x="5021" y="4241"/>
                    </a:cubicBezTo>
                    <a:cubicBezTo>
                      <a:pt x="7078" y="1957"/>
                      <a:pt x="10015" y="1983"/>
                      <a:pt x="12434" y="2323"/>
                    </a:cubicBezTo>
                    <a:cubicBezTo>
                      <a:pt x="14935" y="2767"/>
                      <a:pt x="16834" y="2662"/>
                      <a:pt x="18120" y="2272"/>
                    </a:cubicBezTo>
                    <a:close/>
                    <a:moveTo>
                      <a:pt x="19418" y="2256"/>
                    </a:moveTo>
                    <a:cubicBezTo>
                      <a:pt x="20552" y="893"/>
                      <a:pt x="21366" y="437"/>
                      <a:pt x="21351" y="409"/>
                    </a:cubicBezTo>
                    <a:cubicBezTo>
                      <a:pt x="21341" y="378"/>
                      <a:pt x="20635" y="1085"/>
                      <a:pt x="19177" y="1720"/>
                    </a:cubicBezTo>
                    <a:cubicBezTo>
                      <a:pt x="17719" y="2357"/>
                      <a:pt x="15559" y="2284"/>
                      <a:pt x="12635" y="1103"/>
                    </a:cubicBezTo>
                    <a:cubicBezTo>
                      <a:pt x="11144" y="615"/>
                      <a:pt x="9605" y="9"/>
                      <a:pt x="7994" y="1"/>
                    </a:cubicBezTo>
                    <a:cubicBezTo>
                      <a:pt x="6397" y="-29"/>
                      <a:pt x="4728" y="538"/>
                      <a:pt x="3312" y="1904"/>
                    </a:cubicBezTo>
                    <a:cubicBezTo>
                      <a:pt x="1901" y="3245"/>
                      <a:pt x="742" y="5385"/>
                      <a:pt x="258" y="7959"/>
                    </a:cubicBezTo>
                    <a:cubicBezTo>
                      <a:pt x="-234" y="10507"/>
                      <a:pt x="-52" y="13490"/>
                      <a:pt x="1061" y="15932"/>
                    </a:cubicBezTo>
                    <a:cubicBezTo>
                      <a:pt x="2100" y="18429"/>
                      <a:pt x="3959" y="20130"/>
                      <a:pt x="5870" y="20840"/>
                    </a:cubicBezTo>
                    <a:cubicBezTo>
                      <a:pt x="7795" y="21571"/>
                      <a:pt x="9773" y="21312"/>
                      <a:pt x="11355" y="20363"/>
                    </a:cubicBezTo>
                    <a:cubicBezTo>
                      <a:pt x="12955" y="19421"/>
                      <a:pt x="14161" y="17789"/>
                      <a:pt x="14940" y="15942"/>
                    </a:cubicBezTo>
                    <a:cubicBezTo>
                      <a:pt x="15740" y="14089"/>
                      <a:pt x="16113" y="12020"/>
                      <a:pt x="16540" y="10065"/>
                    </a:cubicBezTo>
                    <a:cubicBezTo>
                      <a:pt x="17230" y="6119"/>
                      <a:pt x="18262" y="3604"/>
                      <a:pt x="19418" y="2256"/>
                    </a:cubicBezTo>
                    <a:close/>
                  </a:path>
                </a:pathLst>
              </a:custGeom>
              <a:grpFill/>
              <a:ln w="12700" cap="flat">
                <a:solidFill>
                  <a:schemeClr val="accent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latin typeface="思源黑体 Normal" panose="020B0400000000000000" charset="-122"/>
                  <a:ea typeface="思源黑体 Normal" panose="020B0400000000000000" charset="-122"/>
                </a:endParaRPr>
              </a:p>
            </p:txBody>
          </p:sp>
          <p:sp>
            <p:nvSpPr>
              <p:cNvPr id="37" name="ï$ḻiḑê"/>
              <p:cNvSpPr/>
              <p:nvPr/>
            </p:nvSpPr>
            <p:spPr>
              <a:xfrm>
                <a:off x="4695825" y="2596603"/>
                <a:ext cx="1466249" cy="1101922"/>
              </a:xfrm>
              <a:custGeom>
                <a:avLst/>
                <a:gdLst/>
                <a:ahLst/>
                <a:cxnLst>
                  <a:cxn ang="0">
                    <a:pos x="wd2" y="hd2"/>
                  </a:cxn>
                  <a:cxn ang="5400000">
                    <a:pos x="wd2" y="hd2"/>
                  </a:cxn>
                  <a:cxn ang="10800000">
                    <a:pos x="wd2" y="hd2"/>
                  </a:cxn>
                  <a:cxn ang="16200000">
                    <a:pos x="wd2" y="hd2"/>
                  </a:cxn>
                </a:cxnLst>
                <a:rect l="0" t="0" r="r" b="b"/>
                <a:pathLst>
                  <a:path w="21351" h="21262" extrusionOk="0">
                    <a:moveTo>
                      <a:pt x="18518" y="18074"/>
                    </a:moveTo>
                    <a:cubicBezTo>
                      <a:pt x="19394" y="19369"/>
                      <a:pt x="20148" y="19818"/>
                      <a:pt x="20089" y="19886"/>
                    </a:cubicBezTo>
                    <a:cubicBezTo>
                      <a:pt x="20075" y="19988"/>
                      <a:pt x="19404" y="19346"/>
                      <a:pt x="18119" y="18989"/>
                    </a:cubicBezTo>
                    <a:cubicBezTo>
                      <a:pt x="16834" y="18599"/>
                      <a:pt x="14935" y="18494"/>
                      <a:pt x="12434" y="18937"/>
                    </a:cubicBezTo>
                    <a:cubicBezTo>
                      <a:pt x="10015" y="19277"/>
                      <a:pt x="7078" y="19303"/>
                      <a:pt x="5021" y="17019"/>
                    </a:cubicBezTo>
                    <a:cubicBezTo>
                      <a:pt x="2985" y="14953"/>
                      <a:pt x="1827" y="10576"/>
                      <a:pt x="3422" y="7135"/>
                    </a:cubicBezTo>
                    <a:cubicBezTo>
                      <a:pt x="4873" y="3585"/>
                      <a:pt x="8313" y="2724"/>
                      <a:pt x="10682" y="4029"/>
                    </a:cubicBezTo>
                    <a:cubicBezTo>
                      <a:pt x="13203" y="5247"/>
                      <a:pt x="14654" y="8629"/>
                      <a:pt x="15642" y="11576"/>
                    </a:cubicBezTo>
                    <a:cubicBezTo>
                      <a:pt x="16602" y="14668"/>
                      <a:pt x="17621" y="16794"/>
                      <a:pt x="18518" y="18074"/>
                    </a:cubicBezTo>
                    <a:close/>
                    <a:moveTo>
                      <a:pt x="19178" y="19556"/>
                    </a:moveTo>
                    <a:cubicBezTo>
                      <a:pt x="20635" y="20176"/>
                      <a:pt x="21340" y="20882"/>
                      <a:pt x="21351" y="20851"/>
                    </a:cubicBezTo>
                    <a:cubicBezTo>
                      <a:pt x="21366" y="20823"/>
                      <a:pt x="20552" y="20368"/>
                      <a:pt x="19408" y="19011"/>
                    </a:cubicBezTo>
                    <a:cubicBezTo>
                      <a:pt x="18262" y="17657"/>
                      <a:pt x="17230" y="15142"/>
                      <a:pt x="16540" y="11196"/>
                    </a:cubicBezTo>
                    <a:cubicBezTo>
                      <a:pt x="16113" y="9241"/>
                      <a:pt x="15740" y="7172"/>
                      <a:pt x="14940" y="5319"/>
                    </a:cubicBezTo>
                    <a:cubicBezTo>
                      <a:pt x="14161" y="3472"/>
                      <a:pt x="12955" y="1840"/>
                      <a:pt x="11355" y="899"/>
                    </a:cubicBezTo>
                    <a:cubicBezTo>
                      <a:pt x="9773" y="-51"/>
                      <a:pt x="7795" y="-310"/>
                      <a:pt x="5870" y="421"/>
                    </a:cubicBezTo>
                    <a:cubicBezTo>
                      <a:pt x="3959" y="1131"/>
                      <a:pt x="2100" y="2831"/>
                      <a:pt x="1061" y="5329"/>
                    </a:cubicBezTo>
                    <a:cubicBezTo>
                      <a:pt x="-52" y="7770"/>
                      <a:pt x="-234" y="10753"/>
                      <a:pt x="257" y="13302"/>
                    </a:cubicBezTo>
                    <a:cubicBezTo>
                      <a:pt x="742" y="15876"/>
                      <a:pt x="1900" y="18016"/>
                      <a:pt x="3312" y="19357"/>
                    </a:cubicBezTo>
                    <a:cubicBezTo>
                      <a:pt x="4727" y="20723"/>
                      <a:pt x="6397" y="21290"/>
                      <a:pt x="7993" y="21260"/>
                    </a:cubicBezTo>
                    <a:cubicBezTo>
                      <a:pt x="9605" y="21252"/>
                      <a:pt x="11144" y="20646"/>
                      <a:pt x="12635" y="20158"/>
                    </a:cubicBezTo>
                    <a:cubicBezTo>
                      <a:pt x="15559" y="18976"/>
                      <a:pt x="17719" y="18904"/>
                      <a:pt x="19178" y="19556"/>
                    </a:cubicBezTo>
                    <a:close/>
                  </a:path>
                </a:pathLst>
              </a:custGeom>
              <a:grpFill/>
              <a:ln w="12700" cap="flat">
                <a:solidFill>
                  <a:schemeClr val="accent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latin typeface="思源黑体 Normal" panose="020B0400000000000000" charset="-122"/>
                  <a:ea typeface="思源黑体 Normal" panose="020B0400000000000000" charset="-122"/>
                </a:endParaRPr>
              </a:p>
            </p:txBody>
          </p:sp>
        </p:grpSp>
        <p:sp>
          <p:nvSpPr>
            <p:cNvPr id="54" name="îśḷíḋê"/>
            <p:cNvSpPr/>
            <p:nvPr/>
          </p:nvSpPr>
          <p:spPr>
            <a:xfrm>
              <a:off x="5918888" y="2624378"/>
              <a:ext cx="352425" cy="345038"/>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accent1"/>
            </a:solidFill>
            <a:ln w="3175">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思源黑体 Normal" panose="020B0400000000000000" charset="-122"/>
                <a:ea typeface="思源黑体 Normal" panose="020B0400000000000000" charset="-122"/>
              </a:endParaRPr>
            </a:p>
          </p:txBody>
        </p:sp>
        <p:sp>
          <p:nvSpPr>
            <p:cNvPr id="55" name="ïṡļíḓè"/>
            <p:cNvSpPr/>
            <p:nvPr/>
          </p:nvSpPr>
          <p:spPr>
            <a:xfrm>
              <a:off x="6701136" y="2975046"/>
              <a:ext cx="352425" cy="345038"/>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accent1"/>
            </a:solidFill>
            <a:ln w="3175">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思源黑体 Normal" panose="020B0400000000000000" charset="-122"/>
                <a:ea typeface="思源黑体 Normal" panose="020B0400000000000000" charset="-122"/>
              </a:endParaRPr>
            </a:p>
          </p:txBody>
        </p:sp>
        <p:sp>
          <p:nvSpPr>
            <p:cNvPr id="56" name="îṣ1iďé"/>
            <p:cNvSpPr/>
            <p:nvPr/>
          </p:nvSpPr>
          <p:spPr>
            <a:xfrm>
              <a:off x="6701132" y="3954892"/>
              <a:ext cx="352425" cy="345038"/>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accent1"/>
            </a:solidFill>
            <a:ln w="3175">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思源黑体 Normal" panose="020B0400000000000000" charset="-122"/>
                <a:ea typeface="思源黑体 Normal" panose="020B0400000000000000" charset="-122"/>
              </a:endParaRPr>
            </a:p>
          </p:txBody>
        </p:sp>
        <p:sp>
          <p:nvSpPr>
            <p:cNvPr id="57" name="íšlïḍe"/>
            <p:cNvSpPr/>
            <p:nvPr/>
          </p:nvSpPr>
          <p:spPr>
            <a:xfrm>
              <a:off x="5918888" y="4307679"/>
              <a:ext cx="352425" cy="345038"/>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accent1"/>
            </a:solidFill>
            <a:ln w="3175">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思源黑体 Normal" panose="020B0400000000000000" charset="-122"/>
                <a:ea typeface="思源黑体 Normal" panose="020B0400000000000000" charset="-122"/>
              </a:endParaRPr>
            </a:p>
          </p:txBody>
        </p:sp>
        <p:sp>
          <p:nvSpPr>
            <p:cNvPr id="58" name="î$ľíde"/>
            <p:cNvSpPr/>
            <p:nvPr/>
          </p:nvSpPr>
          <p:spPr>
            <a:xfrm>
              <a:off x="5138436" y="3954895"/>
              <a:ext cx="352425" cy="345038"/>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accent1"/>
            </a:solidFill>
            <a:ln w="3175">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思源黑体 Normal" panose="020B0400000000000000" charset="-122"/>
                <a:ea typeface="思源黑体 Normal" panose="020B0400000000000000" charset="-122"/>
              </a:endParaRPr>
            </a:p>
          </p:txBody>
        </p:sp>
        <p:sp>
          <p:nvSpPr>
            <p:cNvPr id="59" name="íṡlíḓê"/>
            <p:cNvSpPr/>
            <p:nvPr/>
          </p:nvSpPr>
          <p:spPr>
            <a:xfrm>
              <a:off x="5138438" y="2975046"/>
              <a:ext cx="352425" cy="345038"/>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accent1"/>
            </a:solidFill>
            <a:ln w="3175">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思源黑体 Normal" panose="020B0400000000000000" charset="-122"/>
                <a:ea typeface="思源黑体 Normal" panose="020B0400000000000000" charset="-122"/>
              </a:endParaRPr>
            </a:p>
          </p:txBody>
        </p:sp>
      </p:grpSp>
      <p:sp>
        <p:nvSpPr>
          <p:cNvPr id="64" name="iš1îḓè"/>
          <p:cNvSpPr/>
          <p:nvPr/>
        </p:nvSpPr>
        <p:spPr bwMode="auto">
          <a:xfrm>
            <a:off x="565785" y="2748280"/>
            <a:ext cx="3769995"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l">
              <a:lnSpc>
                <a:spcPct val="200000"/>
              </a:lnSpc>
              <a:buFont typeface="Wingdings" panose="05000000000000000000" charset="0"/>
              <a:buChar char="l"/>
            </a:pPr>
            <a:r>
              <a:rPr lang="en-US" altLang="zh-CN" sz="1750" dirty="0">
                <a:latin typeface="思源黑体 Normal" panose="020B0400000000000000" charset="-122"/>
                <a:ea typeface="思源黑体 Normal" panose="020B0400000000000000" charset="-122"/>
                <a:cs typeface="思源黑体 Normal" panose="020B0400000000000000" charset="-122"/>
              </a:rPr>
              <a:t>投递前检查各项信息的完整性</a:t>
            </a:r>
            <a:endParaRPr lang="en-US" altLang="zh-CN" sz="1750" dirty="0">
              <a:latin typeface="思源黑体 Normal" panose="020B0400000000000000" charset="-122"/>
              <a:ea typeface="思源黑体 Normal" panose="020B0400000000000000" charset="-122"/>
              <a:cs typeface="思源黑体 Normal" panose="020B0400000000000000" charset="-122"/>
            </a:endParaRPr>
          </a:p>
          <a:p>
            <a:pPr marL="285750" indent="-285750" algn="l">
              <a:lnSpc>
                <a:spcPct val="200000"/>
              </a:lnSpc>
              <a:buFont typeface="Wingdings" panose="05000000000000000000" charset="0"/>
              <a:buChar char="l"/>
            </a:pPr>
            <a:r>
              <a:rPr lang="en-US" altLang="zh-CN" sz="1750" dirty="0">
                <a:latin typeface="思源黑体 Normal" panose="020B0400000000000000" charset="-122"/>
                <a:ea typeface="思源黑体 Normal" panose="020B0400000000000000" charset="-122"/>
                <a:cs typeface="思源黑体 Normal" panose="020B0400000000000000" charset="-122"/>
              </a:rPr>
              <a:t>投递</a:t>
            </a:r>
            <a:r>
              <a:rPr lang="zh-CN" altLang="en-US" sz="1750" dirty="0">
                <a:latin typeface="思源黑体 Normal" panose="020B0400000000000000" charset="-122"/>
                <a:ea typeface="思源黑体 Normal" panose="020B0400000000000000" charset="-122"/>
                <a:cs typeface="思源黑体 Normal" panose="020B0400000000000000" charset="-122"/>
              </a:rPr>
              <a:t>后</a:t>
            </a:r>
            <a:r>
              <a:rPr lang="en-US" altLang="zh-CN" sz="1750" dirty="0">
                <a:latin typeface="思源黑体 Normal" panose="020B0400000000000000" charset="-122"/>
                <a:ea typeface="思源黑体 Normal" panose="020B0400000000000000" charset="-122"/>
                <a:cs typeface="思源黑体 Normal" panose="020B0400000000000000" charset="-122"/>
              </a:rPr>
              <a:t>争取在现场与HR做一个简单的交流</a:t>
            </a:r>
            <a:endParaRPr lang="en-US" altLang="zh-CN" sz="1750" dirty="0">
              <a:latin typeface="思源黑体 Normal" panose="020B0400000000000000" charset="-122"/>
              <a:ea typeface="思源黑体 Normal" panose="020B0400000000000000" charset="-122"/>
              <a:cs typeface="思源黑体 Normal" panose="020B0400000000000000" charset="-122"/>
            </a:endParaRPr>
          </a:p>
        </p:txBody>
      </p:sp>
      <p:sp>
        <p:nvSpPr>
          <p:cNvPr id="65" name="iśḷîḍe"/>
          <p:cNvSpPr txBox="1"/>
          <p:nvPr/>
        </p:nvSpPr>
        <p:spPr bwMode="auto">
          <a:xfrm>
            <a:off x="673100" y="2117090"/>
            <a:ext cx="3489325" cy="541655"/>
          </a:xfrm>
          <a:prstGeom prst="round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b="1" u="sng" dirty="0">
                <a:solidFill>
                  <a:schemeClr val="bg1"/>
                </a:solidFill>
                <a:latin typeface="思源黑体 Normal" panose="020B0400000000000000" charset="-122"/>
                <a:ea typeface="思源黑体 Normal" panose="020B0400000000000000" charset="-122"/>
              </a:rPr>
              <a:t>现场投递</a:t>
            </a:r>
            <a:endParaRPr lang="en-US" altLang="zh-CN" b="1" u="sng" dirty="0">
              <a:solidFill>
                <a:schemeClr val="bg1"/>
              </a:solidFill>
              <a:latin typeface="思源黑体 Normal" panose="020B0400000000000000" charset="-122"/>
              <a:ea typeface="思源黑体 Normal" panose="020B0400000000000000" charset="-122"/>
            </a:endParaRPr>
          </a:p>
        </p:txBody>
      </p:sp>
      <p:sp>
        <p:nvSpPr>
          <p:cNvPr id="71" name="íṥlídè"/>
          <p:cNvSpPr/>
          <p:nvPr/>
        </p:nvSpPr>
        <p:spPr bwMode="auto">
          <a:xfrm>
            <a:off x="7925435" y="2710815"/>
            <a:ext cx="3729355" cy="263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200000"/>
              </a:lnSpc>
              <a:buFont typeface="Wingdings" panose="05000000000000000000" charset="0"/>
              <a:buChar char="l"/>
            </a:pPr>
            <a:r>
              <a:rPr lang="en-US" altLang="zh-CN" sz="1750" dirty="0">
                <a:latin typeface="思源黑体 Normal" panose="020B0400000000000000" charset="-122"/>
                <a:ea typeface="思源黑体 Normal" panose="020B0400000000000000" charset="-122"/>
              </a:rPr>
              <a:t>有的放矢</a:t>
            </a:r>
            <a:endParaRPr lang="en-US" altLang="zh-CN" sz="1750" dirty="0">
              <a:latin typeface="思源黑体 Normal" panose="020B0400000000000000" charset="-122"/>
              <a:ea typeface="思源黑体 Normal" panose="020B0400000000000000" charset="-122"/>
            </a:endParaRPr>
          </a:p>
          <a:p>
            <a:pPr marL="285750" indent="-285750">
              <a:lnSpc>
                <a:spcPct val="200000"/>
              </a:lnSpc>
              <a:buFont typeface="Wingdings" panose="05000000000000000000" charset="0"/>
              <a:buChar char="l"/>
            </a:pPr>
            <a:r>
              <a:rPr lang="en-US" altLang="zh-CN" sz="1750" dirty="0">
                <a:latin typeface="思源黑体 Normal" panose="020B0400000000000000" charset="-122"/>
                <a:ea typeface="思源黑体 Normal" panose="020B0400000000000000" charset="-122"/>
              </a:rPr>
              <a:t>不要向同一家单位申请多个职位</a:t>
            </a:r>
            <a:endParaRPr lang="en-US" altLang="zh-CN" sz="1750" dirty="0">
              <a:latin typeface="思源黑体 Normal" panose="020B0400000000000000" charset="-122"/>
              <a:ea typeface="思源黑体 Normal" panose="020B0400000000000000" charset="-122"/>
            </a:endParaRPr>
          </a:p>
          <a:p>
            <a:pPr marL="285750" indent="-285750">
              <a:lnSpc>
                <a:spcPct val="200000"/>
              </a:lnSpc>
              <a:buFont typeface="Wingdings" panose="05000000000000000000" charset="0"/>
              <a:buChar char="l"/>
            </a:pPr>
            <a:r>
              <a:rPr lang="en-US" altLang="zh-CN" sz="1750" dirty="0">
                <a:latin typeface="思源黑体 Normal" panose="020B0400000000000000" charset="-122"/>
                <a:ea typeface="思源黑体 Normal" panose="020B0400000000000000" charset="-122"/>
              </a:rPr>
              <a:t>按招聘单位的要求投递简历</a:t>
            </a:r>
            <a:endParaRPr lang="en-US" altLang="zh-CN" sz="1750" dirty="0">
              <a:latin typeface="思源黑体 Normal" panose="020B0400000000000000" charset="-122"/>
              <a:ea typeface="思源黑体 Normal" panose="020B0400000000000000" charset="-122"/>
            </a:endParaRPr>
          </a:p>
          <a:p>
            <a:pPr marL="285750" indent="-285750">
              <a:lnSpc>
                <a:spcPct val="200000"/>
              </a:lnSpc>
              <a:buFont typeface="Wingdings" panose="05000000000000000000" charset="0"/>
              <a:buChar char="l"/>
            </a:pPr>
            <a:r>
              <a:rPr lang="en-US" altLang="zh-CN" sz="1750" dirty="0">
                <a:latin typeface="思源黑体 Normal" panose="020B0400000000000000" charset="-122"/>
                <a:ea typeface="思源黑体 Normal" panose="020B0400000000000000" charset="-122"/>
              </a:rPr>
              <a:t>电子邮件的主题要醒目</a:t>
            </a:r>
            <a:endParaRPr lang="en-US" altLang="zh-CN" sz="1750" dirty="0">
              <a:latin typeface="思源黑体 Normal" panose="020B0400000000000000" charset="-122"/>
              <a:ea typeface="思源黑体 Normal" panose="020B0400000000000000" charset="-122"/>
            </a:endParaRPr>
          </a:p>
          <a:p>
            <a:pPr marL="285750" indent="-285750">
              <a:lnSpc>
                <a:spcPct val="200000"/>
              </a:lnSpc>
              <a:buFont typeface="Wingdings" panose="05000000000000000000" charset="0"/>
              <a:buChar char="l"/>
            </a:pPr>
            <a:r>
              <a:rPr lang="en-US" altLang="zh-CN" sz="1750" dirty="0">
                <a:latin typeface="思源黑体 Normal" panose="020B0400000000000000" charset="-122"/>
                <a:ea typeface="思源黑体 Normal" panose="020B0400000000000000" charset="-122"/>
              </a:rPr>
              <a:t>把电子版存放在各大招聘网站上</a:t>
            </a:r>
            <a:endParaRPr lang="en-US" altLang="zh-CN" sz="1750" dirty="0">
              <a:latin typeface="思源黑体 Normal" panose="020B0400000000000000" charset="-122"/>
              <a:ea typeface="思源黑体 Normal" panose="020B0400000000000000" charset="-122"/>
            </a:endParaRPr>
          </a:p>
          <a:p>
            <a:pPr marL="285750" indent="-285750">
              <a:lnSpc>
                <a:spcPct val="200000"/>
              </a:lnSpc>
              <a:buFont typeface="Wingdings" panose="05000000000000000000" charset="0"/>
              <a:buChar char="l"/>
            </a:pPr>
            <a:r>
              <a:rPr lang="en-US" altLang="zh-CN" sz="1750" dirty="0">
                <a:latin typeface="思源黑体 Normal" panose="020B0400000000000000" charset="-122"/>
                <a:ea typeface="思源黑体 Normal" panose="020B0400000000000000" charset="-122"/>
              </a:rPr>
              <a:t>做好投递记录</a:t>
            </a:r>
            <a:endParaRPr lang="en-US" altLang="zh-CN" sz="1750" dirty="0">
              <a:latin typeface="思源黑体 Normal" panose="020B0400000000000000" charset="-122"/>
              <a:ea typeface="思源黑体 Normal" panose="020B0400000000000000" charset="-122"/>
            </a:endParaRPr>
          </a:p>
        </p:txBody>
      </p:sp>
      <p:sp>
        <p:nvSpPr>
          <p:cNvPr id="72" name="iśḻiďe"/>
          <p:cNvSpPr txBox="1"/>
          <p:nvPr/>
        </p:nvSpPr>
        <p:spPr bwMode="auto">
          <a:xfrm>
            <a:off x="8029575" y="2113915"/>
            <a:ext cx="3489325" cy="541655"/>
          </a:xfrm>
          <a:prstGeom prst="round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b="1" u="sng" dirty="0">
                <a:solidFill>
                  <a:schemeClr val="bg1"/>
                </a:solidFill>
                <a:latin typeface="思源黑体 Normal" panose="020B0400000000000000" charset="-122"/>
                <a:ea typeface="思源黑体 Normal" panose="020B0400000000000000" charset="-122"/>
              </a:rPr>
              <a:t>网络投递</a:t>
            </a:r>
            <a:endParaRPr lang="en-US" altLang="zh-CN" b="1" u="sng" dirty="0">
              <a:solidFill>
                <a:schemeClr val="bg1"/>
              </a:solidFill>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求职信</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42" name="3.2">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3827780" y="1561465"/>
            <a:ext cx="7456170" cy="4194810"/>
          </a:xfrm>
          <a:prstGeom prst="rect">
            <a:avLst/>
          </a:prstGeom>
        </p:spPr>
      </p:pic>
      <p:sp>
        <p:nvSpPr>
          <p:cNvPr id="45" name="文本框 44"/>
          <p:cNvSpPr txBox="1"/>
          <p:nvPr/>
        </p:nvSpPr>
        <p:spPr>
          <a:xfrm>
            <a:off x="703580" y="3365500"/>
            <a:ext cx="2929890" cy="398780"/>
          </a:xfrm>
          <a:prstGeom prst="rect">
            <a:avLst/>
          </a:prstGeom>
          <a:noFill/>
        </p:spPr>
        <p:txBody>
          <a:bodyPr wrap="square" rtlCol="0">
            <a:spAutoFit/>
          </a:bodyPr>
          <a:p>
            <a:pPr algn="ctr"/>
            <a:r>
              <a:rPr lang="zh-CN" altLang="en-US" sz="2000" spc="100">
                <a:solidFill>
                  <a:schemeClr val="tx1"/>
                </a:solidFill>
                <a:uFillTx/>
                <a:latin typeface="思源黑体 CN Normal" panose="020B0400000000000000" pitchFamily="34" charset="-122"/>
                <a:ea typeface="思源黑体 CN Normal" panose="020B0400000000000000" pitchFamily="34" charset="-122"/>
              </a:rPr>
              <a:t>视频：罗永浩的求职信</a:t>
            </a:r>
            <a:endParaRPr lang="zh-CN" altLang="en-US" sz="2000" spc="100">
              <a:solidFill>
                <a:schemeClr val="tx1"/>
              </a:solidFill>
              <a:uFillTx/>
              <a:latin typeface="思源黑体 CN Normal" panose="020B0400000000000000" pitchFamily="34" charset="-122"/>
              <a:ea typeface="思源黑体 CN Normal" panose="020B0400000000000000"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4612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remove" display="1">
                  <p:stCondLst>
                    <p:cond delay="indefinite"/>
                  </p:stCondLst>
                  <p:endCondLst>
                    <p:cond evt="onNext">
                      <p:tgtEl>
                        <p:sldTgt/>
                      </p:tgtEl>
                    </p:cond>
                    <p:cond evt="onPrev">
                      <p:tgtEl>
                        <p:sldTgt/>
                      </p:tgtEl>
                    </p:cond>
                  </p:endCondLst>
                </p:cTn>
                <p:tgtEl>
                  <p:spTgt spid="42"/>
                </p:tgtEl>
              </p:cMediaNode>
            </p:video>
            <p:seq concurrent="1" nextAc="seek">
              <p:cTn id="8" restart="whenNotActive" fill="hold" evtFilter="cancelBubble" nodeType="interactiveSeq">
                <p:stCondLst>
                  <p:cond evt="onClick" delay="0">
                    <p:tgtEl>
                      <p:spTgt spid="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2"/>
                                        </p:tgtEl>
                                      </p:cBhvr>
                                    </p:cmd>
                                  </p:childTnLst>
                                </p:cTn>
                              </p:par>
                            </p:childTnLst>
                          </p:cTn>
                        </p:par>
                      </p:childTnLst>
                    </p:cTn>
                  </p:par>
                </p:childTnLst>
              </p:cTn>
              <p:nextCondLst>
                <p:cond evt="onClick" delay="0">
                  <p:tgtEl>
                    <p:spTgt spid="4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求职信</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4" name="矩形 63"/>
          <p:cNvSpPr/>
          <p:nvPr>
            <p:custDataLst>
              <p:tags r:id="rId2"/>
            </p:custDataLst>
          </p:nvPr>
        </p:nvSpPr>
        <p:spPr>
          <a:xfrm>
            <a:off x="643255" y="4182110"/>
            <a:ext cx="3466465" cy="98425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74546"/>
              </a:solidFill>
              <a:latin typeface="思源黑体 Normal" panose="020B0400000000000000" charset="-122"/>
              <a:ea typeface="思源黑体 Normal" panose="020B0400000000000000" charset="-122"/>
            </a:endParaRPr>
          </a:p>
        </p:txBody>
      </p:sp>
      <p:sp>
        <p:nvSpPr>
          <p:cNvPr id="65" name="文本框 64"/>
          <p:cNvSpPr txBox="1"/>
          <p:nvPr>
            <p:custDataLst>
              <p:tags r:id="rId3"/>
            </p:custDataLst>
          </p:nvPr>
        </p:nvSpPr>
        <p:spPr>
          <a:xfrm>
            <a:off x="1451399" y="4334563"/>
            <a:ext cx="2479198" cy="52868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chor="b">
            <a:normAutofit/>
          </a:bodyPr>
          <a:lstStyle>
            <a:defPPr>
              <a:defRPr lang="zh-CN"/>
            </a:defPPr>
            <a:lvl1pPr fontAlgn="base">
              <a:spcBef>
                <a:spcPct val="0"/>
              </a:spcBef>
              <a:spcAft>
                <a:spcPct val="0"/>
              </a:spcAft>
              <a:defRPr>
                <a:solidFill>
                  <a:srgbClr val="474546"/>
                </a:solidFill>
                <a:latin typeface="Arial" panose="020B0604020202020204" pitchFamily="34" charset="0"/>
                <a:ea typeface="微软雅黑" panose="020B0503020204020204" charset="-122"/>
              </a:defRPr>
            </a:lvl1pPr>
            <a:lvl2pPr marL="742950" indent="-285750">
              <a:defRPr>
                <a:latin typeface="Calibri" panose="020F0502020204030204" charset="0"/>
                <a:ea typeface="微软雅黑" panose="020B0503020204020204" charset="-122"/>
              </a:defRPr>
            </a:lvl2pPr>
            <a:lvl3pPr marL="1143000" indent="-228600">
              <a:defRPr>
                <a:latin typeface="Calibri" panose="020F0502020204030204" charset="0"/>
                <a:ea typeface="微软雅黑" panose="020B0503020204020204" charset="-122"/>
              </a:defRPr>
            </a:lvl3pPr>
            <a:lvl4pPr marL="1600200" indent="-228600">
              <a:defRPr>
                <a:latin typeface="Calibri" panose="020F0502020204030204" charset="0"/>
                <a:ea typeface="微软雅黑" panose="020B0503020204020204" charset="-122"/>
              </a:defRPr>
            </a:lvl4pPr>
            <a:lvl5pPr marL="2057400" indent="-228600">
              <a:defRPr>
                <a:latin typeface="Calibri" panose="020F0502020204030204" charset="0"/>
                <a:ea typeface="微软雅黑" panose="020B0503020204020204" charset="-122"/>
              </a:defRPr>
            </a:lvl5pPr>
            <a:lvl6pPr marL="2514600" indent="-228600" fontAlgn="base">
              <a:spcBef>
                <a:spcPct val="0"/>
              </a:spcBef>
              <a:spcAft>
                <a:spcPct val="0"/>
              </a:spcAft>
              <a:defRPr>
                <a:latin typeface="Calibri" panose="020F0502020204030204" charset="0"/>
                <a:ea typeface="微软雅黑" panose="020B0503020204020204" charset="-122"/>
              </a:defRPr>
            </a:lvl6pPr>
            <a:lvl7pPr marL="2971800" indent="-228600" fontAlgn="base">
              <a:spcBef>
                <a:spcPct val="0"/>
              </a:spcBef>
              <a:spcAft>
                <a:spcPct val="0"/>
              </a:spcAft>
              <a:defRPr>
                <a:latin typeface="Calibri" panose="020F0502020204030204" charset="0"/>
                <a:ea typeface="微软雅黑" panose="020B0503020204020204" charset="-122"/>
              </a:defRPr>
            </a:lvl7pPr>
            <a:lvl8pPr marL="3429000" indent="-228600" fontAlgn="base">
              <a:spcBef>
                <a:spcPct val="0"/>
              </a:spcBef>
              <a:spcAft>
                <a:spcPct val="0"/>
              </a:spcAft>
              <a:defRPr>
                <a:latin typeface="Calibri" panose="020F0502020204030204" charset="0"/>
                <a:ea typeface="微软雅黑" panose="020B0503020204020204" charset="-122"/>
              </a:defRPr>
            </a:lvl8pPr>
            <a:lvl9pPr marL="3886200" indent="-228600" fontAlgn="base">
              <a:spcBef>
                <a:spcPct val="0"/>
              </a:spcBef>
              <a:spcAft>
                <a:spcPct val="0"/>
              </a:spcAft>
              <a:defRPr>
                <a:latin typeface="Calibri" panose="020F0502020204030204" charset="0"/>
                <a:ea typeface="微软雅黑" panose="020B0503020204020204" charset="-122"/>
              </a:defRPr>
            </a:lvl9pPr>
          </a:lstStyle>
          <a:p>
            <a:pPr lvl="0" algn="l"/>
            <a:r>
              <a:rPr lang="zh-CN" altLang="en-US" dirty="0">
                <a:solidFill>
                  <a:schemeClr val="tx1"/>
                </a:solidFill>
                <a:latin typeface="思源黑体 Normal" panose="020B0400000000000000" charset="-122"/>
                <a:ea typeface="思源黑体 Normal" panose="020B0400000000000000" charset="-122"/>
                <a:cs typeface="+mj-cs"/>
                <a:sym typeface="+mn-ea"/>
              </a:rPr>
              <a:t>语句通顺，文字规范。</a:t>
            </a:r>
            <a:endParaRPr lang="zh-CN" altLang="en-US" dirty="0">
              <a:solidFill>
                <a:schemeClr val="tx1"/>
              </a:solidFill>
              <a:latin typeface="思源黑体 Normal" panose="020B0400000000000000" charset="-122"/>
              <a:ea typeface="思源黑体 Normal" panose="020B0400000000000000" charset="-122"/>
              <a:cs typeface="+mj-cs"/>
              <a:sym typeface="+mn-ea"/>
            </a:endParaRPr>
          </a:p>
        </p:txBody>
      </p:sp>
      <p:sp>
        <p:nvSpPr>
          <p:cNvPr id="67" name="矩形 66"/>
          <p:cNvSpPr/>
          <p:nvPr>
            <p:custDataLst>
              <p:tags r:id="rId4"/>
            </p:custDataLst>
          </p:nvPr>
        </p:nvSpPr>
        <p:spPr>
          <a:xfrm>
            <a:off x="4364355" y="4182110"/>
            <a:ext cx="3466465" cy="9848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74546"/>
              </a:solidFill>
              <a:latin typeface="思源黑体 Normal" panose="020B0400000000000000" charset="-122"/>
              <a:ea typeface="思源黑体 Normal" panose="020B0400000000000000" charset="-122"/>
            </a:endParaRPr>
          </a:p>
        </p:txBody>
      </p:sp>
      <p:sp>
        <p:nvSpPr>
          <p:cNvPr id="68" name="KSO_Shape"/>
          <p:cNvSpPr>
            <a:spLocks noChangeAspect="1"/>
          </p:cNvSpPr>
          <p:nvPr>
            <p:custDataLst>
              <p:tags r:id="rId5"/>
            </p:custDataLst>
          </p:nvPr>
        </p:nvSpPr>
        <p:spPr bwMode="auto">
          <a:xfrm>
            <a:off x="868066" y="4516839"/>
            <a:ext cx="404578" cy="300736"/>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chemeClr val="accent1"/>
          </a:solidFill>
          <a:ln>
            <a:noFill/>
          </a:ln>
        </p:spPr>
        <p:txBody>
          <a:bodyPr lIns="68580" tIns="34290" rIns="68580" bIns="34290"/>
          <a:lstStyle/>
          <a:p>
            <a:endParaRPr lang="zh-CN" altLang="en-US">
              <a:solidFill>
                <a:srgbClr val="474546"/>
              </a:solidFill>
              <a:latin typeface="思源黑体 Normal" panose="020B0400000000000000" charset="-122"/>
              <a:ea typeface="思源黑体 Normal" panose="020B0400000000000000" charset="-122"/>
            </a:endParaRPr>
          </a:p>
        </p:txBody>
      </p:sp>
      <p:sp>
        <p:nvSpPr>
          <p:cNvPr id="69" name="文本框 68"/>
          <p:cNvSpPr txBox="1"/>
          <p:nvPr>
            <p:custDataLst>
              <p:tags r:id="rId6"/>
            </p:custDataLst>
          </p:nvPr>
        </p:nvSpPr>
        <p:spPr>
          <a:xfrm>
            <a:off x="5135616" y="4351073"/>
            <a:ext cx="2479198" cy="52868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chor="b">
            <a:normAutofit/>
          </a:bodyPr>
          <a:lstStyle>
            <a:defPPr>
              <a:defRPr lang="zh-CN"/>
            </a:defPPr>
            <a:lvl1pPr fontAlgn="base">
              <a:spcBef>
                <a:spcPct val="0"/>
              </a:spcBef>
              <a:spcAft>
                <a:spcPct val="0"/>
              </a:spcAft>
              <a:defRPr>
                <a:solidFill>
                  <a:srgbClr val="474546"/>
                </a:solidFill>
                <a:latin typeface="Arial" panose="020B0604020202020204" pitchFamily="34" charset="0"/>
                <a:ea typeface="微软雅黑" panose="020B0503020204020204" charset="-122"/>
              </a:defRPr>
            </a:lvl1pPr>
            <a:lvl2pPr marL="742950" indent="-285750">
              <a:defRPr>
                <a:latin typeface="Calibri" panose="020F0502020204030204" charset="0"/>
                <a:ea typeface="微软雅黑" panose="020B0503020204020204" charset="-122"/>
              </a:defRPr>
            </a:lvl2pPr>
            <a:lvl3pPr marL="1143000" indent="-228600">
              <a:defRPr>
                <a:latin typeface="Calibri" panose="020F0502020204030204" charset="0"/>
                <a:ea typeface="微软雅黑" panose="020B0503020204020204" charset="-122"/>
              </a:defRPr>
            </a:lvl3pPr>
            <a:lvl4pPr marL="1600200" indent="-228600">
              <a:defRPr>
                <a:latin typeface="Calibri" panose="020F0502020204030204" charset="0"/>
                <a:ea typeface="微软雅黑" panose="020B0503020204020204" charset="-122"/>
              </a:defRPr>
            </a:lvl4pPr>
            <a:lvl5pPr marL="2057400" indent="-228600">
              <a:defRPr>
                <a:latin typeface="Calibri" panose="020F0502020204030204" charset="0"/>
                <a:ea typeface="微软雅黑" panose="020B0503020204020204" charset="-122"/>
              </a:defRPr>
            </a:lvl5pPr>
            <a:lvl6pPr marL="2514600" indent="-228600" fontAlgn="base">
              <a:spcBef>
                <a:spcPct val="0"/>
              </a:spcBef>
              <a:spcAft>
                <a:spcPct val="0"/>
              </a:spcAft>
              <a:defRPr>
                <a:latin typeface="Calibri" panose="020F0502020204030204" charset="0"/>
                <a:ea typeface="微软雅黑" panose="020B0503020204020204" charset="-122"/>
              </a:defRPr>
            </a:lvl6pPr>
            <a:lvl7pPr marL="2971800" indent="-228600" fontAlgn="base">
              <a:spcBef>
                <a:spcPct val="0"/>
              </a:spcBef>
              <a:spcAft>
                <a:spcPct val="0"/>
              </a:spcAft>
              <a:defRPr>
                <a:latin typeface="Calibri" panose="020F0502020204030204" charset="0"/>
                <a:ea typeface="微软雅黑" panose="020B0503020204020204" charset="-122"/>
              </a:defRPr>
            </a:lvl7pPr>
            <a:lvl8pPr marL="3429000" indent="-228600" fontAlgn="base">
              <a:spcBef>
                <a:spcPct val="0"/>
              </a:spcBef>
              <a:spcAft>
                <a:spcPct val="0"/>
              </a:spcAft>
              <a:defRPr>
                <a:latin typeface="Calibri" panose="020F0502020204030204" charset="0"/>
                <a:ea typeface="微软雅黑" panose="020B0503020204020204" charset="-122"/>
              </a:defRPr>
            </a:lvl8pPr>
            <a:lvl9pPr marL="3886200" indent="-228600" fontAlgn="base">
              <a:spcBef>
                <a:spcPct val="0"/>
              </a:spcBef>
              <a:spcAft>
                <a:spcPct val="0"/>
              </a:spcAft>
              <a:defRPr>
                <a:latin typeface="Calibri" panose="020F0502020204030204" charset="0"/>
                <a:ea typeface="微软雅黑" panose="020B0503020204020204" charset="-122"/>
              </a:defRPr>
            </a:lvl9pPr>
          </a:lstStyle>
          <a:p>
            <a:pPr lvl="0" algn="l"/>
            <a:r>
              <a:rPr lang="zh-CN" altLang="en-US" dirty="0">
                <a:solidFill>
                  <a:schemeClr val="tx1"/>
                </a:solidFill>
                <a:latin typeface="思源黑体 Normal" panose="020B0400000000000000" charset="-122"/>
                <a:ea typeface="思源黑体 Normal" panose="020B0400000000000000" charset="-122"/>
                <a:cs typeface="+mj-cs"/>
                <a:sym typeface="+mn-ea"/>
              </a:rPr>
              <a:t>实事求是，切忌吹嘘。</a:t>
            </a:r>
            <a:endParaRPr lang="zh-CN" altLang="en-US" dirty="0">
              <a:solidFill>
                <a:schemeClr val="tx1"/>
              </a:solidFill>
              <a:latin typeface="思源黑体 Normal" panose="020B0400000000000000" charset="-122"/>
              <a:ea typeface="思源黑体 Normal" panose="020B0400000000000000" charset="-122"/>
              <a:cs typeface="+mj-cs"/>
              <a:sym typeface="+mn-ea"/>
            </a:endParaRPr>
          </a:p>
        </p:txBody>
      </p:sp>
      <p:sp>
        <p:nvSpPr>
          <p:cNvPr id="71" name="矩形 70"/>
          <p:cNvSpPr/>
          <p:nvPr>
            <p:custDataLst>
              <p:tags r:id="rId7"/>
            </p:custDataLst>
          </p:nvPr>
        </p:nvSpPr>
        <p:spPr>
          <a:xfrm>
            <a:off x="643255" y="2511425"/>
            <a:ext cx="3466465" cy="91249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74546"/>
              </a:solidFill>
              <a:latin typeface="思源黑体 Normal" panose="020B0400000000000000" charset="-122"/>
              <a:ea typeface="思源黑体 Normal" panose="020B0400000000000000" charset="-122"/>
            </a:endParaRPr>
          </a:p>
        </p:txBody>
      </p:sp>
      <p:sp>
        <p:nvSpPr>
          <p:cNvPr id="72" name="文本框 71"/>
          <p:cNvSpPr txBox="1"/>
          <p:nvPr>
            <p:custDataLst>
              <p:tags r:id="rId8"/>
            </p:custDataLst>
          </p:nvPr>
        </p:nvSpPr>
        <p:spPr>
          <a:xfrm>
            <a:off x="1451399" y="2642715"/>
            <a:ext cx="2479198" cy="52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fontAlgn="base">
              <a:spcBef>
                <a:spcPct val="0"/>
              </a:spcBef>
              <a:spcAft>
                <a:spcPct val="0"/>
              </a:spcAft>
              <a:defRPr>
                <a:solidFill>
                  <a:srgbClr val="474546"/>
                </a:solidFill>
                <a:latin typeface="Arial" panose="020B0604020202020204" pitchFamily="34" charset="0"/>
                <a:ea typeface="微软雅黑" panose="020B0503020204020204" charset="-122"/>
              </a:defRPr>
            </a:lvl1pPr>
            <a:lvl2pPr marL="742950" indent="-285750">
              <a:defRPr>
                <a:latin typeface="Calibri" panose="020F0502020204030204" charset="0"/>
                <a:ea typeface="微软雅黑" panose="020B0503020204020204" charset="-122"/>
              </a:defRPr>
            </a:lvl2pPr>
            <a:lvl3pPr marL="1143000" indent="-228600">
              <a:defRPr>
                <a:latin typeface="Calibri" panose="020F0502020204030204" charset="0"/>
                <a:ea typeface="微软雅黑" panose="020B0503020204020204" charset="-122"/>
              </a:defRPr>
            </a:lvl3pPr>
            <a:lvl4pPr marL="1600200" indent="-228600">
              <a:defRPr>
                <a:latin typeface="Calibri" panose="020F0502020204030204" charset="0"/>
                <a:ea typeface="微软雅黑" panose="020B0503020204020204" charset="-122"/>
              </a:defRPr>
            </a:lvl4pPr>
            <a:lvl5pPr marL="2057400" indent="-228600">
              <a:defRPr>
                <a:latin typeface="Calibri" panose="020F0502020204030204" charset="0"/>
                <a:ea typeface="微软雅黑" panose="020B0503020204020204" charset="-122"/>
              </a:defRPr>
            </a:lvl5pPr>
            <a:lvl6pPr marL="2514600" indent="-228600" fontAlgn="base">
              <a:spcBef>
                <a:spcPct val="0"/>
              </a:spcBef>
              <a:spcAft>
                <a:spcPct val="0"/>
              </a:spcAft>
              <a:defRPr>
                <a:latin typeface="Calibri" panose="020F0502020204030204" charset="0"/>
                <a:ea typeface="微软雅黑" panose="020B0503020204020204" charset="-122"/>
              </a:defRPr>
            </a:lvl6pPr>
            <a:lvl7pPr marL="2971800" indent="-228600" fontAlgn="base">
              <a:spcBef>
                <a:spcPct val="0"/>
              </a:spcBef>
              <a:spcAft>
                <a:spcPct val="0"/>
              </a:spcAft>
              <a:defRPr>
                <a:latin typeface="Calibri" panose="020F0502020204030204" charset="0"/>
                <a:ea typeface="微软雅黑" panose="020B0503020204020204" charset="-122"/>
              </a:defRPr>
            </a:lvl7pPr>
            <a:lvl8pPr marL="3429000" indent="-228600" fontAlgn="base">
              <a:spcBef>
                <a:spcPct val="0"/>
              </a:spcBef>
              <a:spcAft>
                <a:spcPct val="0"/>
              </a:spcAft>
              <a:defRPr>
                <a:latin typeface="Calibri" panose="020F0502020204030204" charset="0"/>
                <a:ea typeface="微软雅黑" panose="020B0503020204020204" charset="-122"/>
              </a:defRPr>
            </a:lvl8pPr>
            <a:lvl9pPr marL="3886200" indent="-228600" fontAlgn="base">
              <a:spcBef>
                <a:spcPct val="0"/>
              </a:spcBef>
              <a:spcAft>
                <a:spcPct val="0"/>
              </a:spcAft>
              <a:defRPr>
                <a:latin typeface="Calibri" panose="020F0502020204030204" charset="0"/>
                <a:ea typeface="微软雅黑" panose="020B0503020204020204" charset="-122"/>
              </a:defRPr>
            </a:lvl9pPr>
          </a:lstStyle>
          <a:p>
            <a:r>
              <a:rPr lang="zh-CN" altLang="en-US" dirty="0">
                <a:solidFill>
                  <a:schemeClr val="tx1"/>
                </a:solidFill>
                <a:latin typeface="思源黑体 Normal" panose="020B0400000000000000" charset="-122"/>
                <a:ea typeface="思源黑体 Normal" panose="020B0400000000000000" charset="-122"/>
                <a:cs typeface="+mj-cs"/>
              </a:rPr>
              <a:t>量体裁衣，度身定做。</a:t>
            </a:r>
            <a:endParaRPr lang="zh-CN" altLang="en-US" dirty="0">
              <a:solidFill>
                <a:schemeClr val="tx1"/>
              </a:solidFill>
              <a:latin typeface="思源黑体 Normal" panose="020B0400000000000000" charset="-122"/>
              <a:ea typeface="思源黑体 Normal" panose="020B0400000000000000" charset="-122"/>
              <a:cs typeface="+mj-cs"/>
            </a:endParaRPr>
          </a:p>
        </p:txBody>
      </p:sp>
      <p:sp>
        <p:nvSpPr>
          <p:cNvPr id="74" name="矩形 73"/>
          <p:cNvSpPr/>
          <p:nvPr>
            <p:custDataLst>
              <p:tags r:id="rId9"/>
            </p:custDataLst>
          </p:nvPr>
        </p:nvSpPr>
        <p:spPr>
          <a:xfrm>
            <a:off x="4364355" y="2511425"/>
            <a:ext cx="3466465" cy="91249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74546"/>
              </a:solidFill>
              <a:latin typeface="思源黑体 Normal" panose="020B0400000000000000" charset="-122"/>
              <a:ea typeface="思源黑体 Normal" panose="020B0400000000000000" charset="-122"/>
            </a:endParaRPr>
          </a:p>
        </p:txBody>
      </p:sp>
      <p:sp>
        <p:nvSpPr>
          <p:cNvPr id="75" name="Freeform 27"/>
          <p:cNvSpPr>
            <a:spLocks noEditPoints="1"/>
          </p:cNvSpPr>
          <p:nvPr>
            <p:custDataLst>
              <p:tags r:id="rId10"/>
            </p:custDataLst>
          </p:nvPr>
        </p:nvSpPr>
        <p:spPr bwMode="auto">
          <a:xfrm>
            <a:off x="4600002" y="2766630"/>
            <a:ext cx="369092" cy="397163"/>
          </a:xfrm>
          <a:custGeom>
            <a:avLst/>
            <a:gdLst>
              <a:gd name="T0" fmla="*/ 290 w 298"/>
              <a:gd name="T1" fmla="*/ 110 h 320"/>
              <a:gd name="T2" fmla="*/ 261 w 298"/>
              <a:gd name="T3" fmla="*/ 131 h 320"/>
              <a:gd name="T4" fmla="*/ 264 w 298"/>
              <a:gd name="T5" fmla="*/ 176 h 320"/>
              <a:gd name="T6" fmla="*/ 194 w 298"/>
              <a:gd name="T7" fmla="*/ 176 h 320"/>
              <a:gd name="T8" fmla="*/ 228 w 298"/>
              <a:gd name="T9" fmla="*/ 129 h 320"/>
              <a:gd name="T10" fmla="*/ 289 w 298"/>
              <a:gd name="T11" fmla="*/ 72 h 320"/>
              <a:gd name="T12" fmla="*/ 281 w 298"/>
              <a:gd name="T13" fmla="*/ 70 h 320"/>
              <a:gd name="T14" fmla="*/ 233 w 298"/>
              <a:gd name="T15" fmla="*/ 91 h 320"/>
              <a:gd name="T16" fmla="*/ 242 w 298"/>
              <a:gd name="T17" fmla="*/ 39 h 320"/>
              <a:gd name="T18" fmla="*/ 239 w 298"/>
              <a:gd name="T19" fmla="*/ 32 h 320"/>
              <a:gd name="T20" fmla="*/ 196 w 298"/>
              <a:gd name="T21" fmla="*/ 104 h 320"/>
              <a:gd name="T22" fmla="*/ 152 w 298"/>
              <a:gd name="T23" fmla="*/ 157 h 320"/>
              <a:gd name="T24" fmla="*/ 168 w 298"/>
              <a:gd name="T25" fmla="*/ 176 h 320"/>
              <a:gd name="T26" fmla="*/ 159 w 298"/>
              <a:gd name="T27" fmla="*/ 170 h 320"/>
              <a:gd name="T28" fmla="*/ 100 w 298"/>
              <a:gd name="T29" fmla="*/ 117 h 320"/>
              <a:gd name="T30" fmla="*/ 110 w 298"/>
              <a:gd name="T31" fmla="*/ 124 h 320"/>
              <a:gd name="T32" fmla="*/ 109 w 298"/>
              <a:gd name="T33" fmla="*/ 137 h 320"/>
              <a:gd name="T34" fmla="*/ 103 w 298"/>
              <a:gd name="T35" fmla="*/ 163 h 320"/>
              <a:gd name="T36" fmla="*/ 112 w 298"/>
              <a:gd name="T37" fmla="*/ 176 h 320"/>
              <a:gd name="T38" fmla="*/ 93 w 298"/>
              <a:gd name="T39" fmla="*/ 176 h 320"/>
              <a:gd name="T40" fmla="*/ 103 w 298"/>
              <a:gd name="T41" fmla="*/ 133 h 320"/>
              <a:gd name="T42" fmla="*/ 102 w 298"/>
              <a:gd name="T43" fmla="*/ 122 h 320"/>
              <a:gd name="T44" fmla="*/ 118 w 298"/>
              <a:gd name="T45" fmla="*/ 35 h 320"/>
              <a:gd name="T46" fmla="*/ 125 w 298"/>
              <a:gd name="T47" fmla="*/ 23 h 320"/>
              <a:gd name="T48" fmla="*/ 117 w 298"/>
              <a:gd name="T49" fmla="*/ 0 h 320"/>
              <a:gd name="T50" fmla="*/ 107 w 298"/>
              <a:gd name="T51" fmla="*/ 32 h 320"/>
              <a:gd name="T52" fmla="*/ 83 w 298"/>
              <a:gd name="T53" fmla="*/ 116 h 320"/>
              <a:gd name="T54" fmla="*/ 66 w 298"/>
              <a:gd name="T55" fmla="*/ 117 h 320"/>
              <a:gd name="T56" fmla="*/ 61 w 298"/>
              <a:gd name="T57" fmla="*/ 129 h 320"/>
              <a:gd name="T58" fmla="*/ 38 w 298"/>
              <a:gd name="T59" fmla="*/ 176 h 320"/>
              <a:gd name="T60" fmla="*/ 34 w 298"/>
              <a:gd name="T61" fmla="*/ 131 h 320"/>
              <a:gd name="T62" fmla="*/ 55 w 298"/>
              <a:gd name="T63" fmla="*/ 120 h 320"/>
              <a:gd name="T64" fmla="*/ 30 w 298"/>
              <a:gd name="T65" fmla="*/ 86 h 320"/>
              <a:gd name="T66" fmla="*/ 8 w 298"/>
              <a:gd name="T67" fmla="*/ 111 h 320"/>
              <a:gd name="T68" fmla="*/ 0 w 298"/>
              <a:gd name="T69" fmla="*/ 176 h 320"/>
              <a:gd name="T70" fmla="*/ 52 w 298"/>
              <a:gd name="T71" fmla="*/ 320 h 320"/>
              <a:gd name="T72" fmla="*/ 298 w 298"/>
              <a:gd name="T73" fmla="*/ 268 h 320"/>
              <a:gd name="T74" fmla="*/ 290 w 298"/>
              <a:gd name="T75" fmla="*/ 176 h 320"/>
              <a:gd name="T76" fmla="*/ 93 w 298"/>
              <a:gd name="T77" fmla="*/ 140 h 320"/>
              <a:gd name="T78" fmla="*/ 89 w 298"/>
              <a:gd name="T79" fmla="*/ 176 h 320"/>
              <a:gd name="T80" fmla="*/ 85 w 298"/>
              <a:gd name="T81" fmla="*/ 144 h 320"/>
              <a:gd name="T82" fmla="*/ 72 w 298"/>
              <a:gd name="T83" fmla="*/ 133 h 320"/>
              <a:gd name="T84" fmla="*/ 66 w 298"/>
              <a:gd name="T85" fmla="*/ 176 h 320"/>
              <a:gd name="T86" fmla="*/ 64 w 298"/>
              <a:gd name="T87"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8" h="320">
                <a:moveTo>
                  <a:pt x="290" y="176"/>
                </a:moveTo>
                <a:cubicBezTo>
                  <a:pt x="290" y="110"/>
                  <a:pt x="290" y="110"/>
                  <a:pt x="290" y="110"/>
                </a:cubicBezTo>
                <a:cubicBezTo>
                  <a:pt x="289" y="110"/>
                  <a:pt x="289" y="111"/>
                  <a:pt x="288" y="111"/>
                </a:cubicBezTo>
                <a:cubicBezTo>
                  <a:pt x="281" y="121"/>
                  <a:pt x="272" y="127"/>
                  <a:pt x="261" y="131"/>
                </a:cubicBezTo>
                <a:cubicBezTo>
                  <a:pt x="264" y="131"/>
                  <a:pt x="264" y="131"/>
                  <a:pt x="264" y="131"/>
                </a:cubicBezTo>
                <a:cubicBezTo>
                  <a:pt x="264" y="176"/>
                  <a:pt x="264" y="176"/>
                  <a:pt x="264" y="176"/>
                </a:cubicBezTo>
                <a:cubicBezTo>
                  <a:pt x="203" y="176"/>
                  <a:pt x="203" y="176"/>
                  <a:pt x="203" y="176"/>
                </a:cubicBezTo>
                <a:cubicBezTo>
                  <a:pt x="194" y="176"/>
                  <a:pt x="194" y="176"/>
                  <a:pt x="194" y="176"/>
                </a:cubicBezTo>
                <a:cubicBezTo>
                  <a:pt x="227" y="132"/>
                  <a:pt x="227" y="132"/>
                  <a:pt x="227" y="132"/>
                </a:cubicBezTo>
                <a:cubicBezTo>
                  <a:pt x="227" y="131"/>
                  <a:pt x="228" y="130"/>
                  <a:pt x="228" y="129"/>
                </a:cubicBezTo>
                <a:cubicBezTo>
                  <a:pt x="247" y="134"/>
                  <a:pt x="267" y="128"/>
                  <a:pt x="279" y="112"/>
                </a:cubicBezTo>
                <a:cubicBezTo>
                  <a:pt x="288" y="101"/>
                  <a:pt x="292" y="86"/>
                  <a:pt x="289" y="72"/>
                </a:cubicBezTo>
                <a:cubicBezTo>
                  <a:pt x="288" y="70"/>
                  <a:pt x="287" y="69"/>
                  <a:pt x="286" y="68"/>
                </a:cubicBezTo>
                <a:cubicBezTo>
                  <a:pt x="284" y="68"/>
                  <a:pt x="282" y="68"/>
                  <a:pt x="281" y="70"/>
                </a:cubicBezTo>
                <a:cubicBezTo>
                  <a:pt x="260" y="96"/>
                  <a:pt x="260" y="96"/>
                  <a:pt x="260" y="96"/>
                </a:cubicBezTo>
                <a:cubicBezTo>
                  <a:pt x="233" y="91"/>
                  <a:pt x="233" y="91"/>
                  <a:pt x="233" y="91"/>
                </a:cubicBezTo>
                <a:cubicBezTo>
                  <a:pt x="221" y="66"/>
                  <a:pt x="221" y="66"/>
                  <a:pt x="221" y="66"/>
                </a:cubicBezTo>
                <a:cubicBezTo>
                  <a:pt x="242" y="39"/>
                  <a:pt x="242" y="39"/>
                  <a:pt x="242" y="39"/>
                </a:cubicBezTo>
                <a:cubicBezTo>
                  <a:pt x="243" y="38"/>
                  <a:pt x="244" y="36"/>
                  <a:pt x="243" y="34"/>
                </a:cubicBezTo>
                <a:cubicBezTo>
                  <a:pt x="242" y="33"/>
                  <a:pt x="241" y="32"/>
                  <a:pt x="239" y="32"/>
                </a:cubicBezTo>
                <a:cubicBezTo>
                  <a:pt x="224" y="32"/>
                  <a:pt x="211" y="39"/>
                  <a:pt x="202" y="51"/>
                </a:cubicBezTo>
                <a:cubicBezTo>
                  <a:pt x="189" y="66"/>
                  <a:pt x="188" y="87"/>
                  <a:pt x="196" y="104"/>
                </a:cubicBezTo>
                <a:cubicBezTo>
                  <a:pt x="196" y="105"/>
                  <a:pt x="195" y="106"/>
                  <a:pt x="195" y="106"/>
                </a:cubicBezTo>
                <a:cubicBezTo>
                  <a:pt x="152" y="157"/>
                  <a:pt x="152" y="157"/>
                  <a:pt x="152" y="157"/>
                </a:cubicBezTo>
                <a:cubicBezTo>
                  <a:pt x="162" y="167"/>
                  <a:pt x="162" y="167"/>
                  <a:pt x="162" y="167"/>
                </a:cubicBezTo>
                <a:cubicBezTo>
                  <a:pt x="165" y="170"/>
                  <a:pt x="167" y="173"/>
                  <a:pt x="168" y="176"/>
                </a:cubicBezTo>
                <a:cubicBezTo>
                  <a:pt x="163" y="176"/>
                  <a:pt x="163" y="176"/>
                  <a:pt x="163" y="176"/>
                </a:cubicBezTo>
                <a:cubicBezTo>
                  <a:pt x="163" y="174"/>
                  <a:pt x="161" y="172"/>
                  <a:pt x="159" y="170"/>
                </a:cubicBezTo>
                <a:cubicBezTo>
                  <a:pt x="101" y="112"/>
                  <a:pt x="101" y="112"/>
                  <a:pt x="101" y="112"/>
                </a:cubicBezTo>
                <a:cubicBezTo>
                  <a:pt x="100" y="117"/>
                  <a:pt x="100" y="117"/>
                  <a:pt x="100" y="117"/>
                </a:cubicBezTo>
                <a:cubicBezTo>
                  <a:pt x="103" y="118"/>
                  <a:pt x="103" y="118"/>
                  <a:pt x="103" y="118"/>
                </a:cubicBezTo>
                <a:cubicBezTo>
                  <a:pt x="106" y="119"/>
                  <a:pt x="109" y="121"/>
                  <a:pt x="110" y="124"/>
                </a:cubicBezTo>
                <a:cubicBezTo>
                  <a:pt x="112" y="126"/>
                  <a:pt x="112" y="129"/>
                  <a:pt x="111" y="132"/>
                </a:cubicBezTo>
                <a:cubicBezTo>
                  <a:pt x="111" y="134"/>
                  <a:pt x="110" y="135"/>
                  <a:pt x="109" y="137"/>
                </a:cubicBezTo>
                <a:cubicBezTo>
                  <a:pt x="109" y="139"/>
                  <a:pt x="109" y="142"/>
                  <a:pt x="108" y="145"/>
                </a:cubicBezTo>
                <a:cubicBezTo>
                  <a:pt x="103" y="163"/>
                  <a:pt x="103" y="163"/>
                  <a:pt x="103" y="163"/>
                </a:cubicBezTo>
                <a:cubicBezTo>
                  <a:pt x="117" y="176"/>
                  <a:pt x="117" y="176"/>
                  <a:pt x="117" y="176"/>
                </a:cubicBezTo>
                <a:cubicBezTo>
                  <a:pt x="112" y="176"/>
                  <a:pt x="112" y="176"/>
                  <a:pt x="112" y="176"/>
                </a:cubicBezTo>
                <a:cubicBezTo>
                  <a:pt x="103" y="176"/>
                  <a:pt x="103" y="176"/>
                  <a:pt x="103" y="176"/>
                </a:cubicBezTo>
                <a:cubicBezTo>
                  <a:pt x="93" y="176"/>
                  <a:pt x="93" y="176"/>
                  <a:pt x="93" y="176"/>
                </a:cubicBezTo>
                <a:cubicBezTo>
                  <a:pt x="103" y="142"/>
                  <a:pt x="103" y="142"/>
                  <a:pt x="103" y="142"/>
                </a:cubicBezTo>
                <a:cubicBezTo>
                  <a:pt x="104" y="139"/>
                  <a:pt x="104" y="136"/>
                  <a:pt x="103" y="133"/>
                </a:cubicBezTo>
                <a:cubicBezTo>
                  <a:pt x="105" y="132"/>
                  <a:pt x="106" y="131"/>
                  <a:pt x="106" y="129"/>
                </a:cubicBezTo>
                <a:cubicBezTo>
                  <a:pt x="107" y="126"/>
                  <a:pt x="105" y="123"/>
                  <a:pt x="102" y="122"/>
                </a:cubicBezTo>
                <a:cubicBezTo>
                  <a:pt x="93" y="119"/>
                  <a:pt x="93" y="119"/>
                  <a:pt x="93" y="119"/>
                </a:cubicBezTo>
                <a:cubicBezTo>
                  <a:pt x="118" y="35"/>
                  <a:pt x="118" y="35"/>
                  <a:pt x="118" y="35"/>
                </a:cubicBezTo>
                <a:cubicBezTo>
                  <a:pt x="119" y="35"/>
                  <a:pt x="119" y="35"/>
                  <a:pt x="119" y="35"/>
                </a:cubicBezTo>
                <a:cubicBezTo>
                  <a:pt x="125" y="23"/>
                  <a:pt x="125" y="23"/>
                  <a:pt x="125" y="23"/>
                </a:cubicBezTo>
                <a:cubicBezTo>
                  <a:pt x="128" y="3"/>
                  <a:pt x="128" y="3"/>
                  <a:pt x="128" y="3"/>
                </a:cubicBezTo>
                <a:cubicBezTo>
                  <a:pt x="117" y="0"/>
                  <a:pt x="117" y="0"/>
                  <a:pt x="117" y="0"/>
                </a:cubicBezTo>
                <a:cubicBezTo>
                  <a:pt x="109" y="18"/>
                  <a:pt x="109" y="18"/>
                  <a:pt x="109" y="18"/>
                </a:cubicBezTo>
                <a:cubicBezTo>
                  <a:pt x="107" y="32"/>
                  <a:pt x="107" y="32"/>
                  <a:pt x="107" y="32"/>
                </a:cubicBezTo>
                <a:cubicBezTo>
                  <a:pt x="108" y="32"/>
                  <a:pt x="108" y="32"/>
                  <a:pt x="108" y="32"/>
                </a:cubicBezTo>
                <a:cubicBezTo>
                  <a:pt x="83" y="116"/>
                  <a:pt x="83" y="116"/>
                  <a:pt x="83" y="116"/>
                </a:cubicBezTo>
                <a:cubicBezTo>
                  <a:pt x="74" y="113"/>
                  <a:pt x="74" y="113"/>
                  <a:pt x="74" y="113"/>
                </a:cubicBezTo>
                <a:cubicBezTo>
                  <a:pt x="70" y="112"/>
                  <a:pt x="67" y="114"/>
                  <a:pt x="66" y="117"/>
                </a:cubicBezTo>
                <a:cubicBezTo>
                  <a:pt x="65" y="119"/>
                  <a:pt x="66" y="120"/>
                  <a:pt x="66" y="122"/>
                </a:cubicBezTo>
                <a:cubicBezTo>
                  <a:pt x="64" y="124"/>
                  <a:pt x="62" y="126"/>
                  <a:pt x="61" y="129"/>
                </a:cubicBezTo>
                <a:cubicBezTo>
                  <a:pt x="47" y="176"/>
                  <a:pt x="47" y="176"/>
                  <a:pt x="47" y="176"/>
                </a:cubicBezTo>
                <a:cubicBezTo>
                  <a:pt x="38" y="176"/>
                  <a:pt x="38" y="176"/>
                  <a:pt x="38" y="176"/>
                </a:cubicBezTo>
                <a:cubicBezTo>
                  <a:pt x="34" y="176"/>
                  <a:pt x="34" y="176"/>
                  <a:pt x="34" y="176"/>
                </a:cubicBezTo>
                <a:cubicBezTo>
                  <a:pt x="34" y="131"/>
                  <a:pt x="34" y="131"/>
                  <a:pt x="34" y="131"/>
                </a:cubicBezTo>
                <a:cubicBezTo>
                  <a:pt x="52" y="131"/>
                  <a:pt x="52" y="131"/>
                  <a:pt x="52" y="131"/>
                </a:cubicBezTo>
                <a:cubicBezTo>
                  <a:pt x="55" y="120"/>
                  <a:pt x="55" y="120"/>
                  <a:pt x="55" y="120"/>
                </a:cubicBezTo>
                <a:cubicBezTo>
                  <a:pt x="56" y="118"/>
                  <a:pt x="56" y="117"/>
                  <a:pt x="58" y="115"/>
                </a:cubicBezTo>
                <a:cubicBezTo>
                  <a:pt x="30" y="86"/>
                  <a:pt x="30" y="86"/>
                  <a:pt x="30" y="86"/>
                </a:cubicBezTo>
                <a:cubicBezTo>
                  <a:pt x="26" y="91"/>
                  <a:pt x="22" y="97"/>
                  <a:pt x="16" y="103"/>
                </a:cubicBezTo>
                <a:cubicBezTo>
                  <a:pt x="8" y="111"/>
                  <a:pt x="8" y="111"/>
                  <a:pt x="8" y="111"/>
                </a:cubicBezTo>
                <a:cubicBezTo>
                  <a:pt x="8" y="176"/>
                  <a:pt x="8" y="176"/>
                  <a:pt x="8" y="176"/>
                </a:cubicBezTo>
                <a:cubicBezTo>
                  <a:pt x="0" y="176"/>
                  <a:pt x="0" y="176"/>
                  <a:pt x="0" y="176"/>
                </a:cubicBezTo>
                <a:cubicBezTo>
                  <a:pt x="0" y="268"/>
                  <a:pt x="0" y="268"/>
                  <a:pt x="0" y="268"/>
                </a:cubicBezTo>
                <a:cubicBezTo>
                  <a:pt x="0" y="296"/>
                  <a:pt x="23" y="320"/>
                  <a:pt x="52" y="320"/>
                </a:cubicBezTo>
                <a:cubicBezTo>
                  <a:pt x="246" y="320"/>
                  <a:pt x="246" y="320"/>
                  <a:pt x="246" y="320"/>
                </a:cubicBezTo>
                <a:cubicBezTo>
                  <a:pt x="275" y="320"/>
                  <a:pt x="298" y="296"/>
                  <a:pt x="298" y="268"/>
                </a:cubicBezTo>
                <a:cubicBezTo>
                  <a:pt x="298" y="176"/>
                  <a:pt x="298" y="176"/>
                  <a:pt x="298" y="176"/>
                </a:cubicBezTo>
                <a:lnTo>
                  <a:pt x="290" y="176"/>
                </a:lnTo>
                <a:close/>
                <a:moveTo>
                  <a:pt x="85" y="144"/>
                </a:moveTo>
                <a:cubicBezTo>
                  <a:pt x="86" y="140"/>
                  <a:pt x="90" y="139"/>
                  <a:pt x="93" y="140"/>
                </a:cubicBezTo>
                <a:cubicBezTo>
                  <a:pt x="97" y="141"/>
                  <a:pt x="99" y="144"/>
                  <a:pt x="98" y="148"/>
                </a:cubicBezTo>
                <a:cubicBezTo>
                  <a:pt x="89" y="176"/>
                  <a:pt x="89" y="176"/>
                  <a:pt x="89" y="176"/>
                </a:cubicBezTo>
                <a:cubicBezTo>
                  <a:pt x="76" y="176"/>
                  <a:pt x="76" y="176"/>
                  <a:pt x="76" y="176"/>
                </a:cubicBezTo>
                <a:lnTo>
                  <a:pt x="85" y="144"/>
                </a:lnTo>
                <a:close/>
                <a:moveTo>
                  <a:pt x="64" y="138"/>
                </a:moveTo>
                <a:cubicBezTo>
                  <a:pt x="65" y="134"/>
                  <a:pt x="69" y="132"/>
                  <a:pt x="72" y="133"/>
                </a:cubicBezTo>
                <a:cubicBezTo>
                  <a:pt x="76" y="134"/>
                  <a:pt x="78" y="138"/>
                  <a:pt x="77" y="141"/>
                </a:cubicBezTo>
                <a:cubicBezTo>
                  <a:pt x="66" y="176"/>
                  <a:pt x="66" y="176"/>
                  <a:pt x="66" y="176"/>
                </a:cubicBezTo>
                <a:cubicBezTo>
                  <a:pt x="53" y="176"/>
                  <a:pt x="53" y="176"/>
                  <a:pt x="53" y="176"/>
                </a:cubicBezTo>
                <a:lnTo>
                  <a:pt x="64" y="138"/>
                </a:lnTo>
                <a:close/>
              </a:path>
            </a:pathLst>
          </a:custGeom>
          <a:solidFill>
            <a:schemeClr val="accent1"/>
          </a:solidFill>
          <a:ln>
            <a:noFill/>
          </a:ln>
        </p:spPr>
        <p:txBody>
          <a:bodyPr vert="horz" wrap="square" lIns="91440" tIns="45720" rIns="91440" bIns="45720" numCol="1" anchor="t" anchorCtr="0" compatLnSpc="1"/>
          <a:lstStyle/>
          <a:p>
            <a:endParaRPr lang="zh-CN" altLang="en-US">
              <a:solidFill>
                <a:srgbClr val="474546"/>
              </a:solidFill>
              <a:latin typeface="思源黑体 Normal" panose="020B0400000000000000" charset="-122"/>
              <a:ea typeface="思源黑体 Normal" panose="020B0400000000000000" charset="-122"/>
            </a:endParaRPr>
          </a:p>
        </p:txBody>
      </p:sp>
      <p:sp>
        <p:nvSpPr>
          <p:cNvPr id="76" name="文本框 75"/>
          <p:cNvSpPr txBox="1"/>
          <p:nvPr>
            <p:custDataLst>
              <p:tags r:id="rId11"/>
            </p:custDataLst>
          </p:nvPr>
        </p:nvSpPr>
        <p:spPr>
          <a:xfrm>
            <a:off x="5135616" y="2650970"/>
            <a:ext cx="2479198" cy="52868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chor="b">
            <a:normAutofit/>
          </a:bodyPr>
          <a:lstStyle>
            <a:defPPr>
              <a:defRPr lang="zh-CN"/>
            </a:defPPr>
            <a:lvl1pPr fontAlgn="base">
              <a:spcBef>
                <a:spcPct val="0"/>
              </a:spcBef>
              <a:spcAft>
                <a:spcPct val="0"/>
              </a:spcAft>
              <a:defRPr>
                <a:solidFill>
                  <a:srgbClr val="474546"/>
                </a:solidFill>
                <a:latin typeface="Arial" panose="020B0604020202020204" pitchFamily="34" charset="0"/>
                <a:ea typeface="微软雅黑" panose="020B0503020204020204" charset="-122"/>
              </a:defRPr>
            </a:lvl1pPr>
            <a:lvl2pPr marL="742950" indent="-285750">
              <a:defRPr>
                <a:latin typeface="Calibri" panose="020F0502020204030204" charset="0"/>
                <a:ea typeface="微软雅黑" panose="020B0503020204020204" charset="-122"/>
              </a:defRPr>
            </a:lvl2pPr>
            <a:lvl3pPr marL="1143000" indent="-228600">
              <a:defRPr>
                <a:latin typeface="Calibri" panose="020F0502020204030204" charset="0"/>
                <a:ea typeface="微软雅黑" panose="020B0503020204020204" charset="-122"/>
              </a:defRPr>
            </a:lvl3pPr>
            <a:lvl4pPr marL="1600200" indent="-228600">
              <a:defRPr>
                <a:latin typeface="Calibri" panose="020F0502020204030204" charset="0"/>
                <a:ea typeface="微软雅黑" panose="020B0503020204020204" charset="-122"/>
              </a:defRPr>
            </a:lvl4pPr>
            <a:lvl5pPr marL="2057400" indent="-228600">
              <a:defRPr>
                <a:latin typeface="Calibri" panose="020F0502020204030204" charset="0"/>
                <a:ea typeface="微软雅黑" panose="020B0503020204020204" charset="-122"/>
              </a:defRPr>
            </a:lvl5pPr>
            <a:lvl6pPr marL="2514600" indent="-228600" fontAlgn="base">
              <a:spcBef>
                <a:spcPct val="0"/>
              </a:spcBef>
              <a:spcAft>
                <a:spcPct val="0"/>
              </a:spcAft>
              <a:defRPr>
                <a:latin typeface="Calibri" panose="020F0502020204030204" charset="0"/>
                <a:ea typeface="微软雅黑" panose="020B0503020204020204" charset="-122"/>
              </a:defRPr>
            </a:lvl6pPr>
            <a:lvl7pPr marL="2971800" indent="-228600" fontAlgn="base">
              <a:spcBef>
                <a:spcPct val="0"/>
              </a:spcBef>
              <a:spcAft>
                <a:spcPct val="0"/>
              </a:spcAft>
              <a:defRPr>
                <a:latin typeface="Calibri" panose="020F0502020204030204" charset="0"/>
                <a:ea typeface="微软雅黑" panose="020B0503020204020204" charset="-122"/>
              </a:defRPr>
            </a:lvl7pPr>
            <a:lvl8pPr marL="3429000" indent="-228600" fontAlgn="base">
              <a:spcBef>
                <a:spcPct val="0"/>
              </a:spcBef>
              <a:spcAft>
                <a:spcPct val="0"/>
              </a:spcAft>
              <a:defRPr>
                <a:latin typeface="Calibri" panose="020F0502020204030204" charset="0"/>
                <a:ea typeface="微软雅黑" panose="020B0503020204020204" charset="-122"/>
              </a:defRPr>
            </a:lvl8pPr>
            <a:lvl9pPr marL="3886200" indent="-228600" fontAlgn="base">
              <a:spcBef>
                <a:spcPct val="0"/>
              </a:spcBef>
              <a:spcAft>
                <a:spcPct val="0"/>
              </a:spcAft>
              <a:defRPr>
                <a:latin typeface="Calibri" panose="020F0502020204030204" charset="0"/>
                <a:ea typeface="微软雅黑" panose="020B0503020204020204" charset="-122"/>
              </a:defRPr>
            </a:lvl9pPr>
          </a:lstStyle>
          <a:p>
            <a:pPr lvl="0" algn="l"/>
            <a:r>
              <a:rPr lang="zh-CN" altLang="en-US" dirty="0">
                <a:solidFill>
                  <a:schemeClr val="tx1"/>
                </a:solidFill>
                <a:latin typeface="思源黑体 Normal" panose="020B0400000000000000" charset="-122"/>
                <a:ea typeface="思源黑体 Normal" panose="020B0400000000000000" charset="-122"/>
                <a:cs typeface="+mj-cs"/>
                <a:sym typeface="+mn-ea"/>
              </a:rPr>
              <a:t>突出主题，引人入胜。</a:t>
            </a:r>
            <a:endParaRPr lang="zh-CN" altLang="en-US" dirty="0">
              <a:solidFill>
                <a:schemeClr val="tx1"/>
              </a:solidFill>
              <a:latin typeface="思源黑体 Normal" panose="020B0400000000000000" charset="-122"/>
              <a:ea typeface="思源黑体 Normal" panose="020B0400000000000000" charset="-122"/>
              <a:cs typeface="+mj-cs"/>
              <a:sym typeface="+mn-ea"/>
            </a:endParaRPr>
          </a:p>
        </p:txBody>
      </p:sp>
      <p:sp>
        <p:nvSpPr>
          <p:cNvPr id="78" name="矩形 77"/>
          <p:cNvSpPr/>
          <p:nvPr>
            <p:custDataLst>
              <p:tags r:id="rId12"/>
            </p:custDataLst>
          </p:nvPr>
        </p:nvSpPr>
        <p:spPr>
          <a:xfrm>
            <a:off x="8085455" y="2511425"/>
            <a:ext cx="3466465" cy="913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74546"/>
              </a:solidFill>
              <a:latin typeface="思源黑体 Normal" panose="020B0400000000000000" charset="-122"/>
              <a:ea typeface="思源黑体 Normal" panose="020B0400000000000000" charset="-122"/>
            </a:endParaRPr>
          </a:p>
        </p:txBody>
      </p:sp>
      <p:sp>
        <p:nvSpPr>
          <p:cNvPr id="79" name="文本框 78"/>
          <p:cNvSpPr txBox="1"/>
          <p:nvPr>
            <p:custDataLst>
              <p:tags r:id="rId13"/>
            </p:custDataLst>
          </p:nvPr>
        </p:nvSpPr>
        <p:spPr>
          <a:xfrm>
            <a:off x="8893645" y="2638750"/>
            <a:ext cx="2479198" cy="52868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chor="b">
            <a:normAutofit/>
          </a:bodyPr>
          <a:lstStyle>
            <a:defPPr>
              <a:defRPr lang="zh-CN"/>
            </a:defPPr>
            <a:lvl1pPr fontAlgn="base">
              <a:spcBef>
                <a:spcPct val="0"/>
              </a:spcBef>
              <a:spcAft>
                <a:spcPct val="0"/>
              </a:spcAft>
              <a:defRPr>
                <a:solidFill>
                  <a:srgbClr val="474546"/>
                </a:solidFill>
                <a:latin typeface="Arial" panose="020B0604020202020204" pitchFamily="34" charset="0"/>
                <a:ea typeface="微软雅黑" panose="020B0503020204020204" charset="-122"/>
              </a:defRPr>
            </a:lvl1pPr>
            <a:lvl2pPr marL="742950" indent="-285750">
              <a:defRPr>
                <a:latin typeface="Calibri" panose="020F0502020204030204" charset="0"/>
                <a:ea typeface="微软雅黑" panose="020B0503020204020204" charset="-122"/>
              </a:defRPr>
            </a:lvl2pPr>
            <a:lvl3pPr marL="1143000" indent="-228600">
              <a:defRPr>
                <a:latin typeface="Calibri" panose="020F0502020204030204" charset="0"/>
                <a:ea typeface="微软雅黑" panose="020B0503020204020204" charset="-122"/>
              </a:defRPr>
            </a:lvl3pPr>
            <a:lvl4pPr marL="1600200" indent="-228600">
              <a:defRPr>
                <a:latin typeface="Calibri" panose="020F0502020204030204" charset="0"/>
                <a:ea typeface="微软雅黑" panose="020B0503020204020204" charset="-122"/>
              </a:defRPr>
            </a:lvl4pPr>
            <a:lvl5pPr marL="2057400" indent="-228600">
              <a:defRPr>
                <a:latin typeface="Calibri" panose="020F0502020204030204" charset="0"/>
                <a:ea typeface="微软雅黑" panose="020B0503020204020204" charset="-122"/>
              </a:defRPr>
            </a:lvl5pPr>
            <a:lvl6pPr marL="2514600" indent="-228600" fontAlgn="base">
              <a:spcBef>
                <a:spcPct val="0"/>
              </a:spcBef>
              <a:spcAft>
                <a:spcPct val="0"/>
              </a:spcAft>
              <a:defRPr>
                <a:latin typeface="Calibri" panose="020F0502020204030204" charset="0"/>
                <a:ea typeface="微软雅黑" panose="020B0503020204020204" charset="-122"/>
              </a:defRPr>
            </a:lvl6pPr>
            <a:lvl7pPr marL="2971800" indent="-228600" fontAlgn="base">
              <a:spcBef>
                <a:spcPct val="0"/>
              </a:spcBef>
              <a:spcAft>
                <a:spcPct val="0"/>
              </a:spcAft>
              <a:defRPr>
                <a:latin typeface="Calibri" panose="020F0502020204030204" charset="0"/>
                <a:ea typeface="微软雅黑" panose="020B0503020204020204" charset="-122"/>
              </a:defRPr>
            </a:lvl7pPr>
            <a:lvl8pPr marL="3429000" indent="-228600" fontAlgn="base">
              <a:spcBef>
                <a:spcPct val="0"/>
              </a:spcBef>
              <a:spcAft>
                <a:spcPct val="0"/>
              </a:spcAft>
              <a:defRPr>
                <a:latin typeface="Calibri" panose="020F0502020204030204" charset="0"/>
                <a:ea typeface="微软雅黑" panose="020B0503020204020204" charset="-122"/>
              </a:defRPr>
            </a:lvl8pPr>
            <a:lvl9pPr marL="3886200" indent="-228600" fontAlgn="base">
              <a:spcBef>
                <a:spcPct val="0"/>
              </a:spcBef>
              <a:spcAft>
                <a:spcPct val="0"/>
              </a:spcAft>
              <a:defRPr>
                <a:latin typeface="Calibri" panose="020F0502020204030204" charset="0"/>
                <a:ea typeface="微软雅黑" panose="020B0503020204020204" charset="-122"/>
              </a:defRPr>
            </a:lvl9pPr>
          </a:lstStyle>
          <a:p>
            <a:pPr lvl="0" algn="l"/>
            <a:r>
              <a:rPr lang="zh-CN" altLang="en-US" dirty="0">
                <a:solidFill>
                  <a:schemeClr val="tx1"/>
                </a:solidFill>
                <a:latin typeface="思源黑体 Normal" panose="020B0400000000000000" charset="-122"/>
                <a:ea typeface="思源黑体 Normal" panose="020B0400000000000000" charset="-122"/>
                <a:cs typeface="+mj-cs"/>
                <a:sym typeface="+mn-ea"/>
              </a:rPr>
              <a:t>言简意赅，避免冗长。</a:t>
            </a:r>
            <a:endParaRPr lang="zh-CN" altLang="en-US" dirty="0">
              <a:solidFill>
                <a:schemeClr val="tx1"/>
              </a:solidFill>
              <a:latin typeface="思源黑体 Normal" panose="020B0400000000000000" charset="-122"/>
              <a:ea typeface="思源黑体 Normal" panose="020B0400000000000000" charset="-122"/>
              <a:cs typeface="+mj-cs"/>
              <a:sym typeface="+mn-ea"/>
            </a:endParaRPr>
          </a:p>
        </p:txBody>
      </p:sp>
      <p:sp>
        <p:nvSpPr>
          <p:cNvPr id="81" name="矩形 80"/>
          <p:cNvSpPr/>
          <p:nvPr>
            <p:custDataLst>
              <p:tags r:id="rId14"/>
            </p:custDataLst>
          </p:nvPr>
        </p:nvSpPr>
        <p:spPr>
          <a:xfrm>
            <a:off x="8085455" y="4182110"/>
            <a:ext cx="3466465" cy="9696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74546"/>
              </a:solidFill>
              <a:latin typeface="思源黑体 Normal" panose="020B0400000000000000" charset="-122"/>
              <a:ea typeface="思源黑体 Normal" panose="020B0400000000000000" charset="-122"/>
            </a:endParaRPr>
          </a:p>
        </p:txBody>
      </p:sp>
      <p:sp>
        <p:nvSpPr>
          <p:cNvPr id="82" name="文本框 81"/>
          <p:cNvSpPr txBox="1"/>
          <p:nvPr>
            <p:custDataLst>
              <p:tags r:id="rId15"/>
            </p:custDataLst>
          </p:nvPr>
        </p:nvSpPr>
        <p:spPr>
          <a:xfrm>
            <a:off x="8856738" y="4309798"/>
            <a:ext cx="2479198" cy="52868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chor="b">
            <a:normAutofit/>
          </a:bodyPr>
          <a:lstStyle>
            <a:defPPr>
              <a:defRPr lang="zh-CN"/>
            </a:defPPr>
            <a:lvl1pPr fontAlgn="base">
              <a:spcBef>
                <a:spcPct val="0"/>
              </a:spcBef>
              <a:spcAft>
                <a:spcPct val="0"/>
              </a:spcAft>
              <a:defRPr>
                <a:solidFill>
                  <a:srgbClr val="474546"/>
                </a:solidFill>
                <a:latin typeface="Arial" panose="020B0604020202020204" pitchFamily="34" charset="0"/>
                <a:ea typeface="微软雅黑" panose="020B0503020204020204" charset="-122"/>
              </a:defRPr>
            </a:lvl1pPr>
            <a:lvl2pPr marL="742950" indent="-285750">
              <a:defRPr>
                <a:latin typeface="Calibri" panose="020F0502020204030204" charset="0"/>
                <a:ea typeface="微软雅黑" panose="020B0503020204020204" charset="-122"/>
              </a:defRPr>
            </a:lvl2pPr>
            <a:lvl3pPr marL="1143000" indent="-228600">
              <a:defRPr>
                <a:latin typeface="Calibri" panose="020F0502020204030204" charset="0"/>
                <a:ea typeface="微软雅黑" panose="020B0503020204020204" charset="-122"/>
              </a:defRPr>
            </a:lvl3pPr>
            <a:lvl4pPr marL="1600200" indent="-228600">
              <a:defRPr>
                <a:latin typeface="Calibri" panose="020F0502020204030204" charset="0"/>
                <a:ea typeface="微软雅黑" panose="020B0503020204020204" charset="-122"/>
              </a:defRPr>
            </a:lvl4pPr>
            <a:lvl5pPr marL="2057400" indent="-228600">
              <a:defRPr>
                <a:latin typeface="Calibri" panose="020F0502020204030204" charset="0"/>
                <a:ea typeface="微软雅黑" panose="020B0503020204020204" charset="-122"/>
              </a:defRPr>
            </a:lvl5pPr>
            <a:lvl6pPr marL="2514600" indent="-228600" fontAlgn="base">
              <a:spcBef>
                <a:spcPct val="0"/>
              </a:spcBef>
              <a:spcAft>
                <a:spcPct val="0"/>
              </a:spcAft>
              <a:defRPr>
                <a:latin typeface="Calibri" panose="020F0502020204030204" charset="0"/>
                <a:ea typeface="微软雅黑" panose="020B0503020204020204" charset="-122"/>
              </a:defRPr>
            </a:lvl6pPr>
            <a:lvl7pPr marL="2971800" indent="-228600" fontAlgn="base">
              <a:spcBef>
                <a:spcPct val="0"/>
              </a:spcBef>
              <a:spcAft>
                <a:spcPct val="0"/>
              </a:spcAft>
              <a:defRPr>
                <a:latin typeface="Calibri" panose="020F0502020204030204" charset="0"/>
                <a:ea typeface="微软雅黑" panose="020B0503020204020204" charset="-122"/>
              </a:defRPr>
            </a:lvl7pPr>
            <a:lvl8pPr marL="3429000" indent="-228600" fontAlgn="base">
              <a:spcBef>
                <a:spcPct val="0"/>
              </a:spcBef>
              <a:spcAft>
                <a:spcPct val="0"/>
              </a:spcAft>
              <a:defRPr>
                <a:latin typeface="Calibri" panose="020F0502020204030204" charset="0"/>
                <a:ea typeface="微软雅黑" panose="020B0503020204020204" charset="-122"/>
              </a:defRPr>
            </a:lvl8pPr>
            <a:lvl9pPr marL="3886200" indent="-228600" fontAlgn="base">
              <a:spcBef>
                <a:spcPct val="0"/>
              </a:spcBef>
              <a:spcAft>
                <a:spcPct val="0"/>
              </a:spcAft>
              <a:defRPr>
                <a:latin typeface="Calibri" panose="020F0502020204030204" charset="0"/>
                <a:ea typeface="微软雅黑" panose="020B0503020204020204" charset="-122"/>
              </a:defRPr>
            </a:lvl9pPr>
          </a:lstStyle>
          <a:p>
            <a:pPr lvl="0" algn="l"/>
            <a:r>
              <a:rPr lang="zh-CN" altLang="en-US" dirty="0">
                <a:solidFill>
                  <a:schemeClr val="tx1"/>
                </a:solidFill>
                <a:latin typeface="思源黑体 Normal" panose="020B0400000000000000" charset="-122"/>
                <a:ea typeface="思源黑体 Normal" panose="020B0400000000000000" charset="-122"/>
                <a:cs typeface="+mj-cs"/>
                <a:sym typeface="+mn-ea"/>
              </a:rPr>
              <a:t>先让身边的人查看。</a:t>
            </a:r>
            <a:endParaRPr lang="zh-CN" altLang="en-US" dirty="0">
              <a:solidFill>
                <a:schemeClr val="tx1"/>
              </a:solidFill>
              <a:latin typeface="思源黑体 Normal" panose="020B0400000000000000" charset="-122"/>
              <a:ea typeface="思源黑体 Normal" panose="020B0400000000000000" charset="-122"/>
              <a:cs typeface="+mj-cs"/>
              <a:sym typeface="+mn-ea"/>
            </a:endParaRPr>
          </a:p>
        </p:txBody>
      </p:sp>
      <p:sp>
        <p:nvSpPr>
          <p:cNvPr id="84" name="Freeform 48"/>
          <p:cNvSpPr>
            <a:spLocks noEditPoints="1"/>
          </p:cNvSpPr>
          <p:nvPr>
            <p:custDataLst>
              <p:tags r:id="rId16"/>
            </p:custDataLst>
          </p:nvPr>
        </p:nvSpPr>
        <p:spPr bwMode="auto">
          <a:xfrm>
            <a:off x="4612249" y="4497629"/>
            <a:ext cx="413012" cy="339156"/>
          </a:xfrm>
          <a:custGeom>
            <a:avLst/>
            <a:gdLst>
              <a:gd name="T0" fmla="*/ 0 w 94"/>
              <a:gd name="T1" fmla="*/ 58 h 84"/>
              <a:gd name="T2" fmla="*/ 24 w 94"/>
              <a:gd name="T3" fmla="*/ 58 h 84"/>
              <a:gd name="T4" fmla="*/ 24 w 94"/>
              <a:gd name="T5" fmla="*/ 84 h 84"/>
              <a:gd name="T6" fmla="*/ 0 w 94"/>
              <a:gd name="T7" fmla="*/ 84 h 84"/>
              <a:gd name="T8" fmla="*/ 0 w 94"/>
              <a:gd name="T9" fmla="*/ 58 h 84"/>
              <a:gd name="T10" fmla="*/ 62 w 94"/>
              <a:gd name="T11" fmla="*/ 7 h 84"/>
              <a:gd name="T12" fmla="*/ 55 w 94"/>
              <a:gd name="T13" fmla="*/ 20 h 84"/>
              <a:gd name="T14" fmla="*/ 48 w 94"/>
              <a:gd name="T15" fmla="*/ 32 h 84"/>
              <a:gd name="T16" fmla="*/ 43 w 94"/>
              <a:gd name="T17" fmla="*/ 24 h 84"/>
              <a:gd name="T18" fmla="*/ 6 w 94"/>
              <a:gd name="T19" fmla="*/ 46 h 84"/>
              <a:gd name="T20" fmla="*/ 1 w 94"/>
              <a:gd name="T21" fmla="*/ 38 h 84"/>
              <a:gd name="T22" fmla="*/ 38 w 94"/>
              <a:gd name="T23" fmla="*/ 16 h 84"/>
              <a:gd name="T24" fmla="*/ 33 w 94"/>
              <a:gd name="T25" fmla="*/ 8 h 84"/>
              <a:gd name="T26" fmla="*/ 47 w 94"/>
              <a:gd name="T27" fmla="*/ 8 h 84"/>
              <a:gd name="T28" fmla="*/ 62 w 94"/>
              <a:gd name="T29" fmla="*/ 7 h 84"/>
              <a:gd name="T30" fmla="*/ 78 w 94"/>
              <a:gd name="T31" fmla="*/ 0 h 84"/>
              <a:gd name="T32" fmla="*/ 68 w 94"/>
              <a:gd name="T33" fmla="*/ 9 h 84"/>
              <a:gd name="T34" fmla="*/ 78 w 94"/>
              <a:gd name="T35" fmla="*/ 19 h 84"/>
              <a:gd name="T36" fmla="*/ 87 w 94"/>
              <a:gd name="T37" fmla="*/ 9 h 84"/>
              <a:gd name="T38" fmla="*/ 78 w 94"/>
              <a:gd name="T39" fmla="*/ 0 h 84"/>
              <a:gd name="T40" fmla="*/ 61 w 94"/>
              <a:gd name="T41" fmla="*/ 46 h 84"/>
              <a:gd name="T42" fmla="*/ 67 w 94"/>
              <a:gd name="T43" fmla="*/ 50 h 84"/>
              <a:gd name="T44" fmla="*/ 66 w 94"/>
              <a:gd name="T45" fmla="*/ 84 h 84"/>
              <a:gd name="T46" fmla="*/ 74 w 94"/>
              <a:gd name="T47" fmla="*/ 84 h 84"/>
              <a:gd name="T48" fmla="*/ 76 w 94"/>
              <a:gd name="T49" fmla="*/ 55 h 84"/>
              <a:gd name="T50" fmla="*/ 79 w 94"/>
              <a:gd name="T51" fmla="*/ 55 h 84"/>
              <a:gd name="T52" fmla="*/ 81 w 94"/>
              <a:gd name="T53" fmla="*/ 84 h 84"/>
              <a:gd name="T54" fmla="*/ 89 w 94"/>
              <a:gd name="T55" fmla="*/ 84 h 84"/>
              <a:gd name="T56" fmla="*/ 88 w 94"/>
              <a:gd name="T57" fmla="*/ 50 h 84"/>
              <a:gd name="T58" fmla="*/ 94 w 94"/>
              <a:gd name="T59" fmla="*/ 46 h 84"/>
              <a:gd name="T60" fmla="*/ 89 w 94"/>
              <a:gd name="T61" fmla="*/ 21 h 84"/>
              <a:gd name="T62" fmla="*/ 66 w 94"/>
              <a:gd name="T63" fmla="*/ 21 h 84"/>
              <a:gd name="T64" fmla="*/ 61 w 94"/>
              <a:gd name="T65" fmla="*/ 46 h 84"/>
              <a:gd name="T66" fmla="*/ 32 w 94"/>
              <a:gd name="T67" fmla="*/ 44 h 84"/>
              <a:gd name="T68" fmla="*/ 32 w 94"/>
              <a:gd name="T69" fmla="*/ 84 h 84"/>
              <a:gd name="T70" fmla="*/ 55 w 94"/>
              <a:gd name="T71" fmla="*/ 84 h 84"/>
              <a:gd name="T72" fmla="*/ 55 w 94"/>
              <a:gd name="T73" fmla="*/ 44 h 84"/>
              <a:gd name="T74" fmla="*/ 32 w 94"/>
              <a:gd name="T75"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84">
                <a:moveTo>
                  <a:pt x="0" y="58"/>
                </a:moveTo>
                <a:cubicBezTo>
                  <a:pt x="24" y="58"/>
                  <a:pt x="24" y="58"/>
                  <a:pt x="24" y="58"/>
                </a:cubicBezTo>
                <a:cubicBezTo>
                  <a:pt x="24" y="84"/>
                  <a:pt x="24" y="84"/>
                  <a:pt x="24" y="84"/>
                </a:cubicBezTo>
                <a:cubicBezTo>
                  <a:pt x="0" y="84"/>
                  <a:pt x="0" y="84"/>
                  <a:pt x="0" y="84"/>
                </a:cubicBezTo>
                <a:cubicBezTo>
                  <a:pt x="0" y="58"/>
                  <a:pt x="0" y="58"/>
                  <a:pt x="0" y="58"/>
                </a:cubicBezTo>
                <a:close/>
                <a:moveTo>
                  <a:pt x="62" y="7"/>
                </a:moveTo>
                <a:cubicBezTo>
                  <a:pt x="55" y="20"/>
                  <a:pt x="55" y="20"/>
                  <a:pt x="55" y="20"/>
                </a:cubicBezTo>
                <a:cubicBezTo>
                  <a:pt x="48" y="32"/>
                  <a:pt x="48" y="32"/>
                  <a:pt x="48" y="32"/>
                </a:cubicBezTo>
                <a:cubicBezTo>
                  <a:pt x="43" y="24"/>
                  <a:pt x="43" y="24"/>
                  <a:pt x="43" y="24"/>
                </a:cubicBezTo>
                <a:cubicBezTo>
                  <a:pt x="6" y="46"/>
                  <a:pt x="6" y="46"/>
                  <a:pt x="6" y="46"/>
                </a:cubicBezTo>
                <a:cubicBezTo>
                  <a:pt x="1" y="38"/>
                  <a:pt x="1" y="38"/>
                  <a:pt x="1" y="38"/>
                </a:cubicBezTo>
                <a:cubicBezTo>
                  <a:pt x="38" y="16"/>
                  <a:pt x="38" y="16"/>
                  <a:pt x="38" y="16"/>
                </a:cubicBezTo>
                <a:cubicBezTo>
                  <a:pt x="33" y="8"/>
                  <a:pt x="33" y="8"/>
                  <a:pt x="33" y="8"/>
                </a:cubicBezTo>
                <a:cubicBezTo>
                  <a:pt x="47" y="8"/>
                  <a:pt x="47" y="8"/>
                  <a:pt x="47" y="8"/>
                </a:cubicBezTo>
                <a:cubicBezTo>
                  <a:pt x="62" y="7"/>
                  <a:pt x="62" y="7"/>
                  <a:pt x="62" y="7"/>
                </a:cubicBezTo>
                <a:close/>
                <a:moveTo>
                  <a:pt x="78" y="0"/>
                </a:moveTo>
                <a:cubicBezTo>
                  <a:pt x="72" y="0"/>
                  <a:pt x="68" y="4"/>
                  <a:pt x="68" y="9"/>
                </a:cubicBezTo>
                <a:cubicBezTo>
                  <a:pt x="68" y="14"/>
                  <a:pt x="72" y="19"/>
                  <a:pt x="78" y="19"/>
                </a:cubicBezTo>
                <a:cubicBezTo>
                  <a:pt x="83" y="19"/>
                  <a:pt x="87" y="14"/>
                  <a:pt x="87" y="9"/>
                </a:cubicBezTo>
                <a:cubicBezTo>
                  <a:pt x="87" y="4"/>
                  <a:pt x="83" y="0"/>
                  <a:pt x="78" y="0"/>
                </a:cubicBezTo>
                <a:close/>
                <a:moveTo>
                  <a:pt x="61" y="46"/>
                </a:moveTo>
                <a:cubicBezTo>
                  <a:pt x="63" y="47"/>
                  <a:pt x="65" y="49"/>
                  <a:pt x="67" y="50"/>
                </a:cubicBezTo>
                <a:cubicBezTo>
                  <a:pt x="66" y="84"/>
                  <a:pt x="66" y="84"/>
                  <a:pt x="66" y="84"/>
                </a:cubicBezTo>
                <a:cubicBezTo>
                  <a:pt x="74" y="84"/>
                  <a:pt x="74" y="84"/>
                  <a:pt x="74" y="84"/>
                </a:cubicBezTo>
                <a:cubicBezTo>
                  <a:pt x="76" y="55"/>
                  <a:pt x="76" y="55"/>
                  <a:pt x="76" y="55"/>
                </a:cubicBezTo>
                <a:cubicBezTo>
                  <a:pt x="79" y="55"/>
                  <a:pt x="79" y="55"/>
                  <a:pt x="79" y="55"/>
                </a:cubicBezTo>
                <a:cubicBezTo>
                  <a:pt x="81" y="84"/>
                  <a:pt x="81" y="84"/>
                  <a:pt x="81" y="84"/>
                </a:cubicBezTo>
                <a:cubicBezTo>
                  <a:pt x="89" y="84"/>
                  <a:pt x="89" y="84"/>
                  <a:pt x="89" y="84"/>
                </a:cubicBezTo>
                <a:cubicBezTo>
                  <a:pt x="88" y="50"/>
                  <a:pt x="88" y="50"/>
                  <a:pt x="88" y="50"/>
                </a:cubicBezTo>
                <a:cubicBezTo>
                  <a:pt x="94" y="46"/>
                  <a:pt x="94" y="46"/>
                  <a:pt x="94" y="46"/>
                </a:cubicBezTo>
                <a:cubicBezTo>
                  <a:pt x="89" y="21"/>
                  <a:pt x="89" y="21"/>
                  <a:pt x="89" y="21"/>
                </a:cubicBezTo>
                <a:cubicBezTo>
                  <a:pt x="64" y="21"/>
                  <a:pt x="91" y="21"/>
                  <a:pt x="66" y="21"/>
                </a:cubicBezTo>
                <a:cubicBezTo>
                  <a:pt x="61" y="46"/>
                  <a:pt x="61" y="46"/>
                  <a:pt x="61" y="46"/>
                </a:cubicBezTo>
                <a:close/>
                <a:moveTo>
                  <a:pt x="32" y="44"/>
                </a:moveTo>
                <a:cubicBezTo>
                  <a:pt x="32" y="84"/>
                  <a:pt x="32" y="84"/>
                  <a:pt x="32" y="84"/>
                </a:cubicBezTo>
                <a:cubicBezTo>
                  <a:pt x="55" y="84"/>
                  <a:pt x="55" y="84"/>
                  <a:pt x="55" y="84"/>
                </a:cubicBezTo>
                <a:cubicBezTo>
                  <a:pt x="55" y="44"/>
                  <a:pt x="55" y="44"/>
                  <a:pt x="55" y="44"/>
                </a:cubicBezTo>
                <a:lnTo>
                  <a:pt x="32" y="44"/>
                </a:lnTo>
                <a:close/>
              </a:path>
            </a:pathLst>
          </a:custGeom>
          <a:solidFill>
            <a:schemeClr val="accent1"/>
          </a:solidFill>
          <a:ln>
            <a:noFill/>
          </a:ln>
        </p:spPr>
        <p:txBody>
          <a:bodyPr vert="horz" wrap="square" lIns="121920" tIns="60960" rIns="121920" bIns="60960" numCol="1" anchor="t" anchorCtr="0" compatLnSpc="1"/>
          <a:lstStyle/>
          <a:p>
            <a:endParaRPr lang="zh-CN" altLang="en-US" sz="2400">
              <a:latin typeface="思源黑体 Normal" panose="020B0400000000000000" charset="-122"/>
              <a:ea typeface="思源黑体 Normal" panose="020B0400000000000000" charset="-122"/>
            </a:endParaRPr>
          </a:p>
        </p:txBody>
      </p:sp>
      <p:sp>
        <p:nvSpPr>
          <p:cNvPr id="85" name="Freeform 67"/>
          <p:cNvSpPr>
            <a:spLocks noEditPoints="1"/>
          </p:cNvSpPr>
          <p:nvPr>
            <p:custDataLst>
              <p:tags r:id="rId17"/>
            </p:custDataLst>
          </p:nvPr>
        </p:nvSpPr>
        <p:spPr bwMode="auto">
          <a:xfrm>
            <a:off x="8364866" y="4469612"/>
            <a:ext cx="308581" cy="362170"/>
          </a:xfrm>
          <a:custGeom>
            <a:avLst/>
            <a:gdLst>
              <a:gd name="T0" fmla="*/ 0 w 77"/>
              <a:gd name="T1" fmla="*/ 85 h 98"/>
              <a:gd name="T2" fmla="*/ 29 w 77"/>
              <a:gd name="T3" fmla="*/ 98 h 98"/>
              <a:gd name="T4" fmla="*/ 30 w 77"/>
              <a:gd name="T5" fmla="*/ 98 h 98"/>
              <a:gd name="T6" fmla="*/ 30 w 77"/>
              <a:gd name="T7" fmla="*/ 98 h 98"/>
              <a:gd name="T8" fmla="*/ 31 w 77"/>
              <a:gd name="T9" fmla="*/ 98 h 98"/>
              <a:gd name="T10" fmla="*/ 33 w 77"/>
              <a:gd name="T11" fmla="*/ 98 h 98"/>
              <a:gd name="T12" fmla="*/ 33 w 77"/>
              <a:gd name="T13" fmla="*/ 98 h 98"/>
              <a:gd name="T14" fmla="*/ 34 w 77"/>
              <a:gd name="T15" fmla="*/ 98 h 98"/>
              <a:gd name="T16" fmla="*/ 35 w 77"/>
              <a:gd name="T17" fmla="*/ 98 h 98"/>
              <a:gd name="T18" fmla="*/ 36 w 77"/>
              <a:gd name="T19" fmla="*/ 98 h 98"/>
              <a:gd name="T20" fmla="*/ 37 w 77"/>
              <a:gd name="T21" fmla="*/ 98 h 98"/>
              <a:gd name="T22" fmla="*/ 38 w 77"/>
              <a:gd name="T23" fmla="*/ 98 h 98"/>
              <a:gd name="T24" fmla="*/ 39 w 77"/>
              <a:gd name="T25" fmla="*/ 98 h 98"/>
              <a:gd name="T26" fmla="*/ 40 w 77"/>
              <a:gd name="T27" fmla="*/ 98 h 98"/>
              <a:gd name="T28" fmla="*/ 41 w 77"/>
              <a:gd name="T29" fmla="*/ 98 h 98"/>
              <a:gd name="T30" fmla="*/ 42 w 77"/>
              <a:gd name="T31" fmla="*/ 98 h 98"/>
              <a:gd name="T32" fmla="*/ 43 w 77"/>
              <a:gd name="T33" fmla="*/ 98 h 98"/>
              <a:gd name="T34" fmla="*/ 43 w 77"/>
              <a:gd name="T35" fmla="*/ 98 h 98"/>
              <a:gd name="T36" fmla="*/ 44 w 77"/>
              <a:gd name="T37" fmla="*/ 98 h 98"/>
              <a:gd name="T38" fmla="*/ 45 w 77"/>
              <a:gd name="T39" fmla="*/ 98 h 98"/>
              <a:gd name="T40" fmla="*/ 46 w 77"/>
              <a:gd name="T41" fmla="*/ 98 h 98"/>
              <a:gd name="T42" fmla="*/ 47 w 77"/>
              <a:gd name="T43" fmla="*/ 98 h 98"/>
              <a:gd name="T44" fmla="*/ 47 w 77"/>
              <a:gd name="T45" fmla="*/ 98 h 98"/>
              <a:gd name="T46" fmla="*/ 77 w 77"/>
              <a:gd name="T47" fmla="*/ 85 h 98"/>
              <a:gd name="T48" fmla="*/ 22 w 77"/>
              <a:gd name="T49" fmla="*/ 33 h 98"/>
              <a:gd name="T50" fmla="*/ 25 w 77"/>
              <a:gd name="T51" fmla="*/ 20 h 98"/>
              <a:gd name="T52" fmla="*/ 22 w 77"/>
              <a:gd name="T53" fmla="*/ 0 h 98"/>
              <a:gd name="T54" fmla="*/ 27 w 77"/>
              <a:gd name="T55" fmla="*/ 6 h 98"/>
              <a:gd name="T56" fmla="*/ 35 w 77"/>
              <a:gd name="T57" fmla="*/ 0 h 98"/>
              <a:gd name="T58" fmla="*/ 40 w 77"/>
              <a:gd name="T59" fmla="*/ 6 h 98"/>
              <a:gd name="T60" fmla="*/ 48 w 77"/>
              <a:gd name="T61" fmla="*/ 0 h 98"/>
              <a:gd name="T62" fmla="*/ 50 w 77"/>
              <a:gd name="T63" fmla="*/ 6 h 98"/>
              <a:gd name="T64" fmla="*/ 59 w 77"/>
              <a:gd name="T65" fmla="*/ 1 h 98"/>
              <a:gd name="T66" fmla="*/ 18 w 77"/>
              <a:gd name="T67" fmla="*/ 31 h 98"/>
              <a:gd name="T68" fmla="*/ 18 w 77"/>
              <a:gd name="T69" fmla="*/ 22 h 98"/>
              <a:gd name="T70" fmla="*/ 63 w 77"/>
              <a:gd name="T71" fmla="*/ 26 h 98"/>
              <a:gd name="T72" fmla="*/ 18 w 77"/>
              <a:gd name="T73" fmla="*/ 31 h 98"/>
              <a:gd name="T74" fmla="*/ 43 w 77"/>
              <a:gd name="T75" fmla="*/ 86 h 98"/>
              <a:gd name="T76" fmla="*/ 35 w 77"/>
              <a:gd name="T77" fmla="*/ 84 h 98"/>
              <a:gd name="T78" fmla="*/ 30 w 77"/>
              <a:gd name="T79" fmla="*/ 69 h 98"/>
              <a:gd name="T80" fmla="*/ 37 w 77"/>
              <a:gd name="T81" fmla="*/ 78 h 98"/>
              <a:gd name="T82" fmla="*/ 40 w 77"/>
              <a:gd name="T83" fmla="*/ 78 h 98"/>
              <a:gd name="T84" fmla="*/ 39 w 77"/>
              <a:gd name="T85" fmla="*/ 70 h 98"/>
              <a:gd name="T86" fmla="*/ 30 w 77"/>
              <a:gd name="T87" fmla="*/ 57 h 98"/>
              <a:gd name="T88" fmla="*/ 35 w 77"/>
              <a:gd name="T89" fmla="*/ 46 h 98"/>
              <a:gd name="T90" fmla="*/ 43 w 77"/>
              <a:gd name="T91" fmla="*/ 44 h 98"/>
              <a:gd name="T92" fmla="*/ 48 w 77"/>
              <a:gd name="T93" fmla="*/ 53 h 98"/>
              <a:gd name="T94" fmla="*/ 40 w 77"/>
              <a:gd name="T95" fmla="*/ 59 h 98"/>
              <a:gd name="T96" fmla="*/ 39 w 77"/>
              <a:gd name="T97" fmla="*/ 51 h 98"/>
              <a:gd name="T98" fmla="*/ 38 w 77"/>
              <a:gd name="T99" fmla="*/ 56 h 98"/>
              <a:gd name="T100" fmla="*/ 47 w 77"/>
              <a:gd name="T101" fmla="*/ 68 h 98"/>
              <a:gd name="T102" fmla="*/ 49 w 77"/>
              <a:gd name="T103"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98">
                <a:moveTo>
                  <a:pt x="22" y="33"/>
                </a:moveTo>
                <a:cubicBezTo>
                  <a:pt x="11" y="49"/>
                  <a:pt x="4" y="66"/>
                  <a:pt x="0" y="85"/>
                </a:cubicBezTo>
                <a:cubicBezTo>
                  <a:pt x="1" y="91"/>
                  <a:pt x="5" y="96"/>
                  <a:pt x="11" y="98"/>
                </a:cubicBezTo>
                <a:cubicBezTo>
                  <a:pt x="29" y="98"/>
                  <a:pt x="29" y="98"/>
                  <a:pt x="29" y="98"/>
                </a:cubicBezTo>
                <a:cubicBezTo>
                  <a:pt x="30" y="98"/>
                  <a:pt x="30" y="98"/>
                  <a:pt x="30" y="98"/>
                </a:cubicBezTo>
                <a:cubicBezTo>
                  <a:pt x="30" y="98"/>
                  <a:pt x="30" y="98"/>
                  <a:pt x="30" y="98"/>
                </a:cubicBezTo>
                <a:cubicBezTo>
                  <a:pt x="30" y="98"/>
                  <a:pt x="30" y="98"/>
                  <a:pt x="30" y="98"/>
                </a:cubicBezTo>
                <a:cubicBezTo>
                  <a:pt x="30" y="98"/>
                  <a:pt x="30" y="98"/>
                  <a:pt x="30" y="98"/>
                </a:cubicBezTo>
                <a:cubicBezTo>
                  <a:pt x="31" y="98"/>
                  <a:pt x="31" y="98"/>
                  <a:pt x="31" y="98"/>
                </a:cubicBezTo>
                <a:cubicBezTo>
                  <a:pt x="31" y="98"/>
                  <a:pt x="31" y="98"/>
                  <a:pt x="31" y="98"/>
                </a:cubicBezTo>
                <a:cubicBezTo>
                  <a:pt x="32" y="98"/>
                  <a:pt x="32" y="98"/>
                  <a:pt x="32" y="98"/>
                </a:cubicBezTo>
                <a:cubicBezTo>
                  <a:pt x="33" y="98"/>
                  <a:pt x="33" y="98"/>
                  <a:pt x="33" y="98"/>
                </a:cubicBezTo>
                <a:cubicBezTo>
                  <a:pt x="33" y="98"/>
                  <a:pt x="33" y="98"/>
                  <a:pt x="33" y="98"/>
                </a:cubicBezTo>
                <a:cubicBezTo>
                  <a:pt x="33" y="98"/>
                  <a:pt x="33" y="98"/>
                  <a:pt x="33" y="98"/>
                </a:cubicBezTo>
                <a:cubicBezTo>
                  <a:pt x="34" y="98"/>
                  <a:pt x="34" y="98"/>
                  <a:pt x="34" y="98"/>
                </a:cubicBezTo>
                <a:cubicBezTo>
                  <a:pt x="34" y="98"/>
                  <a:pt x="34" y="98"/>
                  <a:pt x="34" y="98"/>
                </a:cubicBezTo>
                <a:cubicBezTo>
                  <a:pt x="34" y="98"/>
                  <a:pt x="34" y="98"/>
                  <a:pt x="34" y="98"/>
                </a:cubicBezTo>
                <a:cubicBezTo>
                  <a:pt x="35" y="98"/>
                  <a:pt x="35" y="98"/>
                  <a:pt x="35" y="98"/>
                </a:cubicBezTo>
                <a:cubicBezTo>
                  <a:pt x="35" y="98"/>
                  <a:pt x="35" y="98"/>
                  <a:pt x="35" y="98"/>
                </a:cubicBezTo>
                <a:cubicBezTo>
                  <a:pt x="36" y="98"/>
                  <a:pt x="36" y="98"/>
                  <a:pt x="36" y="98"/>
                </a:cubicBezTo>
                <a:cubicBezTo>
                  <a:pt x="37" y="98"/>
                  <a:pt x="37" y="98"/>
                  <a:pt x="37" y="98"/>
                </a:cubicBezTo>
                <a:cubicBezTo>
                  <a:pt x="37" y="98"/>
                  <a:pt x="37" y="98"/>
                  <a:pt x="37" y="98"/>
                </a:cubicBezTo>
                <a:cubicBezTo>
                  <a:pt x="37" y="98"/>
                  <a:pt x="37" y="98"/>
                  <a:pt x="37" y="98"/>
                </a:cubicBezTo>
                <a:cubicBezTo>
                  <a:pt x="38" y="98"/>
                  <a:pt x="38" y="98"/>
                  <a:pt x="38" y="98"/>
                </a:cubicBezTo>
                <a:cubicBezTo>
                  <a:pt x="38" y="98"/>
                  <a:pt x="38" y="98"/>
                  <a:pt x="38" y="98"/>
                </a:cubicBezTo>
                <a:cubicBezTo>
                  <a:pt x="39" y="98"/>
                  <a:pt x="39" y="98"/>
                  <a:pt x="39" y="98"/>
                </a:cubicBezTo>
                <a:cubicBezTo>
                  <a:pt x="39" y="98"/>
                  <a:pt x="39" y="98"/>
                  <a:pt x="39" y="98"/>
                </a:cubicBezTo>
                <a:cubicBezTo>
                  <a:pt x="40" y="98"/>
                  <a:pt x="40" y="98"/>
                  <a:pt x="40" y="98"/>
                </a:cubicBezTo>
                <a:cubicBezTo>
                  <a:pt x="40" y="98"/>
                  <a:pt x="40" y="98"/>
                  <a:pt x="40" y="98"/>
                </a:cubicBezTo>
                <a:cubicBezTo>
                  <a:pt x="41" y="98"/>
                  <a:pt x="41" y="98"/>
                  <a:pt x="41" y="98"/>
                </a:cubicBezTo>
                <a:cubicBezTo>
                  <a:pt x="41" y="98"/>
                  <a:pt x="41" y="98"/>
                  <a:pt x="41" y="98"/>
                </a:cubicBezTo>
                <a:cubicBezTo>
                  <a:pt x="42" y="98"/>
                  <a:pt x="42" y="98"/>
                  <a:pt x="42" y="98"/>
                </a:cubicBezTo>
                <a:cubicBezTo>
                  <a:pt x="42" y="98"/>
                  <a:pt x="42" y="98"/>
                  <a:pt x="42" y="98"/>
                </a:cubicBezTo>
                <a:cubicBezTo>
                  <a:pt x="43" y="98"/>
                  <a:pt x="43" y="98"/>
                  <a:pt x="43" y="98"/>
                </a:cubicBezTo>
                <a:cubicBezTo>
                  <a:pt x="43" y="98"/>
                  <a:pt x="43" y="98"/>
                  <a:pt x="43" y="98"/>
                </a:cubicBezTo>
                <a:cubicBezTo>
                  <a:pt x="43" y="98"/>
                  <a:pt x="43" y="98"/>
                  <a:pt x="43" y="98"/>
                </a:cubicBezTo>
                <a:cubicBezTo>
                  <a:pt x="43" y="98"/>
                  <a:pt x="43" y="98"/>
                  <a:pt x="43" y="98"/>
                </a:cubicBezTo>
                <a:cubicBezTo>
                  <a:pt x="44" y="98"/>
                  <a:pt x="44" y="98"/>
                  <a:pt x="44" y="98"/>
                </a:cubicBezTo>
                <a:cubicBezTo>
                  <a:pt x="45" y="98"/>
                  <a:pt x="45" y="98"/>
                  <a:pt x="45" y="98"/>
                </a:cubicBezTo>
                <a:cubicBezTo>
                  <a:pt x="45" y="98"/>
                  <a:pt x="45" y="98"/>
                  <a:pt x="45" y="98"/>
                </a:cubicBezTo>
                <a:cubicBezTo>
                  <a:pt x="46" y="98"/>
                  <a:pt x="46" y="98"/>
                  <a:pt x="46" y="98"/>
                </a:cubicBezTo>
                <a:cubicBezTo>
                  <a:pt x="46" y="98"/>
                  <a:pt x="46" y="98"/>
                  <a:pt x="46" y="98"/>
                </a:cubicBezTo>
                <a:cubicBezTo>
                  <a:pt x="46" y="98"/>
                  <a:pt x="46" y="98"/>
                  <a:pt x="46" y="98"/>
                </a:cubicBezTo>
                <a:cubicBezTo>
                  <a:pt x="47" y="98"/>
                  <a:pt x="47" y="98"/>
                  <a:pt x="47" y="98"/>
                </a:cubicBezTo>
                <a:cubicBezTo>
                  <a:pt x="47" y="98"/>
                  <a:pt x="47" y="98"/>
                  <a:pt x="47" y="98"/>
                </a:cubicBezTo>
                <a:cubicBezTo>
                  <a:pt x="47" y="98"/>
                  <a:pt x="47" y="98"/>
                  <a:pt x="47" y="98"/>
                </a:cubicBezTo>
                <a:cubicBezTo>
                  <a:pt x="66" y="98"/>
                  <a:pt x="66" y="98"/>
                  <a:pt x="66" y="98"/>
                </a:cubicBezTo>
                <a:cubicBezTo>
                  <a:pt x="72" y="96"/>
                  <a:pt x="75" y="91"/>
                  <a:pt x="77" y="85"/>
                </a:cubicBezTo>
                <a:cubicBezTo>
                  <a:pt x="72" y="66"/>
                  <a:pt x="66" y="49"/>
                  <a:pt x="55" y="33"/>
                </a:cubicBezTo>
                <a:cubicBezTo>
                  <a:pt x="44" y="33"/>
                  <a:pt x="33" y="33"/>
                  <a:pt x="22" y="33"/>
                </a:cubicBezTo>
                <a:close/>
                <a:moveTo>
                  <a:pt x="50" y="20"/>
                </a:moveTo>
                <a:cubicBezTo>
                  <a:pt x="42" y="20"/>
                  <a:pt x="34" y="20"/>
                  <a:pt x="25" y="20"/>
                </a:cubicBezTo>
                <a:cubicBezTo>
                  <a:pt x="16" y="1"/>
                  <a:pt x="16" y="1"/>
                  <a:pt x="16" y="1"/>
                </a:cubicBezTo>
                <a:cubicBezTo>
                  <a:pt x="22" y="0"/>
                  <a:pt x="22" y="0"/>
                  <a:pt x="22" y="0"/>
                </a:cubicBezTo>
                <a:cubicBezTo>
                  <a:pt x="25" y="6"/>
                  <a:pt x="25" y="6"/>
                  <a:pt x="25" y="6"/>
                </a:cubicBezTo>
                <a:cubicBezTo>
                  <a:pt x="27" y="6"/>
                  <a:pt x="27" y="6"/>
                  <a:pt x="27" y="6"/>
                </a:cubicBezTo>
                <a:cubicBezTo>
                  <a:pt x="27" y="0"/>
                  <a:pt x="27" y="0"/>
                  <a:pt x="27" y="0"/>
                </a:cubicBezTo>
                <a:cubicBezTo>
                  <a:pt x="35" y="0"/>
                  <a:pt x="35" y="0"/>
                  <a:pt x="35" y="0"/>
                </a:cubicBezTo>
                <a:cubicBezTo>
                  <a:pt x="36" y="6"/>
                  <a:pt x="36" y="6"/>
                  <a:pt x="36" y="6"/>
                </a:cubicBezTo>
                <a:cubicBezTo>
                  <a:pt x="40" y="6"/>
                  <a:pt x="40" y="6"/>
                  <a:pt x="40" y="6"/>
                </a:cubicBezTo>
                <a:cubicBezTo>
                  <a:pt x="40" y="0"/>
                  <a:pt x="40" y="0"/>
                  <a:pt x="40" y="0"/>
                </a:cubicBezTo>
                <a:cubicBezTo>
                  <a:pt x="48" y="0"/>
                  <a:pt x="48" y="0"/>
                  <a:pt x="48" y="0"/>
                </a:cubicBezTo>
                <a:cubicBezTo>
                  <a:pt x="48" y="6"/>
                  <a:pt x="48" y="6"/>
                  <a:pt x="48" y="6"/>
                </a:cubicBezTo>
                <a:cubicBezTo>
                  <a:pt x="50" y="6"/>
                  <a:pt x="50" y="6"/>
                  <a:pt x="50" y="6"/>
                </a:cubicBezTo>
                <a:cubicBezTo>
                  <a:pt x="53" y="0"/>
                  <a:pt x="53" y="0"/>
                  <a:pt x="53" y="0"/>
                </a:cubicBezTo>
                <a:cubicBezTo>
                  <a:pt x="59" y="1"/>
                  <a:pt x="59" y="1"/>
                  <a:pt x="59" y="1"/>
                </a:cubicBezTo>
                <a:cubicBezTo>
                  <a:pt x="50" y="20"/>
                  <a:pt x="50" y="20"/>
                  <a:pt x="50" y="20"/>
                </a:cubicBezTo>
                <a:close/>
                <a:moveTo>
                  <a:pt x="18" y="31"/>
                </a:moveTo>
                <a:cubicBezTo>
                  <a:pt x="16" y="31"/>
                  <a:pt x="14" y="29"/>
                  <a:pt x="14" y="26"/>
                </a:cubicBezTo>
                <a:cubicBezTo>
                  <a:pt x="14" y="24"/>
                  <a:pt x="16" y="22"/>
                  <a:pt x="18" y="22"/>
                </a:cubicBezTo>
                <a:cubicBezTo>
                  <a:pt x="59" y="22"/>
                  <a:pt x="59" y="22"/>
                  <a:pt x="59" y="22"/>
                </a:cubicBezTo>
                <a:cubicBezTo>
                  <a:pt x="61" y="22"/>
                  <a:pt x="63" y="24"/>
                  <a:pt x="63" y="26"/>
                </a:cubicBezTo>
                <a:cubicBezTo>
                  <a:pt x="63" y="29"/>
                  <a:pt x="61" y="31"/>
                  <a:pt x="59" y="31"/>
                </a:cubicBezTo>
                <a:cubicBezTo>
                  <a:pt x="18" y="31"/>
                  <a:pt x="18" y="31"/>
                  <a:pt x="18" y="31"/>
                </a:cubicBezTo>
                <a:close/>
                <a:moveTo>
                  <a:pt x="43" y="84"/>
                </a:moveTo>
                <a:cubicBezTo>
                  <a:pt x="43" y="86"/>
                  <a:pt x="43" y="86"/>
                  <a:pt x="43" y="86"/>
                </a:cubicBezTo>
                <a:cubicBezTo>
                  <a:pt x="35" y="86"/>
                  <a:pt x="35" y="86"/>
                  <a:pt x="35" y="86"/>
                </a:cubicBezTo>
                <a:cubicBezTo>
                  <a:pt x="35" y="84"/>
                  <a:pt x="35" y="84"/>
                  <a:pt x="35" y="84"/>
                </a:cubicBezTo>
                <a:cubicBezTo>
                  <a:pt x="32" y="83"/>
                  <a:pt x="30" y="81"/>
                  <a:pt x="30" y="77"/>
                </a:cubicBezTo>
                <a:cubicBezTo>
                  <a:pt x="30" y="69"/>
                  <a:pt x="30" y="69"/>
                  <a:pt x="30" y="69"/>
                </a:cubicBezTo>
                <a:cubicBezTo>
                  <a:pt x="37" y="69"/>
                  <a:pt x="37" y="69"/>
                  <a:pt x="37" y="69"/>
                </a:cubicBezTo>
                <a:cubicBezTo>
                  <a:pt x="37" y="78"/>
                  <a:pt x="37" y="78"/>
                  <a:pt x="37" y="78"/>
                </a:cubicBezTo>
                <a:cubicBezTo>
                  <a:pt x="37" y="78"/>
                  <a:pt x="38" y="79"/>
                  <a:pt x="39" y="79"/>
                </a:cubicBezTo>
                <a:cubicBezTo>
                  <a:pt x="40" y="79"/>
                  <a:pt x="40" y="78"/>
                  <a:pt x="40" y="78"/>
                </a:cubicBezTo>
                <a:cubicBezTo>
                  <a:pt x="40" y="73"/>
                  <a:pt x="40" y="73"/>
                  <a:pt x="40" y="73"/>
                </a:cubicBezTo>
                <a:cubicBezTo>
                  <a:pt x="40" y="72"/>
                  <a:pt x="40" y="71"/>
                  <a:pt x="39" y="70"/>
                </a:cubicBezTo>
                <a:cubicBezTo>
                  <a:pt x="38" y="69"/>
                  <a:pt x="36" y="67"/>
                  <a:pt x="32" y="63"/>
                </a:cubicBezTo>
                <a:cubicBezTo>
                  <a:pt x="31" y="61"/>
                  <a:pt x="30" y="59"/>
                  <a:pt x="30" y="57"/>
                </a:cubicBezTo>
                <a:cubicBezTo>
                  <a:pt x="30" y="53"/>
                  <a:pt x="30" y="53"/>
                  <a:pt x="30" y="53"/>
                </a:cubicBezTo>
                <a:cubicBezTo>
                  <a:pt x="30" y="49"/>
                  <a:pt x="32" y="47"/>
                  <a:pt x="35" y="46"/>
                </a:cubicBezTo>
                <a:cubicBezTo>
                  <a:pt x="35" y="44"/>
                  <a:pt x="35" y="44"/>
                  <a:pt x="35" y="44"/>
                </a:cubicBezTo>
                <a:cubicBezTo>
                  <a:pt x="43" y="44"/>
                  <a:pt x="43" y="44"/>
                  <a:pt x="43" y="44"/>
                </a:cubicBezTo>
                <a:cubicBezTo>
                  <a:pt x="43" y="46"/>
                  <a:pt x="43" y="46"/>
                  <a:pt x="43" y="46"/>
                </a:cubicBezTo>
                <a:cubicBezTo>
                  <a:pt x="46" y="47"/>
                  <a:pt x="48" y="49"/>
                  <a:pt x="48" y="53"/>
                </a:cubicBezTo>
                <a:cubicBezTo>
                  <a:pt x="48" y="59"/>
                  <a:pt x="48" y="59"/>
                  <a:pt x="48" y="59"/>
                </a:cubicBezTo>
                <a:cubicBezTo>
                  <a:pt x="40" y="59"/>
                  <a:pt x="40" y="59"/>
                  <a:pt x="40" y="59"/>
                </a:cubicBezTo>
                <a:cubicBezTo>
                  <a:pt x="40" y="52"/>
                  <a:pt x="40" y="52"/>
                  <a:pt x="40" y="52"/>
                </a:cubicBezTo>
                <a:cubicBezTo>
                  <a:pt x="40" y="51"/>
                  <a:pt x="40" y="51"/>
                  <a:pt x="39" y="51"/>
                </a:cubicBezTo>
                <a:cubicBezTo>
                  <a:pt x="38" y="51"/>
                  <a:pt x="38" y="52"/>
                  <a:pt x="38" y="53"/>
                </a:cubicBezTo>
                <a:cubicBezTo>
                  <a:pt x="38" y="56"/>
                  <a:pt x="38" y="56"/>
                  <a:pt x="38" y="56"/>
                </a:cubicBezTo>
                <a:cubicBezTo>
                  <a:pt x="38" y="57"/>
                  <a:pt x="39" y="59"/>
                  <a:pt x="41" y="61"/>
                </a:cubicBezTo>
                <a:cubicBezTo>
                  <a:pt x="44" y="64"/>
                  <a:pt x="47" y="67"/>
                  <a:pt x="47" y="68"/>
                </a:cubicBezTo>
                <a:cubicBezTo>
                  <a:pt x="48" y="69"/>
                  <a:pt x="49" y="71"/>
                  <a:pt x="49" y="72"/>
                </a:cubicBezTo>
                <a:cubicBezTo>
                  <a:pt x="49" y="77"/>
                  <a:pt x="49" y="77"/>
                  <a:pt x="49" y="77"/>
                </a:cubicBezTo>
                <a:cubicBezTo>
                  <a:pt x="49" y="81"/>
                  <a:pt x="47" y="83"/>
                  <a:pt x="43" y="84"/>
                </a:cubicBezTo>
                <a:close/>
              </a:path>
            </a:pathLst>
          </a:custGeom>
          <a:solidFill>
            <a:schemeClr val="accent1"/>
          </a:solidFill>
          <a:ln>
            <a:noFill/>
          </a:ln>
        </p:spPr>
        <p:txBody>
          <a:bodyPr vert="horz" wrap="square" lIns="121920" tIns="60960" rIns="121920" bIns="60960" numCol="1" anchor="t" anchorCtr="0" compatLnSpc="1"/>
          <a:lstStyle/>
          <a:p>
            <a:endParaRPr lang="zh-CN" altLang="en-US" sz="2400">
              <a:latin typeface="思源黑体 Normal" panose="020B0400000000000000" charset="-122"/>
              <a:ea typeface="思源黑体 Normal" panose="020B0400000000000000" charset="-122"/>
            </a:endParaRPr>
          </a:p>
        </p:txBody>
      </p:sp>
      <p:grpSp>
        <p:nvGrpSpPr>
          <p:cNvPr id="86" name="组合 85"/>
          <p:cNvGrpSpPr/>
          <p:nvPr>
            <p:custDataLst>
              <p:tags r:id="rId18"/>
            </p:custDataLst>
          </p:nvPr>
        </p:nvGrpSpPr>
        <p:grpSpPr>
          <a:xfrm>
            <a:off x="835960" y="2754605"/>
            <a:ext cx="452365" cy="398050"/>
            <a:chOff x="4488650" y="2861037"/>
            <a:chExt cx="720000" cy="633551"/>
          </a:xfrm>
          <a:solidFill>
            <a:schemeClr val="accent1"/>
          </a:solidFill>
        </p:grpSpPr>
        <p:sp>
          <p:nvSpPr>
            <p:cNvPr id="87" name="Freeform 13"/>
            <p:cNvSpPr>
              <a:spLocks noEditPoints="1"/>
            </p:cNvSpPr>
            <p:nvPr>
              <p:custDataLst>
                <p:tags r:id="rId19"/>
              </p:custDataLst>
            </p:nvPr>
          </p:nvSpPr>
          <p:spPr bwMode="auto">
            <a:xfrm>
              <a:off x="4488650" y="2861037"/>
              <a:ext cx="720000" cy="633551"/>
            </a:xfrm>
            <a:custGeom>
              <a:avLst/>
              <a:gdLst>
                <a:gd name="T0" fmla="*/ 28 w 244"/>
                <a:gd name="T1" fmla="*/ 107 h 214"/>
                <a:gd name="T2" fmla="*/ 38 w 244"/>
                <a:gd name="T3" fmla="*/ 99 h 214"/>
                <a:gd name="T4" fmla="*/ 38 w 244"/>
                <a:gd name="T5" fmla="*/ 198 h 214"/>
                <a:gd name="T6" fmla="*/ 54 w 244"/>
                <a:gd name="T7" fmla="*/ 214 h 214"/>
                <a:gd name="T8" fmla="*/ 190 w 244"/>
                <a:gd name="T9" fmla="*/ 214 h 214"/>
                <a:gd name="T10" fmla="*/ 206 w 244"/>
                <a:gd name="T11" fmla="*/ 198 h 214"/>
                <a:gd name="T12" fmla="*/ 206 w 244"/>
                <a:gd name="T13" fmla="*/ 98 h 214"/>
                <a:gd name="T14" fmla="*/ 217 w 244"/>
                <a:gd name="T15" fmla="*/ 107 h 214"/>
                <a:gd name="T16" fmla="*/ 226 w 244"/>
                <a:gd name="T17" fmla="*/ 110 h 214"/>
                <a:gd name="T18" fmla="*/ 239 w 244"/>
                <a:gd name="T19" fmla="*/ 103 h 214"/>
                <a:gd name="T20" fmla="*/ 236 w 244"/>
                <a:gd name="T21" fmla="*/ 81 h 214"/>
                <a:gd name="T22" fmla="*/ 131 w 244"/>
                <a:gd name="T23" fmla="*/ 4 h 214"/>
                <a:gd name="T24" fmla="*/ 112 w 244"/>
                <a:gd name="T25" fmla="*/ 4 h 214"/>
                <a:gd name="T26" fmla="*/ 9 w 244"/>
                <a:gd name="T27" fmla="*/ 81 h 214"/>
                <a:gd name="T28" fmla="*/ 5 w 244"/>
                <a:gd name="T29" fmla="*/ 103 h 214"/>
                <a:gd name="T30" fmla="*/ 28 w 244"/>
                <a:gd name="T31" fmla="*/ 107 h 214"/>
                <a:gd name="T32" fmla="*/ 122 w 244"/>
                <a:gd name="T33" fmla="*/ 37 h 214"/>
                <a:gd name="T34" fmla="*/ 174 w 244"/>
                <a:gd name="T35" fmla="*/ 75 h 214"/>
                <a:gd name="T36" fmla="*/ 174 w 244"/>
                <a:gd name="T37" fmla="*/ 78 h 214"/>
                <a:gd name="T38" fmla="*/ 174 w 244"/>
                <a:gd name="T39" fmla="*/ 182 h 214"/>
                <a:gd name="T40" fmla="*/ 70 w 244"/>
                <a:gd name="T41" fmla="*/ 182 h 214"/>
                <a:gd name="T42" fmla="*/ 70 w 244"/>
                <a:gd name="T43" fmla="*/ 78 h 214"/>
                <a:gd name="T44" fmla="*/ 69 w 244"/>
                <a:gd name="T45" fmla="*/ 76 h 214"/>
                <a:gd name="T46" fmla="*/ 122 w 244"/>
                <a:gd name="T47" fmla="*/ 3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4" h="214">
                  <a:moveTo>
                    <a:pt x="28" y="107"/>
                  </a:moveTo>
                  <a:cubicBezTo>
                    <a:pt x="38" y="99"/>
                    <a:pt x="38" y="99"/>
                    <a:pt x="38" y="99"/>
                  </a:cubicBezTo>
                  <a:cubicBezTo>
                    <a:pt x="38" y="198"/>
                    <a:pt x="38" y="198"/>
                    <a:pt x="38" y="198"/>
                  </a:cubicBezTo>
                  <a:cubicBezTo>
                    <a:pt x="38" y="207"/>
                    <a:pt x="45" y="214"/>
                    <a:pt x="54" y="214"/>
                  </a:cubicBezTo>
                  <a:cubicBezTo>
                    <a:pt x="190" y="214"/>
                    <a:pt x="190" y="214"/>
                    <a:pt x="190" y="214"/>
                  </a:cubicBezTo>
                  <a:cubicBezTo>
                    <a:pt x="199" y="214"/>
                    <a:pt x="206" y="207"/>
                    <a:pt x="206" y="198"/>
                  </a:cubicBezTo>
                  <a:cubicBezTo>
                    <a:pt x="206" y="98"/>
                    <a:pt x="206" y="98"/>
                    <a:pt x="206" y="98"/>
                  </a:cubicBezTo>
                  <a:cubicBezTo>
                    <a:pt x="217" y="107"/>
                    <a:pt x="217" y="107"/>
                    <a:pt x="217" y="107"/>
                  </a:cubicBezTo>
                  <a:cubicBezTo>
                    <a:pt x="220" y="109"/>
                    <a:pt x="223" y="110"/>
                    <a:pt x="226" y="110"/>
                  </a:cubicBezTo>
                  <a:cubicBezTo>
                    <a:pt x="231" y="110"/>
                    <a:pt x="236" y="108"/>
                    <a:pt x="239" y="103"/>
                  </a:cubicBezTo>
                  <a:cubicBezTo>
                    <a:pt x="244" y="96"/>
                    <a:pt x="243" y="86"/>
                    <a:pt x="236" y="81"/>
                  </a:cubicBezTo>
                  <a:cubicBezTo>
                    <a:pt x="131" y="4"/>
                    <a:pt x="131" y="4"/>
                    <a:pt x="131" y="4"/>
                  </a:cubicBezTo>
                  <a:cubicBezTo>
                    <a:pt x="125" y="0"/>
                    <a:pt x="118" y="0"/>
                    <a:pt x="112" y="4"/>
                  </a:cubicBezTo>
                  <a:cubicBezTo>
                    <a:pt x="9" y="81"/>
                    <a:pt x="9" y="81"/>
                    <a:pt x="9" y="81"/>
                  </a:cubicBezTo>
                  <a:cubicBezTo>
                    <a:pt x="2" y="86"/>
                    <a:pt x="0" y="96"/>
                    <a:pt x="5" y="103"/>
                  </a:cubicBezTo>
                  <a:cubicBezTo>
                    <a:pt x="11" y="110"/>
                    <a:pt x="21" y="112"/>
                    <a:pt x="28" y="107"/>
                  </a:cubicBezTo>
                  <a:close/>
                  <a:moveTo>
                    <a:pt x="122" y="37"/>
                  </a:moveTo>
                  <a:cubicBezTo>
                    <a:pt x="174" y="75"/>
                    <a:pt x="174" y="75"/>
                    <a:pt x="174" y="75"/>
                  </a:cubicBezTo>
                  <a:cubicBezTo>
                    <a:pt x="174" y="76"/>
                    <a:pt x="174" y="77"/>
                    <a:pt x="174" y="78"/>
                  </a:cubicBezTo>
                  <a:cubicBezTo>
                    <a:pt x="174" y="182"/>
                    <a:pt x="174" y="182"/>
                    <a:pt x="174" y="182"/>
                  </a:cubicBezTo>
                  <a:cubicBezTo>
                    <a:pt x="70" y="182"/>
                    <a:pt x="70" y="182"/>
                    <a:pt x="70" y="182"/>
                  </a:cubicBezTo>
                  <a:cubicBezTo>
                    <a:pt x="70" y="78"/>
                    <a:pt x="70" y="78"/>
                    <a:pt x="70" y="78"/>
                  </a:cubicBezTo>
                  <a:cubicBezTo>
                    <a:pt x="70" y="77"/>
                    <a:pt x="70" y="76"/>
                    <a:pt x="69" y="76"/>
                  </a:cubicBezTo>
                  <a:lnTo>
                    <a:pt x="122"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74546"/>
                </a:solidFill>
                <a:latin typeface="思源黑体 Normal" panose="020B0400000000000000" charset="-122"/>
                <a:ea typeface="思源黑体 Normal" panose="020B0400000000000000" charset="-122"/>
              </a:endParaRPr>
            </a:p>
          </p:txBody>
        </p:sp>
        <p:sp>
          <p:nvSpPr>
            <p:cNvPr id="88" name="Freeform 14"/>
            <p:cNvSpPr>
              <a:spLocks noEditPoints="1"/>
            </p:cNvSpPr>
            <p:nvPr>
              <p:custDataLst>
                <p:tags r:id="rId20"/>
              </p:custDataLst>
            </p:nvPr>
          </p:nvSpPr>
          <p:spPr bwMode="auto">
            <a:xfrm>
              <a:off x="4762818" y="3051226"/>
              <a:ext cx="174134" cy="312453"/>
            </a:xfrm>
            <a:custGeom>
              <a:avLst/>
              <a:gdLst>
                <a:gd name="T0" fmla="*/ 22 w 59"/>
                <a:gd name="T1" fmla="*/ 80 h 106"/>
                <a:gd name="T2" fmla="*/ 18 w 59"/>
                <a:gd name="T3" fmla="*/ 77 h 106"/>
                <a:gd name="T4" fmla="*/ 17 w 59"/>
                <a:gd name="T5" fmla="*/ 72 h 106"/>
                <a:gd name="T6" fmla="*/ 8 w 59"/>
                <a:gd name="T7" fmla="*/ 67 h 106"/>
                <a:gd name="T8" fmla="*/ 1 w 59"/>
                <a:gd name="T9" fmla="*/ 77 h 106"/>
                <a:gd name="T10" fmla="*/ 10 w 59"/>
                <a:gd name="T11" fmla="*/ 90 h 106"/>
                <a:gd name="T12" fmla="*/ 18 w 59"/>
                <a:gd name="T13" fmla="*/ 93 h 106"/>
                <a:gd name="T14" fmla="*/ 27 w 59"/>
                <a:gd name="T15" fmla="*/ 100 h 106"/>
                <a:gd name="T16" fmla="*/ 30 w 59"/>
                <a:gd name="T17" fmla="*/ 106 h 106"/>
                <a:gd name="T18" fmla="*/ 33 w 59"/>
                <a:gd name="T19" fmla="*/ 100 h 106"/>
                <a:gd name="T20" fmla="*/ 41 w 59"/>
                <a:gd name="T21" fmla="*/ 93 h 106"/>
                <a:gd name="T22" fmla="*/ 48 w 59"/>
                <a:gd name="T23" fmla="*/ 90 h 106"/>
                <a:gd name="T24" fmla="*/ 59 w 59"/>
                <a:gd name="T25" fmla="*/ 68 h 106"/>
                <a:gd name="T26" fmla="*/ 51 w 59"/>
                <a:gd name="T27" fmla="*/ 51 h 106"/>
                <a:gd name="T28" fmla="*/ 42 w 59"/>
                <a:gd name="T29" fmla="*/ 46 h 106"/>
                <a:gd name="T30" fmla="*/ 33 w 59"/>
                <a:gd name="T31" fmla="*/ 33 h 106"/>
                <a:gd name="T32" fmla="*/ 33 w 59"/>
                <a:gd name="T33" fmla="*/ 30 h 106"/>
                <a:gd name="T34" fmla="*/ 37 w 59"/>
                <a:gd name="T35" fmla="*/ 22 h 106"/>
                <a:gd name="T36" fmla="*/ 41 w 59"/>
                <a:gd name="T37" fmla="*/ 25 h 106"/>
                <a:gd name="T38" fmla="*/ 42 w 59"/>
                <a:gd name="T39" fmla="*/ 29 h 106"/>
                <a:gd name="T40" fmla="*/ 50 w 59"/>
                <a:gd name="T41" fmla="*/ 32 h 106"/>
                <a:gd name="T42" fmla="*/ 56 w 59"/>
                <a:gd name="T43" fmla="*/ 23 h 106"/>
                <a:gd name="T44" fmla="*/ 48 w 59"/>
                <a:gd name="T45" fmla="*/ 12 h 106"/>
                <a:gd name="T46" fmla="*/ 40 w 59"/>
                <a:gd name="T47" fmla="*/ 9 h 106"/>
                <a:gd name="T48" fmla="*/ 33 w 59"/>
                <a:gd name="T49" fmla="*/ 4 h 106"/>
                <a:gd name="T50" fmla="*/ 30 w 59"/>
                <a:gd name="T51" fmla="*/ 0 h 106"/>
                <a:gd name="T52" fmla="*/ 27 w 59"/>
                <a:gd name="T53" fmla="*/ 4 h 106"/>
                <a:gd name="T54" fmla="*/ 22 w 59"/>
                <a:gd name="T55" fmla="*/ 8 h 106"/>
                <a:gd name="T56" fmla="*/ 18 w 59"/>
                <a:gd name="T57" fmla="*/ 9 h 106"/>
                <a:gd name="T58" fmla="*/ 9 w 59"/>
                <a:gd name="T59" fmla="*/ 15 h 106"/>
                <a:gd name="T60" fmla="*/ 4 w 59"/>
                <a:gd name="T61" fmla="*/ 22 h 106"/>
                <a:gd name="T62" fmla="*/ 2 w 59"/>
                <a:gd name="T63" fmla="*/ 32 h 106"/>
                <a:gd name="T64" fmla="*/ 3 w 59"/>
                <a:gd name="T65" fmla="*/ 40 h 106"/>
                <a:gd name="T66" fmla="*/ 14 w 59"/>
                <a:gd name="T67" fmla="*/ 52 h 106"/>
                <a:gd name="T68" fmla="*/ 22 w 59"/>
                <a:gd name="T69" fmla="*/ 55 h 106"/>
                <a:gd name="T70" fmla="*/ 25 w 59"/>
                <a:gd name="T71" fmla="*/ 56 h 106"/>
                <a:gd name="T72" fmla="*/ 27 w 59"/>
                <a:gd name="T73" fmla="*/ 67 h 106"/>
                <a:gd name="T74" fmla="*/ 27 w 59"/>
                <a:gd name="T75" fmla="*/ 72 h 106"/>
                <a:gd name="T76" fmla="*/ 22 w 59"/>
                <a:gd name="T77" fmla="*/ 80 h 106"/>
                <a:gd name="T78" fmla="*/ 33 w 59"/>
                <a:gd name="T79" fmla="*/ 69 h 106"/>
                <a:gd name="T80" fmla="*/ 36 w 59"/>
                <a:gd name="T81" fmla="*/ 60 h 106"/>
                <a:gd name="T82" fmla="*/ 40 w 59"/>
                <a:gd name="T83" fmla="*/ 62 h 106"/>
                <a:gd name="T84" fmla="*/ 43 w 59"/>
                <a:gd name="T85" fmla="*/ 70 h 106"/>
                <a:gd name="T86" fmla="*/ 39 w 59"/>
                <a:gd name="T87" fmla="*/ 79 h 106"/>
                <a:gd name="T88" fmla="*/ 36 w 59"/>
                <a:gd name="T89" fmla="*/ 81 h 106"/>
                <a:gd name="T90" fmla="*/ 33 w 59"/>
                <a:gd name="T91" fmla="*/ 72 h 106"/>
                <a:gd name="T92" fmla="*/ 33 w 59"/>
                <a:gd name="T93" fmla="*/ 69 h 106"/>
                <a:gd name="T94" fmla="*/ 24 w 59"/>
                <a:gd name="T95" fmla="*/ 40 h 106"/>
                <a:gd name="T96" fmla="*/ 21 w 59"/>
                <a:gd name="T97" fmla="*/ 38 h 106"/>
                <a:gd name="T98" fmla="*/ 17 w 59"/>
                <a:gd name="T99" fmla="*/ 30 h 106"/>
                <a:gd name="T100" fmla="*/ 20 w 59"/>
                <a:gd name="T101" fmla="*/ 23 h 106"/>
                <a:gd name="T102" fmla="*/ 23 w 59"/>
                <a:gd name="T103" fmla="*/ 21 h 106"/>
                <a:gd name="T104" fmla="*/ 27 w 59"/>
                <a:gd name="T105" fmla="*/ 30 h 106"/>
                <a:gd name="T106" fmla="*/ 27 w 59"/>
                <a:gd name="T107" fmla="*/ 31 h 106"/>
                <a:gd name="T108" fmla="*/ 24 w 59"/>
                <a:gd name="T109"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 h="106">
                  <a:moveTo>
                    <a:pt x="22" y="80"/>
                  </a:moveTo>
                  <a:cubicBezTo>
                    <a:pt x="20" y="79"/>
                    <a:pt x="19" y="78"/>
                    <a:pt x="18" y="77"/>
                  </a:cubicBezTo>
                  <a:cubicBezTo>
                    <a:pt x="18" y="76"/>
                    <a:pt x="17" y="74"/>
                    <a:pt x="17" y="72"/>
                  </a:cubicBezTo>
                  <a:cubicBezTo>
                    <a:pt x="16" y="69"/>
                    <a:pt x="12" y="67"/>
                    <a:pt x="8" y="67"/>
                  </a:cubicBezTo>
                  <a:cubicBezTo>
                    <a:pt x="4" y="67"/>
                    <a:pt x="0" y="71"/>
                    <a:pt x="1" y="77"/>
                  </a:cubicBezTo>
                  <a:cubicBezTo>
                    <a:pt x="3" y="82"/>
                    <a:pt x="5" y="87"/>
                    <a:pt x="10" y="90"/>
                  </a:cubicBezTo>
                  <a:cubicBezTo>
                    <a:pt x="12" y="91"/>
                    <a:pt x="15" y="92"/>
                    <a:pt x="18" y="93"/>
                  </a:cubicBezTo>
                  <a:cubicBezTo>
                    <a:pt x="23" y="94"/>
                    <a:pt x="27" y="97"/>
                    <a:pt x="27" y="100"/>
                  </a:cubicBezTo>
                  <a:cubicBezTo>
                    <a:pt x="27" y="104"/>
                    <a:pt x="28" y="106"/>
                    <a:pt x="30" y="106"/>
                  </a:cubicBezTo>
                  <a:cubicBezTo>
                    <a:pt x="31" y="106"/>
                    <a:pt x="33" y="104"/>
                    <a:pt x="33" y="100"/>
                  </a:cubicBezTo>
                  <a:cubicBezTo>
                    <a:pt x="33" y="97"/>
                    <a:pt x="36" y="94"/>
                    <a:pt x="41" y="93"/>
                  </a:cubicBezTo>
                  <a:cubicBezTo>
                    <a:pt x="44" y="92"/>
                    <a:pt x="46" y="91"/>
                    <a:pt x="48" y="90"/>
                  </a:cubicBezTo>
                  <a:cubicBezTo>
                    <a:pt x="56" y="85"/>
                    <a:pt x="59" y="78"/>
                    <a:pt x="59" y="68"/>
                  </a:cubicBezTo>
                  <a:cubicBezTo>
                    <a:pt x="59" y="61"/>
                    <a:pt x="57" y="55"/>
                    <a:pt x="51" y="51"/>
                  </a:cubicBezTo>
                  <a:cubicBezTo>
                    <a:pt x="49" y="50"/>
                    <a:pt x="46" y="48"/>
                    <a:pt x="42" y="46"/>
                  </a:cubicBezTo>
                  <a:cubicBezTo>
                    <a:pt x="37" y="44"/>
                    <a:pt x="33" y="38"/>
                    <a:pt x="33" y="33"/>
                  </a:cubicBezTo>
                  <a:cubicBezTo>
                    <a:pt x="33" y="30"/>
                    <a:pt x="33" y="30"/>
                    <a:pt x="33" y="30"/>
                  </a:cubicBezTo>
                  <a:cubicBezTo>
                    <a:pt x="33" y="25"/>
                    <a:pt x="35" y="20"/>
                    <a:pt x="37" y="22"/>
                  </a:cubicBezTo>
                  <a:cubicBezTo>
                    <a:pt x="39" y="22"/>
                    <a:pt x="40" y="23"/>
                    <a:pt x="41" y="25"/>
                  </a:cubicBezTo>
                  <a:cubicBezTo>
                    <a:pt x="41" y="26"/>
                    <a:pt x="42" y="27"/>
                    <a:pt x="42" y="29"/>
                  </a:cubicBezTo>
                  <a:cubicBezTo>
                    <a:pt x="42" y="31"/>
                    <a:pt x="46" y="32"/>
                    <a:pt x="50" y="32"/>
                  </a:cubicBezTo>
                  <a:cubicBezTo>
                    <a:pt x="54" y="32"/>
                    <a:pt x="58" y="28"/>
                    <a:pt x="56" y="23"/>
                  </a:cubicBezTo>
                  <a:cubicBezTo>
                    <a:pt x="54" y="18"/>
                    <a:pt x="52" y="15"/>
                    <a:pt x="48" y="12"/>
                  </a:cubicBezTo>
                  <a:cubicBezTo>
                    <a:pt x="46" y="11"/>
                    <a:pt x="43" y="10"/>
                    <a:pt x="40" y="9"/>
                  </a:cubicBezTo>
                  <a:cubicBezTo>
                    <a:pt x="36" y="8"/>
                    <a:pt x="33" y="6"/>
                    <a:pt x="33" y="4"/>
                  </a:cubicBezTo>
                  <a:cubicBezTo>
                    <a:pt x="33" y="1"/>
                    <a:pt x="31" y="0"/>
                    <a:pt x="30" y="0"/>
                  </a:cubicBezTo>
                  <a:cubicBezTo>
                    <a:pt x="28" y="0"/>
                    <a:pt x="27" y="1"/>
                    <a:pt x="27" y="4"/>
                  </a:cubicBezTo>
                  <a:cubicBezTo>
                    <a:pt x="27" y="6"/>
                    <a:pt x="25" y="8"/>
                    <a:pt x="22" y="8"/>
                  </a:cubicBezTo>
                  <a:cubicBezTo>
                    <a:pt x="21" y="8"/>
                    <a:pt x="19" y="8"/>
                    <a:pt x="18" y="9"/>
                  </a:cubicBezTo>
                  <a:cubicBezTo>
                    <a:pt x="15" y="10"/>
                    <a:pt x="12" y="12"/>
                    <a:pt x="9" y="15"/>
                  </a:cubicBezTo>
                  <a:cubicBezTo>
                    <a:pt x="7" y="17"/>
                    <a:pt x="5" y="19"/>
                    <a:pt x="4" y="22"/>
                  </a:cubicBezTo>
                  <a:cubicBezTo>
                    <a:pt x="3" y="25"/>
                    <a:pt x="2" y="29"/>
                    <a:pt x="2" y="32"/>
                  </a:cubicBezTo>
                  <a:cubicBezTo>
                    <a:pt x="2" y="35"/>
                    <a:pt x="2" y="37"/>
                    <a:pt x="3" y="40"/>
                  </a:cubicBezTo>
                  <a:cubicBezTo>
                    <a:pt x="4" y="44"/>
                    <a:pt x="9" y="50"/>
                    <a:pt x="14" y="52"/>
                  </a:cubicBezTo>
                  <a:cubicBezTo>
                    <a:pt x="16" y="53"/>
                    <a:pt x="19" y="54"/>
                    <a:pt x="22" y="55"/>
                  </a:cubicBezTo>
                  <a:cubicBezTo>
                    <a:pt x="25" y="56"/>
                    <a:pt x="25" y="56"/>
                    <a:pt x="25" y="56"/>
                  </a:cubicBezTo>
                  <a:cubicBezTo>
                    <a:pt x="26" y="56"/>
                    <a:pt x="27" y="61"/>
                    <a:pt x="27" y="67"/>
                  </a:cubicBezTo>
                  <a:cubicBezTo>
                    <a:pt x="27" y="72"/>
                    <a:pt x="27" y="72"/>
                    <a:pt x="27" y="72"/>
                  </a:cubicBezTo>
                  <a:cubicBezTo>
                    <a:pt x="27" y="77"/>
                    <a:pt x="25" y="81"/>
                    <a:pt x="22" y="80"/>
                  </a:cubicBezTo>
                  <a:close/>
                  <a:moveTo>
                    <a:pt x="33" y="69"/>
                  </a:moveTo>
                  <a:cubicBezTo>
                    <a:pt x="33" y="63"/>
                    <a:pt x="34" y="59"/>
                    <a:pt x="36" y="60"/>
                  </a:cubicBezTo>
                  <a:cubicBezTo>
                    <a:pt x="38" y="61"/>
                    <a:pt x="39" y="62"/>
                    <a:pt x="40" y="62"/>
                  </a:cubicBezTo>
                  <a:cubicBezTo>
                    <a:pt x="42" y="64"/>
                    <a:pt x="43" y="67"/>
                    <a:pt x="43" y="70"/>
                  </a:cubicBezTo>
                  <a:cubicBezTo>
                    <a:pt x="43" y="75"/>
                    <a:pt x="42" y="78"/>
                    <a:pt x="39" y="79"/>
                  </a:cubicBezTo>
                  <a:cubicBezTo>
                    <a:pt x="39" y="80"/>
                    <a:pt x="37" y="80"/>
                    <a:pt x="36" y="81"/>
                  </a:cubicBezTo>
                  <a:cubicBezTo>
                    <a:pt x="34" y="81"/>
                    <a:pt x="33" y="77"/>
                    <a:pt x="33" y="72"/>
                  </a:cubicBezTo>
                  <a:cubicBezTo>
                    <a:pt x="33" y="69"/>
                    <a:pt x="33" y="69"/>
                    <a:pt x="33" y="69"/>
                  </a:cubicBezTo>
                  <a:close/>
                  <a:moveTo>
                    <a:pt x="24" y="40"/>
                  </a:moveTo>
                  <a:cubicBezTo>
                    <a:pt x="23" y="39"/>
                    <a:pt x="22" y="39"/>
                    <a:pt x="21" y="38"/>
                  </a:cubicBezTo>
                  <a:cubicBezTo>
                    <a:pt x="18" y="36"/>
                    <a:pt x="17" y="34"/>
                    <a:pt x="17" y="30"/>
                  </a:cubicBezTo>
                  <a:cubicBezTo>
                    <a:pt x="17" y="27"/>
                    <a:pt x="18" y="25"/>
                    <a:pt x="20" y="23"/>
                  </a:cubicBezTo>
                  <a:cubicBezTo>
                    <a:pt x="20" y="22"/>
                    <a:pt x="22" y="22"/>
                    <a:pt x="23" y="21"/>
                  </a:cubicBezTo>
                  <a:cubicBezTo>
                    <a:pt x="25" y="20"/>
                    <a:pt x="27" y="25"/>
                    <a:pt x="27" y="30"/>
                  </a:cubicBezTo>
                  <a:cubicBezTo>
                    <a:pt x="27" y="31"/>
                    <a:pt x="27" y="31"/>
                    <a:pt x="27" y="31"/>
                  </a:cubicBezTo>
                  <a:cubicBezTo>
                    <a:pt x="27" y="36"/>
                    <a:pt x="26" y="41"/>
                    <a:pt x="24"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74546"/>
                </a:solidFill>
                <a:latin typeface="思源黑体 Normal" panose="020B0400000000000000" charset="-122"/>
                <a:ea typeface="思源黑体 Normal" panose="020B0400000000000000" charset="-122"/>
              </a:endParaRPr>
            </a:p>
          </p:txBody>
        </p:sp>
      </p:grpSp>
      <p:grpSp>
        <p:nvGrpSpPr>
          <p:cNvPr id="89" name="Group 17"/>
          <p:cNvGrpSpPr>
            <a:grpSpLocks noChangeAspect="1"/>
          </p:cNvGrpSpPr>
          <p:nvPr>
            <p:custDataLst>
              <p:tags r:id="rId21"/>
            </p:custDataLst>
          </p:nvPr>
        </p:nvGrpSpPr>
        <p:grpSpPr bwMode="auto">
          <a:xfrm>
            <a:off x="8331322" y="2814199"/>
            <a:ext cx="327980" cy="344976"/>
            <a:chOff x="4364" y="740"/>
            <a:chExt cx="1428" cy="1502"/>
          </a:xfrm>
          <a:solidFill>
            <a:schemeClr val="accent1"/>
          </a:solidFill>
        </p:grpSpPr>
        <p:sp>
          <p:nvSpPr>
            <p:cNvPr id="90" name="Freeform 18"/>
            <p:cNvSpPr>
              <a:spLocks noEditPoints="1"/>
            </p:cNvSpPr>
            <p:nvPr>
              <p:custDataLst>
                <p:tags r:id="rId22"/>
              </p:custDataLst>
            </p:nvPr>
          </p:nvSpPr>
          <p:spPr bwMode="auto">
            <a:xfrm>
              <a:off x="4752" y="1385"/>
              <a:ext cx="653" cy="857"/>
            </a:xfrm>
            <a:custGeom>
              <a:avLst/>
              <a:gdLst>
                <a:gd name="T0" fmla="*/ 666 w 782"/>
                <a:gd name="T1" fmla="*/ 613 h 1027"/>
                <a:gd name="T2" fmla="*/ 781 w 782"/>
                <a:gd name="T3" fmla="*/ 360 h 1027"/>
                <a:gd name="T4" fmla="*/ 777 w 782"/>
                <a:gd name="T5" fmla="*/ 329 h 1027"/>
                <a:gd name="T6" fmla="*/ 571 w 782"/>
                <a:gd name="T7" fmla="*/ 68 h 1027"/>
                <a:gd name="T8" fmla="*/ 489 w 782"/>
                <a:gd name="T9" fmla="*/ 30 h 1027"/>
                <a:gd name="T10" fmla="*/ 453 w 782"/>
                <a:gd name="T11" fmla="*/ 0 h 1027"/>
                <a:gd name="T12" fmla="*/ 398 w 782"/>
                <a:gd name="T13" fmla="*/ 54 h 1027"/>
                <a:gd name="T14" fmla="*/ 452 w 782"/>
                <a:gd name="T15" fmla="*/ 413 h 1027"/>
                <a:gd name="T16" fmla="*/ 451 w 782"/>
                <a:gd name="T17" fmla="*/ 416 h 1027"/>
                <a:gd name="T18" fmla="*/ 395 w 782"/>
                <a:gd name="T19" fmla="*/ 492 h 1027"/>
                <a:gd name="T20" fmla="*/ 392 w 782"/>
                <a:gd name="T21" fmla="*/ 494 h 1027"/>
                <a:gd name="T22" fmla="*/ 388 w 782"/>
                <a:gd name="T23" fmla="*/ 492 h 1027"/>
                <a:gd name="T24" fmla="*/ 332 w 782"/>
                <a:gd name="T25" fmla="*/ 416 h 1027"/>
                <a:gd name="T26" fmla="*/ 331 w 782"/>
                <a:gd name="T27" fmla="*/ 413 h 1027"/>
                <a:gd name="T28" fmla="*/ 385 w 782"/>
                <a:gd name="T29" fmla="*/ 54 h 1027"/>
                <a:gd name="T30" fmla="*/ 331 w 782"/>
                <a:gd name="T31" fmla="*/ 0 h 1027"/>
                <a:gd name="T32" fmla="*/ 295 w 782"/>
                <a:gd name="T33" fmla="*/ 30 h 1027"/>
                <a:gd name="T34" fmla="*/ 211 w 782"/>
                <a:gd name="T35" fmla="*/ 68 h 1027"/>
                <a:gd name="T36" fmla="*/ 5 w 782"/>
                <a:gd name="T37" fmla="*/ 330 h 1027"/>
                <a:gd name="T38" fmla="*/ 1 w 782"/>
                <a:gd name="T39" fmla="*/ 361 h 1027"/>
                <a:gd name="T40" fmla="*/ 116 w 782"/>
                <a:gd name="T41" fmla="*/ 613 h 1027"/>
                <a:gd name="T42" fmla="*/ 169 w 782"/>
                <a:gd name="T43" fmla="*/ 642 h 1027"/>
                <a:gd name="T44" fmla="*/ 201 w 782"/>
                <a:gd name="T45" fmla="*/ 634 h 1027"/>
                <a:gd name="T46" fmla="*/ 224 w 782"/>
                <a:gd name="T47" fmla="*/ 676 h 1027"/>
                <a:gd name="T48" fmla="*/ 224 w 782"/>
                <a:gd name="T49" fmla="*/ 1027 h 1027"/>
                <a:gd name="T50" fmla="*/ 376 w 782"/>
                <a:gd name="T51" fmla="*/ 1027 h 1027"/>
                <a:gd name="T52" fmla="*/ 376 w 782"/>
                <a:gd name="T53" fmla="*/ 756 h 1027"/>
                <a:gd name="T54" fmla="*/ 392 w 782"/>
                <a:gd name="T55" fmla="*/ 757 h 1027"/>
                <a:gd name="T56" fmla="*/ 408 w 782"/>
                <a:gd name="T57" fmla="*/ 756 h 1027"/>
                <a:gd name="T58" fmla="*/ 408 w 782"/>
                <a:gd name="T59" fmla="*/ 1027 h 1027"/>
                <a:gd name="T60" fmla="*/ 559 w 782"/>
                <a:gd name="T61" fmla="*/ 1027 h 1027"/>
                <a:gd name="T62" fmla="*/ 559 w 782"/>
                <a:gd name="T63" fmla="*/ 676 h 1027"/>
                <a:gd name="T64" fmla="*/ 582 w 782"/>
                <a:gd name="T65" fmla="*/ 634 h 1027"/>
                <a:gd name="T66" fmla="*/ 613 w 782"/>
                <a:gd name="T67" fmla="*/ 642 h 1027"/>
                <a:gd name="T68" fmla="*/ 666 w 782"/>
                <a:gd name="T69" fmla="*/ 613 h 1027"/>
                <a:gd name="T70" fmla="*/ 129 w 782"/>
                <a:gd name="T71" fmla="*/ 359 h 1027"/>
                <a:gd name="T72" fmla="*/ 193 w 782"/>
                <a:gd name="T73" fmla="*/ 254 h 1027"/>
                <a:gd name="T74" fmla="*/ 193 w 782"/>
                <a:gd name="T75" fmla="*/ 497 h 1027"/>
                <a:gd name="T76" fmla="*/ 129 w 782"/>
                <a:gd name="T77" fmla="*/ 359 h 1027"/>
                <a:gd name="T78" fmla="*/ 591 w 782"/>
                <a:gd name="T79" fmla="*/ 494 h 1027"/>
                <a:gd name="T80" fmla="*/ 591 w 782"/>
                <a:gd name="T81" fmla="*/ 256 h 1027"/>
                <a:gd name="T82" fmla="*/ 653 w 782"/>
                <a:gd name="T83" fmla="*/ 359 h 1027"/>
                <a:gd name="T84" fmla="*/ 591 w 782"/>
                <a:gd name="T85" fmla="*/ 49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2" h="1027">
                  <a:moveTo>
                    <a:pt x="666" y="613"/>
                  </a:moveTo>
                  <a:cubicBezTo>
                    <a:pt x="683" y="586"/>
                    <a:pt x="770" y="446"/>
                    <a:pt x="781" y="360"/>
                  </a:cubicBezTo>
                  <a:cubicBezTo>
                    <a:pt x="782" y="350"/>
                    <a:pt x="781" y="339"/>
                    <a:pt x="777" y="329"/>
                  </a:cubicBezTo>
                  <a:cubicBezTo>
                    <a:pt x="765" y="298"/>
                    <a:pt x="676" y="119"/>
                    <a:pt x="571" y="68"/>
                  </a:cubicBezTo>
                  <a:cubicBezTo>
                    <a:pt x="571" y="68"/>
                    <a:pt x="489" y="30"/>
                    <a:pt x="489" y="30"/>
                  </a:cubicBezTo>
                  <a:cubicBezTo>
                    <a:pt x="453" y="0"/>
                    <a:pt x="453" y="0"/>
                    <a:pt x="453" y="0"/>
                  </a:cubicBezTo>
                  <a:cubicBezTo>
                    <a:pt x="398" y="54"/>
                    <a:pt x="398" y="54"/>
                    <a:pt x="398" y="54"/>
                  </a:cubicBezTo>
                  <a:cubicBezTo>
                    <a:pt x="452" y="413"/>
                    <a:pt x="452" y="413"/>
                    <a:pt x="452" y="413"/>
                  </a:cubicBezTo>
                  <a:cubicBezTo>
                    <a:pt x="452" y="414"/>
                    <a:pt x="452" y="415"/>
                    <a:pt x="451" y="416"/>
                  </a:cubicBezTo>
                  <a:cubicBezTo>
                    <a:pt x="395" y="492"/>
                    <a:pt x="395" y="492"/>
                    <a:pt x="395" y="492"/>
                  </a:cubicBezTo>
                  <a:cubicBezTo>
                    <a:pt x="395" y="494"/>
                    <a:pt x="393" y="494"/>
                    <a:pt x="392" y="494"/>
                  </a:cubicBezTo>
                  <a:cubicBezTo>
                    <a:pt x="390" y="494"/>
                    <a:pt x="389" y="494"/>
                    <a:pt x="388" y="492"/>
                  </a:cubicBezTo>
                  <a:cubicBezTo>
                    <a:pt x="332" y="416"/>
                    <a:pt x="332" y="416"/>
                    <a:pt x="332" y="416"/>
                  </a:cubicBezTo>
                  <a:cubicBezTo>
                    <a:pt x="332" y="415"/>
                    <a:pt x="331" y="414"/>
                    <a:pt x="331" y="413"/>
                  </a:cubicBezTo>
                  <a:cubicBezTo>
                    <a:pt x="385" y="54"/>
                    <a:pt x="385" y="54"/>
                    <a:pt x="385" y="54"/>
                  </a:cubicBezTo>
                  <a:cubicBezTo>
                    <a:pt x="331" y="0"/>
                    <a:pt x="331" y="0"/>
                    <a:pt x="331" y="0"/>
                  </a:cubicBezTo>
                  <a:cubicBezTo>
                    <a:pt x="295" y="30"/>
                    <a:pt x="295" y="30"/>
                    <a:pt x="295" y="30"/>
                  </a:cubicBezTo>
                  <a:cubicBezTo>
                    <a:pt x="295" y="30"/>
                    <a:pt x="213" y="67"/>
                    <a:pt x="211" y="68"/>
                  </a:cubicBezTo>
                  <a:cubicBezTo>
                    <a:pt x="106" y="119"/>
                    <a:pt x="17" y="299"/>
                    <a:pt x="5" y="330"/>
                  </a:cubicBezTo>
                  <a:cubicBezTo>
                    <a:pt x="1" y="339"/>
                    <a:pt x="0" y="350"/>
                    <a:pt x="1" y="361"/>
                  </a:cubicBezTo>
                  <a:cubicBezTo>
                    <a:pt x="12" y="446"/>
                    <a:pt x="99" y="586"/>
                    <a:pt x="116" y="613"/>
                  </a:cubicBezTo>
                  <a:cubicBezTo>
                    <a:pt x="128" y="632"/>
                    <a:pt x="148" y="642"/>
                    <a:pt x="169" y="642"/>
                  </a:cubicBezTo>
                  <a:cubicBezTo>
                    <a:pt x="180" y="642"/>
                    <a:pt x="191" y="640"/>
                    <a:pt x="201" y="634"/>
                  </a:cubicBezTo>
                  <a:cubicBezTo>
                    <a:pt x="207" y="649"/>
                    <a:pt x="215" y="663"/>
                    <a:pt x="224" y="676"/>
                  </a:cubicBezTo>
                  <a:cubicBezTo>
                    <a:pt x="224" y="1027"/>
                    <a:pt x="224" y="1027"/>
                    <a:pt x="224" y="1027"/>
                  </a:cubicBezTo>
                  <a:cubicBezTo>
                    <a:pt x="376" y="1027"/>
                    <a:pt x="376" y="1027"/>
                    <a:pt x="376" y="1027"/>
                  </a:cubicBezTo>
                  <a:cubicBezTo>
                    <a:pt x="376" y="756"/>
                    <a:pt x="376" y="756"/>
                    <a:pt x="376" y="756"/>
                  </a:cubicBezTo>
                  <a:cubicBezTo>
                    <a:pt x="381" y="757"/>
                    <a:pt x="386" y="757"/>
                    <a:pt x="392" y="757"/>
                  </a:cubicBezTo>
                  <a:cubicBezTo>
                    <a:pt x="397" y="757"/>
                    <a:pt x="402" y="757"/>
                    <a:pt x="408" y="756"/>
                  </a:cubicBezTo>
                  <a:cubicBezTo>
                    <a:pt x="408" y="1027"/>
                    <a:pt x="408" y="1027"/>
                    <a:pt x="408" y="1027"/>
                  </a:cubicBezTo>
                  <a:cubicBezTo>
                    <a:pt x="559" y="1027"/>
                    <a:pt x="559" y="1027"/>
                    <a:pt x="559" y="1027"/>
                  </a:cubicBezTo>
                  <a:cubicBezTo>
                    <a:pt x="559" y="676"/>
                    <a:pt x="559" y="676"/>
                    <a:pt x="559" y="676"/>
                  </a:cubicBezTo>
                  <a:cubicBezTo>
                    <a:pt x="569" y="663"/>
                    <a:pt x="577" y="649"/>
                    <a:pt x="582" y="634"/>
                  </a:cubicBezTo>
                  <a:cubicBezTo>
                    <a:pt x="592" y="640"/>
                    <a:pt x="602" y="642"/>
                    <a:pt x="613" y="642"/>
                  </a:cubicBezTo>
                  <a:cubicBezTo>
                    <a:pt x="634" y="642"/>
                    <a:pt x="654" y="632"/>
                    <a:pt x="666" y="613"/>
                  </a:cubicBezTo>
                  <a:close/>
                  <a:moveTo>
                    <a:pt x="129" y="359"/>
                  </a:moveTo>
                  <a:cubicBezTo>
                    <a:pt x="142" y="332"/>
                    <a:pt x="166" y="290"/>
                    <a:pt x="193" y="254"/>
                  </a:cubicBezTo>
                  <a:cubicBezTo>
                    <a:pt x="193" y="497"/>
                    <a:pt x="193" y="497"/>
                    <a:pt x="193" y="497"/>
                  </a:cubicBezTo>
                  <a:cubicBezTo>
                    <a:pt x="166" y="449"/>
                    <a:pt x="139" y="394"/>
                    <a:pt x="129" y="359"/>
                  </a:cubicBezTo>
                  <a:close/>
                  <a:moveTo>
                    <a:pt x="591" y="494"/>
                  </a:moveTo>
                  <a:cubicBezTo>
                    <a:pt x="591" y="256"/>
                    <a:pt x="591" y="256"/>
                    <a:pt x="591" y="256"/>
                  </a:cubicBezTo>
                  <a:cubicBezTo>
                    <a:pt x="617" y="292"/>
                    <a:pt x="640" y="332"/>
                    <a:pt x="653" y="359"/>
                  </a:cubicBezTo>
                  <a:cubicBezTo>
                    <a:pt x="644" y="393"/>
                    <a:pt x="617" y="447"/>
                    <a:pt x="591"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74546"/>
                </a:solidFill>
                <a:latin typeface="思源黑体 Normal" panose="020B0400000000000000" charset="-122"/>
                <a:ea typeface="思源黑体 Normal" panose="020B0400000000000000" charset="-122"/>
              </a:endParaRPr>
            </a:p>
          </p:txBody>
        </p:sp>
        <p:sp>
          <p:nvSpPr>
            <p:cNvPr id="91" name="Freeform 19"/>
            <p:cNvSpPr/>
            <p:nvPr>
              <p:custDataLst>
                <p:tags r:id="rId23"/>
              </p:custDataLst>
            </p:nvPr>
          </p:nvSpPr>
          <p:spPr bwMode="auto">
            <a:xfrm>
              <a:off x="4943" y="1059"/>
              <a:ext cx="272" cy="323"/>
            </a:xfrm>
            <a:custGeom>
              <a:avLst/>
              <a:gdLst>
                <a:gd name="T0" fmla="*/ 325 w 326"/>
                <a:gd name="T1" fmla="*/ 159 h 388"/>
                <a:gd name="T2" fmla="*/ 163 w 326"/>
                <a:gd name="T3" fmla="*/ 0 h 388"/>
                <a:gd name="T4" fmla="*/ 1 w 326"/>
                <a:gd name="T5" fmla="*/ 159 h 388"/>
                <a:gd name="T6" fmla="*/ 163 w 326"/>
                <a:gd name="T7" fmla="*/ 388 h 388"/>
                <a:gd name="T8" fmla="*/ 325 w 326"/>
                <a:gd name="T9" fmla="*/ 159 h 388"/>
              </a:gdLst>
              <a:ahLst/>
              <a:cxnLst>
                <a:cxn ang="0">
                  <a:pos x="T0" y="T1"/>
                </a:cxn>
                <a:cxn ang="0">
                  <a:pos x="T2" y="T3"/>
                </a:cxn>
                <a:cxn ang="0">
                  <a:pos x="T4" y="T5"/>
                </a:cxn>
                <a:cxn ang="0">
                  <a:pos x="T6" y="T7"/>
                </a:cxn>
                <a:cxn ang="0">
                  <a:pos x="T8" y="T9"/>
                </a:cxn>
              </a:cxnLst>
              <a:rect l="0" t="0" r="r" b="b"/>
              <a:pathLst>
                <a:path w="326" h="388">
                  <a:moveTo>
                    <a:pt x="325" y="159"/>
                  </a:moveTo>
                  <a:cubicBezTo>
                    <a:pt x="326" y="59"/>
                    <a:pt x="278" y="0"/>
                    <a:pt x="163" y="0"/>
                  </a:cubicBezTo>
                  <a:cubicBezTo>
                    <a:pt x="47" y="0"/>
                    <a:pt x="0" y="59"/>
                    <a:pt x="1" y="159"/>
                  </a:cubicBezTo>
                  <a:cubicBezTo>
                    <a:pt x="2" y="302"/>
                    <a:pt x="71" y="388"/>
                    <a:pt x="163" y="388"/>
                  </a:cubicBezTo>
                  <a:cubicBezTo>
                    <a:pt x="255" y="388"/>
                    <a:pt x="323" y="302"/>
                    <a:pt x="325"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74546"/>
                </a:solidFill>
                <a:latin typeface="思源黑体 Normal" panose="020B0400000000000000" charset="-122"/>
                <a:ea typeface="思源黑体 Normal" panose="020B0400000000000000" charset="-122"/>
              </a:endParaRPr>
            </a:p>
          </p:txBody>
        </p:sp>
        <p:sp>
          <p:nvSpPr>
            <p:cNvPr id="92" name="Freeform 20"/>
            <p:cNvSpPr>
              <a:spLocks noEditPoints="1"/>
            </p:cNvSpPr>
            <p:nvPr>
              <p:custDataLst>
                <p:tags r:id="rId24"/>
              </p:custDataLst>
            </p:nvPr>
          </p:nvSpPr>
          <p:spPr bwMode="auto">
            <a:xfrm>
              <a:off x="4364" y="740"/>
              <a:ext cx="1428" cy="1403"/>
            </a:xfrm>
            <a:custGeom>
              <a:avLst/>
              <a:gdLst>
                <a:gd name="T0" fmla="*/ 855 w 1710"/>
                <a:gd name="T1" fmla="*/ 0 h 1681"/>
                <a:gd name="T2" fmla="*/ 273 w 1710"/>
                <a:gd name="T3" fmla="*/ 215 h 1681"/>
                <a:gd name="T4" fmla="*/ 153 w 1710"/>
                <a:gd name="T5" fmla="*/ 366 h 1681"/>
                <a:gd name="T6" fmla="*/ 0 w 1710"/>
                <a:gd name="T7" fmla="*/ 855 h 1681"/>
                <a:gd name="T8" fmla="*/ 632 w 1710"/>
                <a:gd name="T9" fmla="*/ 1681 h 1681"/>
                <a:gd name="T10" fmla="*/ 620 w 1710"/>
                <a:gd name="T11" fmla="*/ 1531 h 1681"/>
                <a:gd name="T12" fmla="*/ 274 w 1710"/>
                <a:gd name="T13" fmla="*/ 1135 h 1681"/>
                <a:gd name="T14" fmla="*/ 410 w 1710"/>
                <a:gd name="T15" fmla="*/ 1124 h 1681"/>
                <a:gd name="T16" fmla="*/ 429 w 1710"/>
                <a:gd name="T17" fmla="*/ 1039 h 1681"/>
                <a:gd name="T18" fmla="*/ 139 w 1710"/>
                <a:gd name="T19" fmla="*/ 855 h 1681"/>
                <a:gd name="T20" fmla="*/ 491 w 1710"/>
                <a:gd name="T21" fmla="*/ 656 h 1681"/>
                <a:gd name="T22" fmla="*/ 483 w 1710"/>
                <a:gd name="T23" fmla="*/ 942 h 1681"/>
                <a:gd name="T24" fmla="*/ 633 w 1710"/>
                <a:gd name="T25" fmla="*/ 632 h 1681"/>
                <a:gd name="T26" fmla="*/ 855 w 1710"/>
                <a:gd name="T27" fmla="*/ 139 h 1681"/>
                <a:gd name="T28" fmla="*/ 1077 w 1710"/>
                <a:gd name="T29" fmla="*/ 632 h 1681"/>
                <a:gd name="T30" fmla="*/ 1069 w 1710"/>
                <a:gd name="T31" fmla="*/ 779 h 1681"/>
                <a:gd name="T32" fmla="*/ 1289 w 1710"/>
                <a:gd name="T33" fmla="*/ 855 h 1681"/>
                <a:gd name="T34" fmla="*/ 1219 w 1710"/>
                <a:gd name="T35" fmla="*/ 656 h 1681"/>
                <a:gd name="T36" fmla="*/ 1281 w 1710"/>
                <a:gd name="T37" fmla="*/ 1039 h 1681"/>
                <a:gd name="T38" fmla="*/ 1300 w 1710"/>
                <a:gd name="T39" fmla="*/ 1124 h 1681"/>
                <a:gd name="T40" fmla="*/ 1436 w 1710"/>
                <a:gd name="T41" fmla="*/ 1135 h 1681"/>
                <a:gd name="T42" fmla="*/ 1090 w 1710"/>
                <a:gd name="T43" fmla="*/ 1531 h 1681"/>
                <a:gd name="T44" fmla="*/ 1079 w 1710"/>
                <a:gd name="T45" fmla="*/ 1680 h 1681"/>
                <a:gd name="T46" fmla="*/ 1710 w 1710"/>
                <a:gd name="T47" fmla="*/ 855 h 1681"/>
                <a:gd name="T48" fmla="*/ 1460 w 1710"/>
                <a:gd name="T49" fmla="*/ 250 h 1681"/>
                <a:gd name="T50" fmla="*/ 511 w 1710"/>
                <a:gd name="T51" fmla="*/ 511 h 1681"/>
                <a:gd name="T52" fmla="*/ 178 w 1710"/>
                <a:gd name="T53" fmla="*/ 619 h 1681"/>
                <a:gd name="T54" fmla="*/ 273 w 1710"/>
                <a:gd name="T55" fmla="*/ 460 h 1681"/>
                <a:gd name="T56" fmla="*/ 392 w 1710"/>
                <a:gd name="T57" fmla="*/ 309 h 1681"/>
                <a:gd name="T58" fmla="*/ 575 w 1710"/>
                <a:gd name="T59" fmla="*/ 274 h 1681"/>
                <a:gd name="T60" fmla="*/ 1199 w 1710"/>
                <a:gd name="T61" fmla="*/ 511 h 1681"/>
                <a:gd name="T62" fmla="*/ 1090 w 1710"/>
                <a:gd name="T63" fmla="*/ 178 h 1681"/>
                <a:gd name="T64" fmla="*/ 1436 w 1710"/>
                <a:gd name="T65" fmla="*/ 575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0" h="1681">
                  <a:moveTo>
                    <a:pt x="1460" y="250"/>
                  </a:moveTo>
                  <a:cubicBezTo>
                    <a:pt x="1298" y="89"/>
                    <a:pt x="1083" y="0"/>
                    <a:pt x="855" y="0"/>
                  </a:cubicBezTo>
                  <a:cubicBezTo>
                    <a:pt x="644" y="0"/>
                    <a:pt x="444" y="76"/>
                    <a:pt x="287" y="216"/>
                  </a:cubicBezTo>
                  <a:cubicBezTo>
                    <a:pt x="283" y="215"/>
                    <a:pt x="278" y="215"/>
                    <a:pt x="273" y="215"/>
                  </a:cubicBezTo>
                  <a:cubicBezTo>
                    <a:pt x="205" y="215"/>
                    <a:pt x="150" y="270"/>
                    <a:pt x="150" y="338"/>
                  </a:cubicBezTo>
                  <a:cubicBezTo>
                    <a:pt x="150" y="347"/>
                    <a:pt x="151" y="357"/>
                    <a:pt x="153" y="366"/>
                  </a:cubicBezTo>
                  <a:cubicBezTo>
                    <a:pt x="54" y="508"/>
                    <a:pt x="0" y="677"/>
                    <a:pt x="0" y="855"/>
                  </a:cubicBezTo>
                  <a:cubicBezTo>
                    <a:pt x="0" y="855"/>
                    <a:pt x="0" y="855"/>
                    <a:pt x="0" y="855"/>
                  </a:cubicBezTo>
                  <a:cubicBezTo>
                    <a:pt x="0" y="1083"/>
                    <a:pt x="89" y="1298"/>
                    <a:pt x="250" y="1459"/>
                  </a:cubicBezTo>
                  <a:cubicBezTo>
                    <a:pt x="358" y="1567"/>
                    <a:pt x="489" y="1642"/>
                    <a:pt x="632" y="1681"/>
                  </a:cubicBezTo>
                  <a:cubicBezTo>
                    <a:pt x="632" y="1536"/>
                    <a:pt x="632" y="1536"/>
                    <a:pt x="632" y="1536"/>
                  </a:cubicBezTo>
                  <a:cubicBezTo>
                    <a:pt x="620" y="1531"/>
                    <a:pt x="620" y="1531"/>
                    <a:pt x="620" y="1531"/>
                  </a:cubicBezTo>
                  <a:cubicBezTo>
                    <a:pt x="414" y="1460"/>
                    <a:pt x="250" y="1296"/>
                    <a:pt x="178" y="1090"/>
                  </a:cubicBezTo>
                  <a:cubicBezTo>
                    <a:pt x="207" y="1106"/>
                    <a:pt x="239" y="1121"/>
                    <a:pt x="274" y="1135"/>
                  </a:cubicBezTo>
                  <a:cubicBezTo>
                    <a:pt x="320" y="1153"/>
                    <a:pt x="370" y="1168"/>
                    <a:pt x="423" y="1181"/>
                  </a:cubicBezTo>
                  <a:cubicBezTo>
                    <a:pt x="417" y="1161"/>
                    <a:pt x="412" y="1142"/>
                    <a:pt x="410" y="1124"/>
                  </a:cubicBezTo>
                  <a:cubicBezTo>
                    <a:pt x="407" y="1104"/>
                    <a:pt x="409" y="1084"/>
                    <a:pt x="416" y="1066"/>
                  </a:cubicBezTo>
                  <a:cubicBezTo>
                    <a:pt x="417" y="1065"/>
                    <a:pt x="421" y="1055"/>
                    <a:pt x="429" y="1039"/>
                  </a:cubicBezTo>
                  <a:cubicBezTo>
                    <a:pt x="245" y="990"/>
                    <a:pt x="139" y="914"/>
                    <a:pt x="139" y="855"/>
                  </a:cubicBezTo>
                  <a:cubicBezTo>
                    <a:pt x="139" y="855"/>
                    <a:pt x="139" y="855"/>
                    <a:pt x="139" y="855"/>
                  </a:cubicBezTo>
                  <a:cubicBezTo>
                    <a:pt x="139" y="806"/>
                    <a:pt x="210" y="749"/>
                    <a:pt x="325" y="704"/>
                  </a:cubicBezTo>
                  <a:cubicBezTo>
                    <a:pt x="374" y="685"/>
                    <a:pt x="430" y="669"/>
                    <a:pt x="491" y="656"/>
                  </a:cubicBezTo>
                  <a:cubicBezTo>
                    <a:pt x="484" y="720"/>
                    <a:pt x="481" y="787"/>
                    <a:pt x="481" y="855"/>
                  </a:cubicBezTo>
                  <a:cubicBezTo>
                    <a:pt x="481" y="884"/>
                    <a:pt x="482" y="914"/>
                    <a:pt x="483" y="942"/>
                  </a:cubicBezTo>
                  <a:cubicBezTo>
                    <a:pt x="518" y="888"/>
                    <a:pt x="565" y="828"/>
                    <a:pt x="621" y="791"/>
                  </a:cubicBezTo>
                  <a:cubicBezTo>
                    <a:pt x="623" y="735"/>
                    <a:pt x="627" y="682"/>
                    <a:pt x="633" y="632"/>
                  </a:cubicBezTo>
                  <a:cubicBezTo>
                    <a:pt x="633" y="632"/>
                    <a:pt x="625" y="435"/>
                    <a:pt x="688" y="371"/>
                  </a:cubicBezTo>
                  <a:cubicBezTo>
                    <a:pt x="737" y="223"/>
                    <a:pt x="802" y="139"/>
                    <a:pt x="855" y="139"/>
                  </a:cubicBezTo>
                  <a:cubicBezTo>
                    <a:pt x="907" y="139"/>
                    <a:pt x="973" y="222"/>
                    <a:pt x="1021" y="369"/>
                  </a:cubicBezTo>
                  <a:cubicBezTo>
                    <a:pt x="1095" y="478"/>
                    <a:pt x="1077" y="632"/>
                    <a:pt x="1077" y="632"/>
                  </a:cubicBezTo>
                  <a:cubicBezTo>
                    <a:pt x="1082" y="673"/>
                    <a:pt x="1086" y="716"/>
                    <a:pt x="1088" y="760"/>
                  </a:cubicBezTo>
                  <a:cubicBezTo>
                    <a:pt x="1081" y="766"/>
                    <a:pt x="1075" y="772"/>
                    <a:pt x="1069" y="779"/>
                  </a:cubicBezTo>
                  <a:cubicBezTo>
                    <a:pt x="1138" y="817"/>
                    <a:pt x="1196" y="892"/>
                    <a:pt x="1236" y="956"/>
                  </a:cubicBezTo>
                  <a:cubicBezTo>
                    <a:pt x="1268" y="934"/>
                    <a:pt x="1289" y="897"/>
                    <a:pt x="1289" y="855"/>
                  </a:cubicBezTo>
                  <a:cubicBezTo>
                    <a:pt x="1289" y="809"/>
                    <a:pt x="1263" y="769"/>
                    <a:pt x="1226" y="748"/>
                  </a:cubicBezTo>
                  <a:cubicBezTo>
                    <a:pt x="1225" y="717"/>
                    <a:pt x="1222" y="686"/>
                    <a:pt x="1219" y="656"/>
                  </a:cubicBezTo>
                  <a:cubicBezTo>
                    <a:pt x="1441" y="704"/>
                    <a:pt x="1571" y="789"/>
                    <a:pt x="1571" y="855"/>
                  </a:cubicBezTo>
                  <a:cubicBezTo>
                    <a:pt x="1571" y="914"/>
                    <a:pt x="1465" y="990"/>
                    <a:pt x="1281" y="1039"/>
                  </a:cubicBezTo>
                  <a:cubicBezTo>
                    <a:pt x="1289" y="1055"/>
                    <a:pt x="1293" y="1065"/>
                    <a:pt x="1294" y="1065"/>
                  </a:cubicBezTo>
                  <a:cubicBezTo>
                    <a:pt x="1301" y="1084"/>
                    <a:pt x="1303" y="1104"/>
                    <a:pt x="1300" y="1124"/>
                  </a:cubicBezTo>
                  <a:cubicBezTo>
                    <a:pt x="1298" y="1142"/>
                    <a:pt x="1293" y="1161"/>
                    <a:pt x="1287" y="1181"/>
                  </a:cubicBezTo>
                  <a:cubicBezTo>
                    <a:pt x="1340" y="1168"/>
                    <a:pt x="1390" y="1153"/>
                    <a:pt x="1436" y="1135"/>
                  </a:cubicBezTo>
                  <a:cubicBezTo>
                    <a:pt x="1471" y="1121"/>
                    <a:pt x="1503" y="1106"/>
                    <a:pt x="1532" y="1090"/>
                  </a:cubicBezTo>
                  <a:cubicBezTo>
                    <a:pt x="1460" y="1296"/>
                    <a:pt x="1296" y="1460"/>
                    <a:pt x="1090" y="1531"/>
                  </a:cubicBezTo>
                  <a:cubicBezTo>
                    <a:pt x="1079" y="1535"/>
                    <a:pt x="1079" y="1535"/>
                    <a:pt x="1079" y="1535"/>
                  </a:cubicBezTo>
                  <a:cubicBezTo>
                    <a:pt x="1079" y="1680"/>
                    <a:pt x="1079" y="1680"/>
                    <a:pt x="1079" y="1680"/>
                  </a:cubicBezTo>
                  <a:cubicBezTo>
                    <a:pt x="1222" y="1642"/>
                    <a:pt x="1352" y="1567"/>
                    <a:pt x="1460" y="1459"/>
                  </a:cubicBezTo>
                  <a:cubicBezTo>
                    <a:pt x="1621" y="1298"/>
                    <a:pt x="1710" y="1083"/>
                    <a:pt x="1710" y="855"/>
                  </a:cubicBezTo>
                  <a:cubicBezTo>
                    <a:pt x="1710" y="855"/>
                    <a:pt x="1710" y="855"/>
                    <a:pt x="1710" y="855"/>
                  </a:cubicBezTo>
                  <a:cubicBezTo>
                    <a:pt x="1710" y="627"/>
                    <a:pt x="1621" y="412"/>
                    <a:pt x="1460" y="250"/>
                  </a:cubicBezTo>
                  <a:close/>
                  <a:moveTo>
                    <a:pt x="575" y="274"/>
                  </a:moveTo>
                  <a:cubicBezTo>
                    <a:pt x="548" y="344"/>
                    <a:pt x="526" y="424"/>
                    <a:pt x="511" y="511"/>
                  </a:cubicBezTo>
                  <a:cubicBezTo>
                    <a:pt x="424" y="526"/>
                    <a:pt x="344" y="548"/>
                    <a:pt x="274" y="575"/>
                  </a:cubicBezTo>
                  <a:cubicBezTo>
                    <a:pt x="239" y="589"/>
                    <a:pt x="207" y="604"/>
                    <a:pt x="178" y="619"/>
                  </a:cubicBezTo>
                  <a:cubicBezTo>
                    <a:pt x="198" y="563"/>
                    <a:pt x="225" y="509"/>
                    <a:pt x="258" y="459"/>
                  </a:cubicBezTo>
                  <a:cubicBezTo>
                    <a:pt x="263" y="460"/>
                    <a:pt x="268" y="460"/>
                    <a:pt x="273" y="460"/>
                  </a:cubicBezTo>
                  <a:cubicBezTo>
                    <a:pt x="341" y="460"/>
                    <a:pt x="396" y="405"/>
                    <a:pt x="396" y="338"/>
                  </a:cubicBezTo>
                  <a:cubicBezTo>
                    <a:pt x="396" y="328"/>
                    <a:pt x="394" y="318"/>
                    <a:pt x="392" y="309"/>
                  </a:cubicBezTo>
                  <a:cubicBezTo>
                    <a:pt x="459" y="252"/>
                    <a:pt x="536" y="208"/>
                    <a:pt x="620" y="178"/>
                  </a:cubicBezTo>
                  <a:cubicBezTo>
                    <a:pt x="604" y="207"/>
                    <a:pt x="589" y="239"/>
                    <a:pt x="575" y="274"/>
                  </a:cubicBezTo>
                  <a:close/>
                  <a:moveTo>
                    <a:pt x="1436" y="575"/>
                  </a:moveTo>
                  <a:cubicBezTo>
                    <a:pt x="1366" y="548"/>
                    <a:pt x="1286" y="526"/>
                    <a:pt x="1199" y="511"/>
                  </a:cubicBezTo>
                  <a:cubicBezTo>
                    <a:pt x="1184" y="424"/>
                    <a:pt x="1162" y="344"/>
                    <a:pt x="1135" y="274"/>
                  </a:cubicBezTo>
                  <a:cubicBezTo>
                    <a:pt x="1121" y="239"/>
                    <a:pt x="1106" y="207"/>
                    <a:pt x="1090" y="178"/>
                  </a:cubicBezTo>
                  <a:cubicBezTo>
                    <a:pt x="1296" y="250"/>
                    <a:pt x="1460" y="414"/>
                    <a:pt x="1532" y="619"/>
                  </a:cubicBezTo>
                  <a:cubicBezTo>
                    <a:pt x="1503" y="604"/>
                    <a:pt x="1471" y="589"/>
                    <a:pt x="1436" y="5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474546"/>
                </a:solidFill>
                <a:latin typeface="思源黑体 Normal" panose="020B0400000000000000" charset="-122"/>
                <a:ea typeface="思源黑体 Normal" panose="020B0400000000000000" charset="-122"/>
              </a:endParaRPr>
            </a:p>
          </p:txBody>
        </p:sp>
      </p:grpSp>
      <p:sp>
        <p:nvSpPr>
          <p:cNvPr id="94" name="文本框 93"/>
          <p:cNvSpPr txBox="1"/>
          <p:nvPr/>
        </p:nvSpPr>
        <p:spPr>
          <a:xfrm>
            <a:off x="4132580" y="1063625"/>
            <a:ext cx="3926840" cy="414020"/>
          </a:xfrm>
          <a:prstGeom prst="rect">
            <a:avLst/>
          </a:prstGeom>
          <a:noFill/>
        </p:spPr>
        <p:txBody>
          <a:bodyPr wrap="square" rtlCol="0">
            <a:spAutoFit/>
          </a:bodyPr>
          <a:p>
            <a:pPr algn="ctr"/>
            <a:r>
              <a:rPr lang="zh-CN" altLang="en-US" sz="2100" spc="150">
                <a:solidFill>
                  <a:schemeClr val="tx1"/>
                </a:solidFill>
                <a:uFillTx/>
                <a:latin typeface="思源黑体 Normal" panose="020B0400000000000000" charset="-122"/>
                <a:ea typeface="思源黑体 Normal" panose="020B0400000000000000" charset="-122"/>
              </a:rPr>
              <a:t>求职信的撰写原则</a:t>
            </a:r>
            <a:endParaRPr lang="zh-CN" altLang="en-US" sz="2100" spc="150">
              <a:solidFill>
                <a:schemeClr val="tx1"/>
              </a:solidFill>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求职信</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83" name="图片 8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563620" y="1922145"/>
            <a:ext cx="5165090" cy="4486910"/>
          </a:xfrm>
          <a:prstGeom prst="rect">
            <a:avLst/>
          </a:prstGeom>
        </p:spPr>
      </p:pic>
      <p:cxnSp>
        <p:nvCxnSpPr>
          <p:cNvPr id="84" name="直接箭头连接符 83"/>
          <p:cNvCxnSpPr/>
          <p:nvPr/>
        </p:nvCxnSpPr>
        <p:spPr>
          <a:xfrm flipH="1">
            <a:off x="3467100" y="2150745"/>
            <a:ext cx="2196000"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85" name="文本框 84"/>
          <p:cNvSpPr txBox="1"/>
          <p:nvPr/>
        </p:nvSpPr>
        <p:spPr>
          <a:xfrm>
            <a:off x="2548890" y="1953895"/>
            <a:ext cx="1066800" cy="383540"/>
          </a:xfrm>
          <a:prstGeom prst="rect">
            <a:avLst/>
          </a:prstGeom>
          <a:noFill/>
        </p:spPr>
        <p:txBody>
          <a:bodyPr wrap="square" rtlCol="0">
            <a:spAutoFit/>
          </a:bodyPr>
          <a:p>
            <a:pPr algn="ctr"/>
            <a:r>
              <a:rPr lang="zh-CN" altLang="en-US" sz="1900">
                <a:latin typeface="思源黑体 Normal" panose="020B0400000000000000" charset="-122"/>
                <a:ea typeface="思源黑体 Normal" panose="020B0400000000000000" charset="-122"/>
              </a:rPr>
              <a:t>标题</a:t>
            </a:r>
            <a:endParaRPr lang="zh-CN" altLang="en-US" sz="1900">
              <a:latin typeface="思源黑体 Normal" panose="020B0400000000000000" charset="-122"/>
              <a:ea typeface="思源黑体 Normal" panose="020B0400000000000000" charset="-122"/>
            </a:endParaRPr>
          </a:p>
        </p:txBody>
      </p:sp>
      <p:cxnSp>
        <p:nvCxnSpPr>
          <p:cNvPr id="86" name="直接箭头连接符 85"/>
          <p:cNvCxnSpPr/>
          <p:nvPr/>
        </p:nvCxnSpPr>
        <p:spPr>
          <a:xfrm>
            <a:off x="5492750" y="2478405"/>
            <a:ext cx="4644000"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87" name="文本框 86"/>
          <p:cNvSpPr txBox="1"/>
          <p:nvPr/>
        </p:nvSpPr>
        <p:spPr>
          <a:xfrm>
            <a:off x="9998710" y="2289810"/>
            <a:ext cx="1066800" cy="383540"/>
          </a:xfrm>
          <a:prstGeom prst="rect">
            <a:avLst/>
          </a:prstGeom>
          <a:noFill/>
        </p:spPr>
        <p:txBody>
          <a:bodyPr wrap="square" rtlCol="0">
            <a:spAutoFit/>
          </a:bodyPr>
          <a:p>
            <a:pPr algn="ctr"/>
            <a:r>
              <a:rPr lang="zh-CN" altLang="en-US" sz="1900">
                <a:latin typeface="思源黑体 Normal" panose="020B0400000000000000" charset="-122"/>
                <a:ea typeface="思源黑体 Normal" panose="020B0400000000000000" charset="-122"/>
              </a:rPr>
              <a:t>称谓</a:t>
            </a:r>
            <a:endParaRPr lang="zh-CN" altLang="en-US" sz="1900">
              <a:latin typeface="思源黑体 Normal" panose="020B0400000000000000" charset="-122"/>
              <a:ea typeface="思源黑体 Normal" panose="020B0400000000000000" charset="-122"/>
            </a:endParaRPr>
          </a:p>
        </p:txBody>
      </p:sp>
      <p:cxnSp>
        <p:nvCxnSpPr>
          <p:cNvPr id="88" name="直接箭头连接符 87"/>
          <p:cNvCxnSpPr/>
          <p:nvPr/>
        </p:nvCxnSpPr>
        <p:spPr>
          <a:xfrm flipH="1">
            <a:off x="3056890" y="3916680"/>
            <a:ext cx="612000"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89" name="文本框 88"/>
          <p:cNvSpPr txBox="1"/>
          <p:nvPr/>
        </p:nvSpPr>
        <p:spPr>
          <a:xfrm>
            <a:off x="503555" y="3035935"/>
            <a:ext cx="2569210" cy="1637665"/>
          </a:xfrm>
          <a:prstGeom prst="rect">
            <a:avLst/>
          </a:prstGeom>
          <a:noFill/>
        </p:spPr>
        <p:txBody>
          <a:bodyPr wrap="square" rtlCol="0">
            <a:spAutoFit/>
          </a:bodyPr>
          <a:p>
            <a:pPr algn="ctr">
              <a:lnSpc>
                <a:spcPct val="150000"/>
              </a:lnSpc>
            </a:pPr>
            <a:r>
              <a:rPr lang="zh-CN" altLang="en-US" sz="1900">
                <a:latin typeface="思源黑体 Normal" panose="020B0400000000000000" charset="-122"/>
                <a:ea typeface="思源黑体 Normal" panose="020B0400000000000000" charset="-122"/>
              </a:rPr>
              <a:t>正文</a:t>
            </a:r>
            <a:endParaRPr lang="zh-CN" altLang="en-US" sz="1900">
              <a:latin typeface="思源黑体 Normal" panose="020B0400000000000000" charset="-122"/>
              <a:ea typeface="思源黑体 Normal" panose="020B0400000000000000" charset="-122"/>
            </a:endParaRPr>
          </a:p>
          <a:p>
            <a:pPr algn="ctr">
              <a:lnSpc>
                <a:spcPct val="150000"/>
              </a:lnSpc>
            </a:pPr>
            <a:r>
              <a:rPr lang="zh-CN" altLang="en-US" sz="1600">
                <a:latin typeface="思源黑体 Normal" panose="020B0400000000000000" charset="-122"/>
                <a:ea typeface="思源黑体 Normal" panose="020B0400000000000000" charset="-122"/>
              </a:rPr>
              <a:t>求职原因；对职务的看法及对自己能力的评价；提出希望和要求。</a:t>
            </a:r>
            <a:endParaRPr lang="zh-CN" altLang="en-US" sz="1600">
              <a:latin typeface="思源黑体 Normal" panose="020B0400000000000000" charset="-122"/>
              <a:ea typeface="思源黑体 Normal" panose="020B0400000000000000" charset="-122"/>
            </a:endParaRPr>
          </a:p>
        </p:txBody>
      </p:sp>
      <p:cxnSp>
        <p:nvCxnSpPr>
          <p:cNvPr id="90" name="直接箭头连接符 89"/>
          <p:cNvCxnSpPr/>
          <p:nvPr/>
        </p:nvCxnSpPr>
        <p:spPr>
          <a:xfrm>
            <a:off x="4575810" y="5123180"/>
            <a:ext cx="2556000"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91" name="文本框 90"/>
          <p:cNvSpPr txBox="1"/>
          <p:nvPr/>
        </p:nvSpPr>
        <p:spPr>
          <a:xfrm>
            <a:off x="7011670" y="4934585"/>
            <a:ext cx="1066800" cy="383540"/>
          </a:xfrm>
          <a:prstGeom prst="rect">
            <a:avLst/>
          </a:prstGeom>
          <a:noFill/>
        </p:spPr>
        <p:txBody>
          <a:bodyPr wrap="square" rtlCol="0">
            <a:spAutoFit/>
          </a:bodyPr>
          <a:p>
            <a:pPr algn="ctr"/>
            <a:r>
              <a:rPr lang="zh-CN" altLang="en-US" sz="1900">
                <a:latin typeface="思源黑体 Normal" panose="020B0400000000000000" charset="-122"/>
                <a:ea typeface="思源黑体 Normal" panose="020B0400000000000000" charset="-122"/>
              </a:rPr>
              <a:t>结尾</a:t>
            </a:r>
            <a:endParaRPr lang="zh-CN" altLang="en-US" sz="1900">
              <a:latin typeface="思源黑体 Normal" panose="020B0400000000000000" charset="-122"/>
              <a:ea typeface="思源黑体 Normal" panose="020B0400000000000000" charset="-122"/>
            </a:endParaRPr>
          </a:p>
        </p:txBody>
      </p:sp>
      <p:sp>
        <p:nvSpPr>
          <p:cNvPr id="92" name="文本框 91"/>
          <p:cNvSpPr txBox="1"/>
          <p:nvPr/>
        </p:nvSpPr>
        <p:spPr>
          <a:xfrm>
            <a:off x="5253355" y="5765800"/>
            <a:ext cx="1560830" cy="383540"/>
          </a:xfrm>
          <a:prstGeom prst="rect">
            <a:avLst/>
          </a:prstGeom>
          <a:noFill/>
        </p:spPr>
        <p:txBody>
          <a:bodyPr wrap="square" rtlCol="0">
            <a:spAutoFit/>
          </a:bodyPr>
          <a:p>
            <a:pPr algn="ctr"/>
            <a:r>
              <a:rPr lang="zh-CN" altLang="en-US" sz="1900">
                <a:latin typeface="思源黑体 Normal" panose="020B0400000000000000" charset="-122"/>
                <a:ea typeface="思源黑体 Normal" panose="020B0400000000000000" charset="-122"/>
              </a:rPr>
              <a:t>署名和日期</a:t>
            </a:r>
            <a:endParaRPr lang="zh-CN" altLang="en-US" sz="1900">
              <a:latin typeface="思源黑体 Normal" panose="020B0400000000000000" charset="-122"/>
              <a:ea typeface="思源黑体 Normal" panose="020B0400000000000000" charset="-122"/>
            </a:endParaRPr>
          </a:p>
        </p:txBody>
      </p:sp>
      <p:cxnSp>
        <p:nvCxnSpPr>
          <p:cNvPr id="93" name="直接箭头连接符 92"/>
          <p:cNvCxnSpPr/>
          <p:nvPr/>
        </p:nvCxnSpPr>
        <p:spPr>
          <a:xfrm flipH="1">
            <a:off x="6814185" y="5957570"/>
            <a:ext cx="612000"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94" name="文本框 93"/>
          <p:cNvSpPr txBox="1"/>
          <p:nvPr/>
        </p:nvSpPr>
        <p:spPr>
          <a:xfrm>
            <a:off x="4132580" y="1063625"/>
            <a:ext cx="3926840" cy="414020"/>
          </a:xfrm>
          <a:prstGeom prst="rect">
            <a:avLst/>
          </a:prstGeom>
          <a:noFill/>
        </p:spPr>
        <p:txBody>
          <a:bodyPr wrap="square" rtlCol="0">
            <a:spAutoFit/>
          </a:bodyPr>
          <a:p>
            <a:pPr algn="ctr"/>
            <a:r>
              <a:rPr lang="zh-CN" altLang="en-US" sz="2100" spc="150">
                <a:solidFill>
                  <a:schemeClr val="tx1"/>
                </a:solidFill>
                <a:uFillTx/>
                <a:latin typeface="思源黑体 Normal" panose="020B0400000000000000" charset="-122"/>
                <a:ea typeface="思源黑体 Normal" panose="020B0400000000000000" charset="-122"/>
              </a:rPr>
              <a:t>求职信的内容结构</a:t>
            </a:r>
            <a:endParaRPr lang="zh-CN" altLang="en-US" sz="2100" spc="150">
              <a:solidFill>
                <a:schemeClr val="tx1"/>
              </a:solidFill>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求职信</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591820" y="1017270"/>
            <a:ext cx="10991850" cy="5507990"/>
          </a:xfrm>
          <a:prstGeom prst="rect">
            <a:avLst/>
          </a:prstGeom>
          <a:noFill/>
        </p:spPr>
        <p:txBody>
          <a:bodyPr wrap="square" rtlCol="0">
            <a:spAutoFit/>
          </a:bodyPr>
          <a:p>
            <a:pPr algn="ctr"/>
            <a:r>
              <a:rPr lang="zh-CN" altLang="en-US" sz="15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求职信范例</a:t>
            </a:r>
            <a:endParaRPr lang="zh-CN" altLang="en-US" sz="15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endParaRPr lang="zh-CN" altLang="en-US" sz="15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lnSpc>
                <a:spcPct val="150000"/>
              </a:lnSpc>
            </a:pP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尊敬的人力资源部汪经理：</a:t>
            </a:r>
            <a:r>
              <a:rPr lang="zh-CN" altLang="en-US" sz="1400" spc="100">
                <a:solidFill>
                  <a:srgbClr val="C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（收信人的姓名、头衔）</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lnSpc>
                <a:spcPct val="150000"/>
              </a:lnSpc>
            </a:pP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　　您好!</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lnSpc>
                <a:spcPct val="150000"/>
              </a:lnSpc>
            </a:pP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　　非常感谢您在百忙之中关注我的申请。</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lnSpc>
                <a:spcPct val="150000"/>
              </a:lnSpc>
            </a:pP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　　我是**大学经济管理学院2015级硕士研究生，主修技术经济及管理专业。我对咨询行业有着浓厚的兴趣和热情，加入咨询行业是我的择业首选。</a:t>
            </a:r>
            <a:r>
              <a:rPr lang="zh-CN" altLang="en-US" sz="1400" spc="100">
                <a:solidFill>
                  <a:srgbClr val="C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（说明你为什么要写这信，表达你的热情，或者你是如何听说有这一空缺的）</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lnSpc>
                <a:spcPct val="150000"/>
              </a:lnSpc>
            </a:pP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　　我曾做过的项目：我具有五年大型企业工作经验和6个大型咨询项目实际工作经验。在项目评价、行业分析、企业等研究方面有着扎实的专业知识基础和实践经验。</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lnSpc>
                <a:spcPct val="150000"/>
              </a:lnSpc>
            </a:pP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　　我具有很强的工作责任心和团队协作精神，十年大型企业工作经历和研究生阶段的项目培养了我“勤奋、严谨、求实、敬业”的工作作风。</a:t>
            </a:r>
            <a:r>
              <a:rPr lang="zh-CN" altLang="en-US" sz="1400" spc="100">
                <a:solidFill>
                  <a:srgbClr val="C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说明你可以如何为该组织作贡献，解释你的专业背景和相关经历如何使你有资格申请这一职位，突出强调你比较特别的卖点，而不是重复简历的内容，强调你的技能或者品质与目标职位的相关之处，这一部分应内容丰富，简洁而具体。）</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lnSpc>
                <a:spcPct val="150000"/>
              </a:lnSpc>
            </a:pP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　　贵公司作为国内规模最大的和最有影响力的专业咨询公司自成立以来取得了辉煌的成就，其骄人的经营业绩及强大的竞争实力来自其高端的市场定位和领先的业力水平。我非常希望能够加入贵公司。</a:t>
            </a:r>
            <a:r>
              <a:rPr lang="zh-CN" altLang="en-US" sz="1400" spc="100">
                <a:solidFill>
                  <a:srgbClr val="C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（再次表达你希望面试的愿望，以加盟的兴趣）</a:t>
            </a:r>
            <a:endParaRPr lang="zh-CN" altLang="en-US" sz="1400" spc="100">
              <a:solidFill>
                <a:srgbClr val="C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lnSpc>
                <a:spcPct val="150000"/>
              </a:lnSpc>
            </a:pP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　　此致</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just">
              <a:lnSpc>
                <a:spcPct val="150000"/>
              </a:lnSpc>
            </a:pP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敬礼</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r"/>
            <a:r>
              <a:rPr lang="zh-CN" altLang="en-US" sz="1400" spc="100">
                <a:solidFill>
                  <a:srgbClr val="C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                                       你的姓名</a:t>
            </a: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（如果打印需有亲笔签名）</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r"/>
            <a:r>
              <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rPr>
              <a:t>                                           **** 年** 月** 日</a:t>
            </a:r>
            <a:endParaRPr lang="zh-CN" altLang="en-US" sz="1400" spc="10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976393" y="634261"/>
            <a:ext cx="4243743" cy="612000"/>
          </a:xfrm>
          <a:prstGeom prst="roundRect">
            <a:avLst/>
          </a:prstGeom>
          <a:solidFill>
            <a:srgbClr val="D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文本框 5"/>
          <p:cNvSpPr txBox="1"/>
          <p:nvPr/>
        </p:nvSpPr>
        <p:spPr>
          <a:xfrm>
            <a:off x="4541169" y="614938"/>
            <a:ext cx="3103245" cy="583565"/>
          </a:xfrm>
          <a:prstGeom prst="rect">
            <a:avLst/>
          </a:prstGeom>
          <a:noFill/>
        </p:spPr>
        <p:txBody>
          <a:bodyPr wrap="none" rtlCol="0">
            <a:spAutoFit/>
          </a:bodyPr>
          <a:lstStyle/>
          <a:p>
            <a:pPr algn="ctr"/>
            <a:r>
              <a:rPr lang="zh-CN" altLang="en-US" sz="32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本章内容</a:t>
            </a:r>
            <a:r>
              <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rPr>
              <a:t>CONTENTS</a:t>
            </a:r>
            <a:endParaRPr lang="en-US" altLang="zh-CN" sz="2000" dirty="0" smtClean="0">
              <a:solidFill>
                <a:schemeClr val="tx1"/>
              </a:solidFill>
              <a:effectLst/>
              <a:latin typeface="思源黑体 Normal" panose="020B0400000000000000" charset="-122"/>
              <a:ea typeface="思源黑体 Normal" panose="020B0400000000000000" charset="-122"/>
              <a:cs typeface="思源黑体 Normal" panose="020B0400000000000000" charset="-122"/>
              <a:sym typeface="思源黑体 CN Normal" panose="020B0400000000000000" pitchFamily="34" charset="-122"/>
            </a:endParaRPr>
          </a:p>
        </p:txBody>
      </p:sp>
      <p:sp>
        <p:nvSpPr>
          <p:cNvPr id="119" name="圆角矩形 118"/>
          <p:cNvSpPr/>
          <p:nvPr/>
        </p:nvSpPr>
        <p:spPr>
          <a:xfrm>
            <a:off x="876716" y="2437101"/>
            <a:ext cx="2376000" cy="2988000"/>
          </a:xfrm>
          <a:prstGeom prst="roundRect">
            <a:avLst>
              <a:gd name="adj" fmla="val 49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24" name="Rectangle 10"/>
          <p:cNvSpPr>
            <a:spLocks noChangeArrowheads="1"/>
          </p:cNvSpPr>
          <p:nvPr/>
        </p:nvSpPr>
        <p:spPr bwMode="auto">
          <a:xfrm>
            <a:off x="1182443" y="4006560"/>
            <a:ext cx="176858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择业定位与出路选择</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33" name="椭圆 132"/>
          <p:cNvSpPr/>
          <p:nvPr/>
        </p:nvSpPr>
        <p:spPr>
          <a:xfrm>
            <a:off x="1684599"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1</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51" name="圆角矩形 150"/>
          <p:cNvSpPr/>
          <p:nvPr/>
        </p:nvSpPr>
        <p:spPr>
          <a:xfrm>
            <a:off x="3554425" y="2437101"/>
            <a:ext cx="2376000" cy="2988000"/>
          </a:xfrm>
          <a:prstGeom prst="roundRect">
            <a:avLst>
              <a:gd name="adj" fmla="val 493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52" name="Rectangle 10"/>
          <p:cNvSpPr>
            <a:spLocks noChangeArrowheads="1"/>
          </p:cNvSpPr>
          <p:nvPr/>
        </p:nvSpPr>
        <p:spPr bwMode="auto">
          <a:xfrm>
            <a:off x="3860152" y="4006560"/>
            <a:ext cx="176858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就业程序与校园招聘</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54" name="椭圆 153"/>
          <p:cNvSpPr/>
          <p:nvPr/>
        </p:nvSpPr>
        <p:spPr>
          <a:xfrm>
            <a:off x="4362308"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2</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163" name="圆角矩形 162"/>
          <p:cNvSpPr/>
          <p:nvPr/>
        </p:nvSpPr>
        <p:spPr>
          <a:xfrm>
            <a:off x="6251184" y="2437101"/>
            <a:ext cx="2376000" cy="2988000"/>
          </a:xfrm>
          <a:prstGeom prst="roundRect">
            <a:avLst>
              <a:gd name="adj" fmla="val 4935"/>
            </a:avLst>
          </a:prstGeom>
          <a:solidFill>
            <a:srgbClr val="243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charset="-122"/>
              <a:ea typeface="微软雅黑" panose="020B0503020204020204" charset="-122"/>
            </a:endParaRPr>
          </a:p>
        </p:txBody>
      </p:sp>
      <p:sp>
        <p:nvSpPr>
          <p:cNvPr id="164" name="Rectangle 10"/>
          <p:cNvSpPr>
            <a:spLocks noChangeArrowheads="1"/>
          </p:cNvSpPr>
          <p:nvPr/>
        </p:nvSpPr>
        <p:spPr bwMode="auto">
          <a:xfrm>
            <a:off x="6414770" y="4168485"/>
            <a:ext cx="207010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50000"/>
              </a:lnSpc>
              <a:spcBef>
                <a:spcPct val="0"/>
              </a:spcBef>
              <a:spcAft>
                <a:spcPct val="0"/>
              </a:spcAft>
              <a:buClrTx/>
              <a:buSzTx/>
              <a:buFontTx/>
              <a:buNone/>
            </a:pPr>
            <a:r>
              <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简历与求职信</a:t>
            </a:r>
            <a:endParaRPr kumimoji="0" lang="zh-CN" altLang="en-US" sz="2000" i="0" u="none" strike="noStrike" cap="none" normalizeH="0" baseline="0" dirty="0">
              <a:ln>
                <a:noFill/>
              </a:ln>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166" name="椭圆 165"/>
          <p:cNvSpPr/>
          <p:nvPr/>
        </p:nvSpPr>
        <p:spPr>
          <a:xfrm>
            <a:off x="7059067" y="3013295"/>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思源黑体 Normal" panose="020B0400000000000000" charset="-122"/>
                <a:ea typeface="思源黑体 Normal" panose="020B0400000000000000" charset="-122"/>
              </a:rPr>
              <a:t>3</a:t>
            </a:r>
            <a:endParaRPr lang="en-US" altLang="zh-CN" sz="2400" dirty="0" smtClean="0">
              <a:solidFill>
                <a:schemeClr val="tx1"/>
              </a:solidFill>
              <a:latin typeface="思源黑体 Normal" panose="020B0400000000000000" charset="-122"/>
              <a:ea typeface="思源黑体 Normal" panose="020B0400000000000000" charset="-122"/>
            </a:endParaRPr>
          </a:p>
        </p:txBody>
      </p:sp>
      <p:sp>
        <p:nvSpPr>
          <p:cNvPr id="2" name="圆角矩形 1"/>
          <p:cNvSpPr/>
          <p:nvPr/>
        </p:nvSpPr>
        <p:spPr>
          <a:xfrm>
            <a:off x="8913190" y="2436466"/>
            <a:ext cx="2376000" cy="2988000"/>
          </a:xfrm>
          <a:prstGeom prst="roundRect">
            <a:avLst>
              <a:gd name="adj" fmla="val 493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400" dirty="0">
              <a:latin typeface="微软雅黑" panose="020B0503020204020204" charset="-122"/>
              <a:ea typeface="微软雅黑" panose="020B0503020204020204" charset="-122"/>
            </a:endParaRPr>
          </a:p>
        </p:txBody>
      </p:sp>
      <p:sp>
        <p:nvSpPr>
          <p:cNvPr id="3" name="Rectangle 10"/>
          <p:cNvSpPr>
            <a:spLocks noChangeArrowheads="1"/>
          </p:cNvSpPr>
          <p:nvPr/>
        </p:nvSpPr>
        <p:spPr bwMode="auto">
          <a:xfrm>
            <a:off x="9218917" y="4168485"/>
            <a:ext cx="1768586"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p>
            <a:pPr algn="ctr" defTabSz="914400" eaLnBrk="0" fontAlgn="base" hangingPunct="0">
              <a:lnSpc>
                <a:spcPct val="150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rPr>
              <a:t>面试与笔试</a:t>
            </a:r>
            <a:endParaRPr lang="zh-CN" altLang="en-US" sz="2000"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字魂58号-创中黑" panose="00000500000000000000" pitchFamily="2" charset="-122"/>
            </a:endParaRPr>
          </a:p>
        </p:txBody>
      </p:sp>
      <p:sp>
        <p:nvSpPr>
          <p:cNvPr id="4" name="椭圆 3"/>
          <p:cNvSpPr/>
          <p:nvPr/>
        </p:nvSpPr>
        <p:spPr>
          <a:xfrm>
            <a:off x="9721073" y="3012660"/>
            <a:ext cx="720000" cy="7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smtClean="0">
                <a:solidFill>
                  <a:schemeClr val="tx1"/>
                </a:solidFill>
                <a:latin typeface="思源黑体 Normal" panose="020B0400000000000000" charset="-122"/>
                <a:ea typeface="思源黑体 Normal" panose="020B0400000000000000" charset="-122"/>
              </a:rPr>
              <a:t>4</a:t>
            </a:r>
            <a:endParaRPr lang="en-US" altLang="zh-CN" sz="2400" dirty="0" smtClean="0">
              <a:solidFill>
                <a:schemeClr val="tx1"/>
              </a:solidFill>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p:cTn id="11" dur="500" fill="hold"/>
                                        <p:tgtEl>
                                          <p:spTgt spid="133"/>
                                        </p:tgtEl>
                                        <p:attrNameLst>
                                          <p:attrName>ppt_w</p:attrName>
                                        </p:attrNameLst>
                                      </p:cBhvr>
                                      <p:tavLst>
                                        <p:tav tm="0">
                                          <p:val>
                                            <p:fltVal val="0"/>
                                          </p:val>
                                        </p:tav>
                                        <p:tav tm="100000">
                                          <p:val>
                                            <p:strVal val="#ppt_w"/>
                                          </p:val>
                                        </p:tav>
                                      </p:tavLst>
                                    </p:anim>
                                    <p:anim calcmode="lin" valueType="num">
                                      <p:cBhvr>
                                        <p:cTn id="12" dur="500" fill="hold"/>
                                        <p:tgtEl>
                                          <p:spTgt spid="133"/>
                                        </p:tgtEl>
                                        <p:attrNameLst>
                                          <p:attrName>ppt_h</p:attrName>
                                        </p:attrNameLst>
                                      </p:cBhvr>
                                      <p:tavLst>
                                        <p:tav tm="0">
                                          <p:val>
                                            <p:fltVal val="0"/>
                                          </p:val>
                                        </p:tav>
                                        <p:tav tm="100000">
                                          <p:val>
                                            <p:strVal val="#ppt_h"/>
                                          </p:val>
                                        </p:tav>
                                      </p:tavLst>
                                    </p:anim>
                                    <p:anim calcmode="lin" valueType="num">
                                      <p:cBhvr>
                                        <p:cTn id="13" dur="500" fill="hold"/>
                                        <p:tgtEl>
                                          <p:spTgt spid="133"/>
                                        </p:tgtEl>
                                        <p:attrNameLst>
                                          <p:attrName>style.rotation</p:attrName>
                                        </p:attrNameLst>
                                      </p:cBhvr>
                                      <p:tavLst>
                                        <p:tav tm="0">
                                          <p:val>
                                            <p:fltVal val="360"/>
                                          </p:val>
                                        </p:tav>
                                        <p:tav tm="100000">
                                          <p:val>
                                            <p:fltVal val="0"/>
                                          </p:val>
                                        </p:tav>
                                      </p:tavLst>
                                    </p:anim>
                                    <p:animEffect transition="in" filter="fade">
                                      <p:cBhvr>
                                        <p:cTn id="14" dur="500"/>
                                        <p:tgtEl>
                                          <p:spTgt spid="133"/>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24"/>
                                        </p:tgtEl>
                                        <p:attrNameLst>
                                          <p:attrName>style.visibility</p:attrName>
                                        </p:attrNameLst>
                                      </p:cBhvr>
                                      <p:to>
                                        <p:strVal val="visible"/>
                                      </p:to>
                                    </p:set>
                                    <p:anim calcmode="lin" valueType="num">
                                      <p:cBhvr>
                                        <p:cTn id="18" dur="500" fill="hold"/>
                                        <p:tgtEl>
                                          <p:spTgt spid="124"/>
                                        </p:tgtEl>
                                        <p:attrNameLst>
                                          <p:attrName>ppt_w</p:attrName>
                                        </p:attrNameLst>
                                      </p:cBhvr>
                                      <p:tavLst>
                                        <p:tav tm="0">
                                          <p:val>
                                            <p:fltVal val="0"/>
                                          </p:val>
                                        </p:tav>
                                        <p:tav tm="100000">
                                          <p:val>
                                            <p:strVal val="#ppt_w"/>
                                          </p:val>
                                        </p:tav>
                                      </p:tavLst>
                                    </p:anim>
                                    <p:anim calcmode="lin" valueType="num">
                                      <p:cBhvr>
                                        <p:cTn id="19" dur="500" fill="hold"/>
                                        <p:tgtEl>
                                          <p:spTgt spid="124"/>
                                        </p:tgtEl>
                                        <p:attrNameLst>
                                          <p:attrName>ppt_h</p:attrName>
                                        </p:attrNameLst>
                                      </p:cBhvr>
                                      <p:tavLst>
                                        <p:tav tm="0">
                                          <p:val>
                                            <p:fltVal val="0"/>
                                          </p:val>
                                        </p:tav>
                                        <p:tav tm="100000">
                                          <p:val>
                                            <p:strVal val="#ppt_h"/>
                                          </p:val>
                                        </p:tav>
                                      </p:tavLst>
                                    </p:anim>
                                    <p:animEffect transition="in" filter="fade">
                                      <p:cBhvr>
                                        <p:cTn id="20" dur="500"/>
                                        <p:tgtEl>
                                          <p:spTgt spid="124"/>
                                        </p:tgtEl>
                                      </p:cBhvr>
                                    </p:animEffect>
                                  </p:childTnLst>
                                </p:cTn>
                              </p:par>
                            </p:childTnLst>
                          </p:cTn>
                        </p:par>
                        <p:par>
                          <p:cTn id="21" fill="hold">
                            <p:stCondLst>
                              <p:cond delay="1899"/>
                            </p:stCondLst>
                            <p:childTnLst>
                              <p:par>
                                <p:cTn id="22" presetID="10" presetClass="entr" presetSubtype="0" fill="hold" grpId="0" nodeType="after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500"/>
                                        <p:tgtEl>
                                          <p:spTgt spid="151"/>
                                        </p:tgtEl>
                                      </p:cBhvr>
                                    </p:animEffect>
                                  </p:childTnLst>
                                </p:cTn>
                              </p:par>
                            </p:childTnLst>
                          </p:cTn>
                        </p:par>
                        <p:par>
                          <p:cTn id="25" fill="hold">
                            <p:stCondLst>
                              <p:cond delay="2399"/>
                            </p:stCondLst>
                            <p:childTnLst>
                              <p:par>
                                <p:cTn id="26" presetID="49" presetClass="entr" presetSubtype="0" decel="100000" fill="hold" grpId="0" nodeType="afterEffect">
                                  <p:stCondLst>
                                    <p:cond delay="0"/>
                                  </p:stCondLst>
                                  <p:childTnLst>
                                    <p:set>
                                      <p:cBhvr>
                                        <p:cTn id="27" dur="1" fill="hold">
                                          <p:stCondLst>
                                            <p:cond delay="0"/>
                                          </p:stCondLst>
                                        </p:cTn>
                                        <p:tgtEl>
                                          <p:spTgt spid="154"/>
                                        </p:tgtEl>
                                        <p:attrNameLst>
                                          <p:attrName>style.visibility</p:attrName>
                                        </p:attrNameLst>
                                      </p:cBhvr>
                                      <p:to>
                                        <p:strVal val="visible"/>
                                      </p:to>
                                    </p:set>
                                    <p:anim calcmode="lin" valueType="num">
                                      <p:cBhvr>
                                        <p:cTn id="28" dur="500" fill="hold"/>
                                        <p:tgtEl>
                                          <p:spTgt spid="154"/>
                                        </p:tgtEl>
                                        <p:attrNameLst>
                                          <p:attrName>ppt_w</p:attrName>
                                        </p:attrNameLst>
                                      </p:cBhvr>
                                      <p:tavLst>
                                        <p:tav tm="0">
                                          <p:val>
                                            <p:fltVal val="0"/>
                                          </p:val>
                                        </p:tav>
                                        <p:tav tm="100000">
                                          <p:val>
                                            <p:strVal val="#ppt_w"/>
                                          </p:val>
                                        </p:tav>
                                      </p:tavLst>
                                    </p:anim>
                                    <p:anim calcmode="lin" valueType="num">
                                      <p:cBhvr>
                                        <p:cTn id="29" dur="500" fill="hold"/>
                                        <p:tgtEl>
                                          <p:spTgt spid="154"/>
                                        </p:tgtEl>
                                        <p:attrNameLst>
                                          <p:attrName>ppt_h</p:attrName>
                                        </p:attrNameLst>
                                      </p:cBhvr>
                                      <p:tavLst>
                                        <p:tav tm="0">
                                          <p:val>
                                            <p:fltVal val="0"/>
                                          </p:val>
                                        </p:tav>
                                        <p:tav tm="100000">
                                          <p:val>
                                            <p:strVal val="#ppt_h"/>
                                          </p:val>
                                        </p:tav>
                                      </p:tavLst>
                                    </p:anim>
                                    <p:anim calcmode="lin" valueType="num">
                                      <p:cBhvr>
                                        <p:cTn id="30" dur="500" fill="hold"/>
                                        <p:tgtEl>
                                          <p:spTgt spid="154"/>
                                        </p:tgtEl>
                                        <p:attrNameLst>
                                          <p:attrName>style.rotation</p:attrName>
                                        </p:attrNameLst>
                                      </p:cBhvr>
                                      <p:tavLst>
                                        <p:tav tm="0">
                                          <p:val>
                                            <p:fltVal val="360"/>
                                          </p:val>
                                        </p:tav>
                                        <p:tav tm="100000">
                                          <p:val>
                                            <p:fltVal val="0"/>
                                          </p:val>
                                        </p:tav>
                                      </p:tavLst>
                                    </p:anim>
                                    <p:animEffect transition="in" filter="fade">
                                      <p:cBhvr>
                                        <p:cTn id="31" dur="500"/>
                                        <p:tgtEl>
                                          <p:spTgt spid="154"/>
                                        </p:tgtEl>
                                      </p:cBhvr>
                                    </p:animEffect>
                                  </p:childTnLst>
                                </p:cTn>
                              </p:par>
                            </p:childTnLst>
                          </p:cTn>
                        </p:par>
                        <p:par>
                          <p:cTn id="32" fill="hold">
                            <p:stCondLst>
                              <p:cond delay="2899"/>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52"/>
                                        </p:tgtEl>
                                        <p:attrNameLst>
                                          <p:attrName>style.visibility</p:attrName>
                                        </p:attrNameLst>
                                      </p:cBhvr>
                                      <p:to>
                                        <p:strVal val="visible"/>
                                      </p:to>
                                    </p:set>
                                    <p:anim calcmode="lin" valueType="num">
                                      <p:cBhvr>
                                        <p:cTn id="35" dur="500" fill="hold"/>
                                        <p:tgtEl>
                                          <p:spTgt spid="152"/>
                                        </p:tgtEl>
                                        <p:attrNameLst>
                                          <p:attrName>ppt_w</p:attrName>
                                        </p:attrNameLst>
                                      </p:cBhvr>
                                      <p:tavLst>
                                        <p:tav tm="0">
                                          <p:val>
                                            <p:fltVal val="0"/>
                                          </p:val>
                                        </p:tav>
                                        <p:tav tm="100000">
                                          <p:val>
                                            <p:strVal val="#ppt_w"/>
                                          </p:val>
                                        </p:tav>
                                      </p:tavLst>
                                    </p:anim>
                                    <p:anim calcmode="lin" valueType="num">
                                      <p:cBhvr>
                                        <p:cTn id="36" dur="500" fill="hold"/>
                                        <p:tgtEl>
                                          <p:spTgt spid="152"/>
                                        </p:tgtEl>
                                        <p:attrNameLst>
                                          <p:attrName>ppt_h</p:attrName>
                                        </p:attrNameLst>
                                      </p:cBhvr>
                                      <p:tavLst>
                                        <p:tav tm="0">
                                          <p:val>
                                            <p:fltVal val="0"/>
                                          </p:val>
                                        </p:tav>
                                        <p:tav tm="100000">
                                          <p:val>
                                            <p:strVal val="#ppt_h"/>
                                          </p:val>
                                        </p:tav>
                                      </p:tavLst>
                                    </p:anim>
                                    <p:animEffect transition="in" filter="fade">
                                      <p:cBhvr>
                                        <p:cTn id="37" dur="500"/>
                                        <p:tgtEl>
                                          <p:spTgt spid="152"/>
                                        </p:tgtEl>
                                      </p:cBhvr>
                                    </p:animEffect>
                                  </p:childTnLst>
                                </p:cTn>
                              </p:par>
                            </p:childTnLst>
                          </p:cTn>
                        </p:par>
                        <p:par>
                          <p:cTn id="38" fill="hold">
                            <p:stCondLst>
                              <p:cond delay="3799"/>
                            </p:stCondLst>
                            <p:childTnLst>
                              <p:par>
                                <p:cTn id="39" presetID="10" presetClass="entr" presetSubtype="0" fill="hold" grpId="0" nodeType="after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fade">
                                      <p:cBhvr>
                                        <p:cTn id="41" dur="500"/>
                                        <p:tgtEl>
                                          <p:spTgt spid="163"/>
                                        </p:tgtEl>
                                      </p:cBhvr>
                                    </p:animEffect>
                                  </p:childTnLst>
                                </p:cTn>
                              </p:par>
                            </p:childTnLst>
                          </p:cTn>
                        </p:par>
                        <p:par>
                          <p:cTn id="42" fill="hold">
                            <p:stCondLst>
                              <p:cond delay="4299"/>
                            </p:stCondLst>
                            <p:childTnLst>
                              <p:par>
                                <p:cTn id="43" presetID="49" presetClass="entr" presetSubtype="0" decel="100000" fill="hold" grpId="0" nodeType="afterEffect">
                                  <p:stCondLst>
                                    <p:cond delay="0"/>
                                  </p:stCondLst>
                                  <p:childTnLst>
                                    <p:set>
                                      <p:cBhvr>
                                        <p:cTn id="44" dur="1" fill="hold">
                                          <p:stCondLst>
                                            <p:cond delay="0"/>
                                          </p:stCondLst>
                                        </p:cTn>
                                        <p:tgtEl>
                                          <p:spTgt spid="166"/>
                                        </p:tgtEl>
                                        <p:attrNameLst>
                                          <p:attrName>style.visibility</p:attrName>
                                        </p:attrNameLst>
                                      </p:cBhvr>
                                      <p:to>
                                        <p:strVal val="visible"/>
                                      </p:to>
                                    </p:set>
                                    <p:anim calcmode="lin" valueType="num">
                                      <p:cBhvr>
                                        <p:cTn id="45" dur="500" fill="hold"/>
                                        <p:tgtEl>
                                          <p:spTgt spid="166"/>
                                        </p:tgtEl>
                                        <p:attrNameLst>
                                          <p:attrName>ppt_w</p:attrName>
                                        </p:attrNameLst>
                                      </p:cBhvr>
                                      <p:tavLst>
                                        <p:tav tm="0">
                                          <p:val>
                                            <p:fltVal val="0"/>
                                          </p:val>
                                        </p:tav>
                                        <p:tav tm="100000">
                                          <p:val>
                                            <p:strVal val="#ppt_w"/>
                                          </p:val>
                                        </p:tav>
                                      </p:tavLst>
                                    </p:anim>
                                    <p:anim calcmode="lin" valueType="num">
                                      <p:cBhvr>
                                        <p:cTn id="46" dur="500" fill="hold"/>
                                        <p:tgtEl>
                                          <p:spTgt spid="166"/>
                                        </p:tgtEl>
                                        <p:attrNameLst>
                                          <p:attrName>ppt_h</p:attrName>
                                        </p:attrNameLst>
                                      </p:cBhvr>
                                      <p:tavLst>
                                        <p:tav tm="0">
                                          <p:val>
                                            <p:fltVal val="0"/>
                                          </p:val>
                                        </p:tav>
                                        <p:tav tm="100000">
                                          <p:val>
                                            <p:strVal val="#ppt_h"/>
                                          </p:val>
                                        </p:tav>
                                      </p:tavLst>
                                    </p:anim>
                                    <p:anim calcmode="lin" valueType="num">
                                      <p:cBhvr>
                                        <p:cTn id="47" dur="500" fill="hold"/>
                                        <p:tgtEl>
                                          <p:spTgt spid="166"/>
                                        </p:tgtEl>
                                        <p:attrNameLst>
                                          <p:attrName>style.rotation</p:attrName>
                                        </p:attrNameLst>
                                      </p:cBhvr>
                                      <p:tavLst>
                                        <p:tav tm="0">
                                          <p:val>
                                            <p:fltVal val="360"/>
                                          </p:val>
                                        </p:tav>
                                        <p:tav tm="100000">
                                          <p:val>
                                            <p:fltVal val="0"/>
                                          </p:val>
                                        </p:tav>
                                      </p:tavLst>
                                    </p:anim>
                                    <p:animEffect transition="in" filter="fade">
                                      <p:cBhvr>
                                        <p:cTn id="48" dur="500"/>
                                        <p:tgtEl>
                                          <p:spTgt spid="166"/>
                                        </p:tgtEl>
                                      </p:cBhvr>
                                    </p:animEffect>
                                  </p:childTnLst>
                                </p:cTn>
                              </p:par>
                            </p:childTnLst>
                          </p:cTn>
                        </p:par>
                        <p:par>
                          <p:cTn id="49" fill="hold">
                            <p:stCondLst>
                              <p:cond delay="4799"/>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164"/>
                                        </p:tgtEl>
                                        <p:attrNameLst>
                                          <p:attrName>style.visibility</p:attrName>
                                        </p:attrNameLst>
                                      </p:cBhvr>
                                      <p:to>
                                        <p:strVal val="visible"/>
                                      </p:to>
                                    </p:set>
                                    <p:anim calcmode="lin" valueType="num">
                                      <p:cBhvr>
                                        <p:cTn id="52" dur="500" fill="hold"/>
                                        <p:tgtEl>
                                          <p:spTgt spid="164"/>
                                        </p:tgtEl>
                                        <p:attrNameLst>
                                          <p:attrName>ppt_w</p:attrName>
                                        </p:attrNameLst>
                                      </p:cBhvr>
                                      <p:tavLst>
                                        <p:tav tm="0">
                                          <p:val>
                                            <p:fltVal val="0"/>
                                          </p:val>
                                        </p:tav>
                                        <p:tav tm="100000">
                                          <p:val>
                                            <p:strVal val="#ppt_w"/>
                                          </p:val>
                                        </p:tav>
                                      </p:tavLst>
                                    </p:anim>
                                    <p:anim calcmode="lin" valueType="num">
                                      <p:cBhvr>
                                        <p:cTn id="53" dur="500" fill="hold"/>
                                        <p:tgtEl>
                                          <p:spTgt spid="164"/>
                                        </p:tgtEl>
                                        <p:attrNameLst>
                                          <p:attrName>ppt_h</p:attrName>
                                        </p:attrNameLst>
                                      </p:cBhvr>
                                      <p:tavLst>
                                        <p:tav tm="0">
                                          <p:val>
                                            <p:fltVal val="0"/>
                                          </p:val>
                                        </p:tav>
                                        <p:tav tm="100000">
                                          <p:val>
                                            <p:strVal val="#ppt_h"/>
                                          </p:val>
                                        </p:tav>
                                      </p:tavLst>
                                    </p:anim>
                                    <p:animEffect transition="in" filter="fade">
                                      <p:cBhvr>
                                        <p:cTn id="54" dur="500"/>
                                        <p:tgtEl>
                                          <p:spTgt spid="164"/>
                                        </p:tgtEl>
                                      </p:cBhvr>
                                    </p:animEffect>
                                  </p:childTnLst>
                                </p:cTn>
                              </p:par>
                            </p:childTnLst>
                          </p:cTn>
                        </p:par>
                        <p:par>
                          <p:cTn id="55" fill="hold">
                            <p:stCondLst>
                              <p:cond delay="5550"/>
                            </p:stCondLst>
                            <p:childTnLst>
                              <p:par>
                                <p:cTn id="56" presetID="10" presetClass="entr" presetSubtype="0" fill="hold" grpId="0" nodeType="after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par>
                          <p:cTn id="59" fill="hold">
                            <p:stCondLst>
                              <p:cond delay="6050"/>
                            </p:stCondLst>
                            <p:childTnLst>
                              <p:par>
                                <p:cTn id="60" presetID="49" presetClass="entr" presetSubtype="0" decel="100000"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p:cTn id="62" dur="500" fill="hold"/>
                                        <p:tgtEl>
                                          <p:spTgt spid="4"/>
                                        </p:tgtEl>
                                        <p:attrNameLst>
                                          <p:attrName>ppt_w</p:attrName>
                                        </p:attrNameLst>
                                      </p:cBhvr>
                                      <p:tavLst>
                                        <p:tav tm="0">
                                          <p:val>
                                            <p:fltVal val="0"/>
                                          </p:val>
                                        </p:tav>
                                        <p:tav tm="100000">
                                          <p:val>
                                            <p:strVal val="#ppt_w"/>
                                          </p:val>
                                        </p:tav>
                                      </p:tavLst>
                                    </p:anim>
                                    <p:anim calcmode="lin" valueType="num">
                                      <p:cBhvr>
                                        <p:cTn id="63" dur="500" fill="hold"/>
                                        <p:tgtEl>
                                          <p:spTgt spid="4"/>
                                        </p:tgtEl>
                                        <p:attrNameLst>
                                          <p:attrName>ppt_h</p:attrName>
                                        </p:attrNameLst>
                                      </p:cBhvr>
                                      <p:tavLst>
                                        <p:tav tm="0">
                                          <p:val>
                                            <p:fltVal val="0"/>
                                          </p:val>
                                        </p:tav>
                                        <p:tav tm="100000">
                                          <p:val>
                                            <p:strVal val="#ppt_h"/>
                                          </p:val>
                                        </p:tav>
                                      </p:tavLst>
                                    </p:anim>
                                    <p:anim calcmode="lin" valueType="num">
                                      <p:cBhvr>
                                        <p:cTn id="64" dur="500" fill="hold"/>
                                        <p:tgtEl>
                                          <p:spTgt spid="4"/>
                                        </p:tgtEl>
                                        <p:attrNameLst>
                                          <p:attrName>style.rotation</p:attrName>
                                        </p:attrNameLst>
                                      </p:cBhvr>
                                      <p:tavLst>
                                        <p:tav tm="0">
                                          <p:val>
                                            <p:fltVal val="360"/>
                                          </p:val>
                                        </p:tav>
                                        <p:tav tm="100000">
                                          <p:val>
                                            <p:fltVal val="0"/>
                                          </p:val>
                                        </p:tav>
                                      </p:tavLst>
                                    </p:anim>
                                    <p:animEffect transition="in" filter="fade">
                                      <p:cBhvr>
                                        <p:cTn id="65" dur="500"/>
                                        <p:tgtEl>
                                          <p:spTgt spid="4"/>
                                        </p:tgtEl>
                                      </p:cBhvr>
                                    </p:animEffect>
                                  </p:childTnLst>
                                </p:cTn>
                              </p:par>
                            </p:childTnLst>
                          </p:cTn>
                        </p:par>
                        <p:par>
                          <p:cTn id="66" fill="hold">
                            <p:stCondLst>
                              <p:cond delay="6550"/>
                            </p:stCondLst>
                            <p:childTnLst>
                              <p:par>
                                <p:cTn id="67" presetID="53" presetClass="entr" presetSubtype="16" fill="hold" grpId="0" nodeType="afterEffect">
                                  <p:stCondLst>
                                    <p:cond delay="0"/>
                                  </p:stCondLst>
                                  <p:iterate type="lt">
                                    <p:tmPct val="10000"/>
                                  </p:iterate>
                                  <p:childTnLst>
                                    <p:set>
                                      <p:cBhvr>
                                        <p:cTn id="68" dur="1" fill="hold">
                                          <p:stCondLst>
                                            <p:cond delay="0"/>
                                          </p:stCondLst>
                                        </p:cTn>
                                        <p:tgtEl>
                                          <p:spTgt spid="3"/>
                                        </p:tgtEl>
                                        <p:attrNameLst>
                                          <p:attrName>style.visibility</p:attrName>
                                        </p:attrNameLst>
                                      </p:cBhvr>
                                      <p:to>
                                        <p:strVal val="visible"/>
                                      </p:to>
                                    </p:set>
                                    <p:anim calcmode="lin" valueType="num">
                                      <p:cBhvr>
                                        <p:cTn id="69" dur="500" fill="hold"/>
                                        <p:tgtEl>
                                          <p:spTgt spid="3"/>
                                        </p:tgtEl>
                                        <p:attrNameLst>
                                          <p:attrName>ppt_w</p:attrName>
                                        </p:attrNameLst>
                                      </p:cBhvr>
                                      <p:tavLst>
                                        <p:tav tm="0">
                                          <p:val>
                                            <p:fltVal val="0"/>
                                          </p:val>
                                        </p:tav>
                                        <p:tav tm="100000">
                                          <p:val>
                                            <p:strVal val="#ppt_w"/>
                                          </p:val>
                                        </p:tav>
                                      </p:tavLst>
                                    </p:anim>
                                    <p:anim calcmode="lin" valueType="num">
                                      <p:cBhvr>
                                        <p:cTn id="70" dur="500" fill="hold"/>
                                        <p:tgtEl>
                                          <p:spTgt spid="3"/>
                                        </p:tgtEl>
                                        <p:attrNameLst>
                                          <p:attrName>ppt_h</p:attrName>
                                        </p:attrNameLst>
                                      </p:cBhvr>
                                      <p:tavLst>
                                        <p:tav tm="0">
                                          <p:val>
                                            <p:fltVal val="0"/>
                                          </p:val>
                                        </p:tav>
                                        <p:tav tm="100000">
                                          <p:val>
                                            <p:strVal val="#ppt_h"/>
                                          </p:val>
                                        </p:tav>
                                      </p:tavLst>
                                    </p:anim>
                                    <p:animEffect transition="in" filter="fade">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ldLvl="0" animBg="1"/>
      <p:bldP spid="124" grpId="0"/>
      <p:bldP spid="133" grpId="0" bldLvl="0" animBg="1"/>
      <p:bldP spid="151" grpId="0" bldLvl="0" animBg="1"/>
      <p:bldP spid="152" grpId="0"/>
      <p:bldP spid="154" grpId="0" bldLvl="0" animBg="1"/>
      <p:bldP spid="163" grpId="0" bldLvl="0" animBg="1"/>
      <p:bldP spid="164" grpId="0"/>
      <p:bldP spid="166" grpId="0" bldLvl="0" animBg="1"/>
      <p:bldP spid="2" grpId="0" bldLvl="0" animBg="1"/>
      <p:bldP spid="3" grpId="0"/>
      <p:bldP spid="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学校推荐表及其他材料</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6" name="图片 5" descr="千库网_人物介绍推荐引荐_元素编号12786751"/>
          <p:cNvPicPr>
            <a:picLocks noChangeAspect="1"/>
          </p:cNvPicPr>
          <p:nvPr/>
        </p:nvPicPr>
        <p:blipFill>
          <a:blip r:embed="rId2"/>
          <a:srcRect l="29722"/>
          <a:stretch>
            <a:fillRect/>
          </a:stretch>
        </p:blipFill>
        <p:spPr>
          <a:xfrm>
            <a:off x="987425" y="2139950"/>
            <a:ext cx="3068955" cy="4366895"/>
          </a:xfrm>
          <a:prstGeom prst="rect">
            <a:avLst/>
          </a:prstGeom>
        </p:spPr>
      </p:pic>
      <p:sp>
        <p:nvSpPr>
          <p:cNvPr id="7" name="文本框 6"/>
          <p:cNvSpPr txBox="1"/>
          <p:nvPr/>
        </p:nvSpPr>
        <p:spPr>
          <a:xfrm>
            <a:off x="3881755" y="2395855"/>
            <a:ext cx="7099935" cy="2168525"/>
          </a:xfrm>
          <a:prstGeom prst="rect">
            <a:avLst/>
          </a:prstGeom>
          <a:noFill/>
        </p:spPr>
        <p:txBody>
          <a:bodyPr wrap="square" rtlCol="0">
            <a:spAutoFit/>
          </a:bodyPr>
          <a:p>
            <a:pPr marL="342900" indent="-342900" algn="just">
              <a:lnSpc>
                <a:spcPct val="150000"/>
              </a:lnSpc>
              <a:buFont typeface="Wingdings" panose="05000000000000000000" charset="0"/>
              <a:buChar char="l"/>
            </a:pPr>
            <a:r>
              <a:rPr lang="zh-CN" altLang="en-US" b="1" spc="150">
                <a:solidFill>
                  <a:srgbClr val="C00000"/>
                </a:solidFill>
                <a:latin typeface="思源黑体 Normal" panose="020B0400000000000000" charset="-122"/>
                <a:ea typeface="思源黑体 Normal" panose="020B0400000000000000" charset="-122"/>
                <a:cs typeface="思源黑体 Normal" panose="020B0400000000000000" charset="-122"/>
              </a:rPr>
              <a:t>毕业生就业推荐表</a:t>
            </a:r>
            <a:r>
              <a:rPr lang="zh-CN" altLang="en-US" spc="150">
                <a:latin typeface="思源黑体 Normal" panose="020B0400000000000000" charset="-122"/>
                <a:ea typeface="思源黑体 Normal" panose="020B0400000000000000" charset="-122"/>
                <a:cs typeface="思源黑体 Normal" panose="020B0400000000000000" charset="-122"/>
              </a:rPr>
              <a:t>：学校为帮助毕业生就业，专门向用人单位出具 的一份正式的推荐函。 </a:t>
            </a:r>
            <a:endParaRPr lang="zh-CN" altLang="en-US" spc="150">
              <a:latin typeface="思源黑体 Normal" panose="020B0400000000000000" charset="-122"/>
              <a:ea typeface="思源黑体 Normal" panose="020B0400000000000000" charset="-122"/>
              <a:cs typeface="思源黑体 Normal" panose="020B0400000000000000" charset="-122"/>
            </a:endParaRPr>
          </a:p>
          <a:p>
            <a:pPr marL="342900" indent="-342900" algn="just">
              <a:lnSpc>
                <a:spcPct val="150000"/>
              </a:lnSpc>
              <a:buFont typeface="Wingdings" panose="05000000000000000000" charset="0"/>
              <a:buChar char="l"/>
            </a:pPr>
            <a:endParaRPr lang="zh-CN" altLang="en-US" spc="150">
              <a:latin typeface="思源黑体 Normal" panose="020B0400000000000000" charset="-122"/>
              <a:ea typeface="思源黑体 Normal" panose="020B0400000000000000" charset="-122"/>
              <a:cs typeface="思源黑体 Normal" panose="020B0400000000000000" charset="-122"/>
            </a:endParaRPr>
          </a:p>
          <a:p>
            <a:pPr marL="342900" indent="-342900" algn="just">
              <a:lnSpc>
                <a:spcPct val="150000"/>
              </a:lnSpc>
              <a:buFont typeface="Wingdings" panose="05000000000000000000" charset="0"/>
              <a:buChar char="l"/>
            </a:pPr>
            <a:r>
              <a:rPr lang="zh-CN" altLang="en-US" b="1" spc="150">
                <a:solidFill>
                  <a:srgbClr val="C00000"/>
                </a:solidFill>
                <a:latin typeface="思源黑体 Normal" panose="020B0400000000000000" charset="-122"/>
                <a:ea typeface="思源黑体 Normal" panose="020B0400000000000000" charset="-122"/>
                <a:cs typeface="思源黑体 Normal" panose="020B0400000000000000" charset="-122"/>
              </a:rPr>
              <a:t>使用方式</a:t>
            </a:r>
            <a:r>
              <a:rPr lang="zh-CN" altLang="en-US" spc="150">
                <a:latin typeface="思源黑体 Normal" panose="020B0400000000000000" charset="-122"/>
                <a:ea typeface="思源黑体 Normal" panose="020B0400000000000000" charset="-122"/>
                <a:cs typeface="思源黑体 Normal" panose="020B0400000000000000" charset="-122"/>
              </a:rPr>
              <a:t>：毕业生本人按要求如实填写，院系审查并加盖公章，经学校毕业生就业主管部门签章后用于向用人单位推荐。</a:t>
            </a:r>
            <a:endParaRPr lang="zh-CN" altLang="en-US" spc="150">
              <a:latin typeface="思源黑体 Normal" panose="020B0400000000000000" charset="-122"/>
              <a:ea typeface="思源黑体 Normal" panose="020B0400000000000000" charset="-122"/>
              <a:cs typeface="思源黑体 Normal" panose="020B0400000000000000" charset="-122"/>
            </a:endParaRPr>
          </a:p>
        </p:txBody>
      </p:sp>
      <p:sp>
        <p:nvSpPr>
          <p:cNvPr id="8" name="圆角矩形 7"/>
          <p:cNvSpPr/>
          <p:nvPr/>
        </p:nvSpPr>
        <p:spPr>
          <a:xfrm>
            <a:off x="3519805" y="1747520"/>
            <a:ext cx="7810500" cy="3570605"/>
          </a:xfrm>
          <a:prstGeom prst="roundRect">
            <a:avLst/>
          </a:prstGeom>
          <a:noFill/>
          <a:ln>
            <a:solidFill>
              <a:schemeClr val="bg1">
                <a:lumMod val="95000"/>
              </a:schemeClr>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学校推荐表及其他材料</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27" name="文本框 26"/>
          <p:cNvSpPr txBox="1"/>
          <p:nvPr>
            <p:custDataLst>
              <p:tags r:id="rId2"/>
            </p:custDataLst>
          </p:nvPr>
        </p:nvSpPr>
        <p:spPr>
          <a:xfrm>
            <a:off x="1250641" y="3205964"/>
            <a:ext cx="2525220" cy="502048"/>
          </a:xfrm>
          <a:prstGeom prst="rect">
            <a:avLst/>
          </a:prstGeom>
          <a:noFill/>
        </p:spPr>
        <p:txBody>
          <a:bodyPr wrap="square" lIns="90000" tIns="0" rIns="90000" bIns="46800" anchor="ctr" anchorCtr="0">
            <a:normAutofit/>
          </a:bodyPr>
          <a:p>
            <a:pPr lvl="0" algn="ctr" defTabSz="913765">
              <a:lnSpc>
                <a:spcPct val="120000"/>
              </a:lnSpc>
              <a:buClrTx/>
              <a:buSzTx/>
              <a:buFontTx/>
            </a:pPr>
            <a:r>
              <a:rPr lang="zh-CN" altLang="en-US" sz="1900" spc="150" dirty="0">
                <a:latin typeface="思源黑体 CN Normal" panose="020B0400000000000000" pitchFamily="34" charset="-122"/>
                <a:ea typeface="思源黑体 CN Normal" panose="020B0400000000000000" pitchFamily="34" charset="-122"/>
                <a:sym typeface="+mn-ea"/>
              </a:rPr>
              <a:t>各种荣誉证书</a:t>
            </a:r>
            <a:endParaRPr lang="zh-CN" altLang="en-US" sz="1900" spc="150" dirty="0">
              <a:latin typeface="思源黑体 CN Normal" panose="020B0400000000000000" pitchFamily="34" charset="-122"/>
              <a:ea typeface="思源黑体 CN Normal" panose="020B0400000000000000" pitchFamily="34" charset="-122"/>
              <a:sym typeface="+mn-ea"/>
            </a:endParaRPr>
          </a:p>
        </p:txBody>
      </p:sp>
      <p:sp>
        <p:nvSpPr>
          <p:cNvPr id="25" name="文本框 24"/>
          <p:cNvSpPr txBox="1"/>
          <p:nvPr>
            <p:custDataLst>
              <p:tags r:id="rId3"/>
            </p:custDataLst>
          </p:nvPr>
        </p:nvSpPr>
        <p:spPr>
          <a:xfrm>
            <a:off x="8416571" y="3241471"/>
            <a:ext cx="2457329" cy="502048"/>
          </a:xfrm>
          <a:prstGeom prst="rect">
            <a:avLst/>
          </a:prstGeom>
          <a:noFill/>
        </p:spPr>
        <p:txBody>
          <a:bodyPr wrap="square" lIns="90000" tIns="0" rIns="90000" bIns="46800" anchor="ctr" anchorCtr="0">
            <a:normAutofit/>
          </a:bodyPr>
          <a:p>
            <a:pPr lvl="0" algn="ctr" defTabSz="913765">
              <a:lnSpc>
                <a:spcPct val="120000"/>
              </a:lnSpc>
              <a:buClrTx/>
              <a:buSzTx/>
              <a:buFontTx/>
            </a:pPr>
            <a:r>
              <a:rPr lang="zh-CN" altLang="en-US" sz="1900" spc="150" dirty="0">
                <a:latin typeface="思源黑体 CN Normal" panose="020B0400000000000000" pitchFamily="34" charset="-122"/>
                <a:ea typeface="思源黑体 CN Normal" panose="020B0400000000000000" pitchFamily="34" charset="-122"/>
                <a:sym typeface="+mn-ea"/>
              </a:rPr>
              <a:t>成果证明材料</a:t>
            </a:r>
            <a:endParaRPr lang="zh-CN" altLang="en-US" sz="1900" spc="150" dirty="0">
              <a:latin typeface="思源黑体 CN Normal" panose="020B0400000000000000" pitchFamily="34" charset="-122"/>
              <a:ea typeface="思源黑体 CN Normal" panose="020B0400000000000000" pitchFamily="34" charset="-122"/>
              <a:sym typeface="+mn-ea"/>
            </a:endParaRPr>
          </a:p>
        </p:txBody>
      </p:sp>
      <p:sp>
        <p:nvSpPr>
          <p:cNvPr id="23" name="文本框 22"/>
          <p:cNvSpPr txBox="1"/>
          <p:nvPr>
            <p:custDataLst>
              <p:tags r:id="rId4"/>
            </p:custDataLst>
          </p:nvPr>
        </p:nvSpPr>
        <p:spPr>
          <a:xfrm>
            <a:off x="620361" y="4922494"/>
            <a:ext cx="2525220" cy="502048"/>
          </a:xfrm>
          <a:prstGeom prst="rect">
            <a:avLst/>
          </a:prstGeom>
          <a:noFill/>
        </p:spPr>
        <p:txBody>
          <a:bodyPr wrap="square" lIns="90000" tIns="0" rIns="90000" bIns="46800" anchor="ctr" anchorCtr="0">
            <a:normAutofit/>
          </a:bodyPr>
          <a:p>
            <a:pPr lvl="0" algn="ctr" defTabSz="913765">
              <a:lnSpc>
                <a:spcPct val="120000"/>
              </a:lnSpc>
              <a:buClrTx/>
              <a:buSzTx/>
              <a:buFontTx/>
            </a:pPr>
            <a:r>
              <a:rPr lang="zh-CN" altLang="en-US" sz="1900" spc="150" dirty="0">
                <a:latin typeface="思源黑体 CN Normal" panose="020B0400000000000000" pitchFamily="34" charset="-122"/>
                <a:ea typeface="思源黑体 CN Normal" panose="020B0400000000000000" pitchFamily="34" charset="-122"/>
                <a:sym typeface="+mn-ea"/>
              </a:rPr>
              <a:t>学习成绩单</a:t>
            </a:r>
            <a:endParaRPr lang="zh-CN" altLang="en-US" sz="1900" spc="150" dirty="0">
              <a:latin typeface="思源黑体 CN Normal" panose="020B0400000000000000" pitchFamily="34" charset="-122"/>
              <a:ea typeface="思源黑体 CN Normal" panose="020B0400000000000000" pitchFamily="34" charset="-122"/>
              <a:sym typeface="+mn-ea"/>
            </a:endParaRPr>
          </a:p>
        </p:txBody>
      </p:sp>
      <p:sp>
        <p:nvSpPr>
          <p:cNvPr id="21" name="文本框 20"/>
          <p:cNvSpPr txBox="1"/>
          <p:nvPr>
            <p:custDataLst>
              <p:tags r:id="rId5"/>
            </p:custDataLst>
          </p:nvPr>
        </p:nvSpPr>
        <p:spPr>
          <a:xfrm>
            <a:off x="9082909" y="4929441"/>
            <a:ext cx="2457329" cy="502048"/>
          </a:xfrm>
          <a:prstGeom prst="rect">
            <a:avLst/>
          </a:prstGeom>
          <a:noFill/>
        </p:spPr>
        <p:txBody>
          <a:bodyPr wrap="square" lIns="90000" tIns="0" rIns="90000" bIns="46800" anchor="ctr" anchorCtr="0">
            <a:normAutofit/>
          </a:bodyPr>
          <a:p>
            <a:pPr lvl="0" algn="ctr" defTabSz="913765">
              <a:lnSpc>
                <a:spcPct val="120000"/>
              </a:lnSpc>
              <a:buClrTx/>
              <a:buSzTx/>
              <a:buFontTx/>
            </a:pPr>
            <a:r>
              <a:rPr lang="zh-CN" altLang="en-US" sz="1900" spc="150" dirty="0">
                <a:latin typeface="思源黑体 CN Normal" panose="020B0400000000000000" pitchFamily="34" charset="-122"/>
                <a:ea typeface="思源黑体 CN Normal" panose="020B0400000000000000" pitchFamily="34" charset="-122"/>
                <a:sym typeface="+mn-ea"/>
              </a:rPr>
              <a:t>推荐、引荐信</a:t>
            </a:r>
            <a:endParaRPr lang="zh-CN" altLang="en-US" sz="1900" spc="150" dirty="0">
              <a:latin typeface="思源黑体 CN Normal" panose="020B0400000000000000" pitchFamily="34" charset="-122"/>
              <a:ea typeface="思源黑体 CN Normal" panose="020B0400000000000000" pitchFamily="34" charset="-122"/>
              <a:sym typeface="+mn-ea"/>
            </a:endParaRPr>
          </a:p>
        </p:txBody>
      </p:sp>
      <p:grpSp>
        <p:nvGrpSpPr>
          <p:cNvPr id="4" name="组合 3"/>
          <p:cNvGrpSpPr/>
          <p:nvPr/>
        </p:nvGrpSpPr>
        <p:grpSpPr>
          <a:xfrm>
            <a:off x="3329940" y="2354580"/>
            <a:ext cx="5530215" cy="3358515"/>
            <a:chOff x="4455" y="3640"/>
            <a:chExt cx="10290" cy="6248"/>
          </a:xfrm>
        </p:grpSpPr>
        <p:sp>
          <p:nvSpPr>
            <p:cNvPr id="5" name="椭圆 4"/>
            <p:cNvSpPr/>
            <p:nvPr>
              <p:custDataLst>
                <p:tags r:id="rId6"/>
              </p:custDataLst>
            </p:nvPr>
          </p:nvSpPr>
          <p:spPr>
            <a:xfrm>
              <a:off x="8866" y="3640"/>
              <a:ext cx="1407" cy="1407"/>
            </a:xfrm>
            <a:prstGeom prst="ellipse">
              <a:avLst/>
            </a:prstGeom>
            <a:solidFill>
              <a:srgbClr val="69A35B"/>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p>
              <a:pPr algn="ctr">
                <a:lnSpc>
                  <a:spcPct val="130000"/>
                </a:lnSpc>
              </a:pPr>
              <a:endParaRPr>
                <a:latin typeface="微软雅黑" panose="020B0503020204020204" charset="-122"/>
                <a:ea typeface="微软雅黑" panose="020B0503020204020204" charset="-122"/>
              </a:endParaRPr>
            </a:p>
          </p:txBody>
        </p:sp>
        <p:sp>
          <p:nvSpPr>
            <p:cNvPr id="32" name="梯形 31"/>
            <p:cNvSpPr/>
            <p:nvPr>
              <p:custDataLst>
                <p:tags r:id="rId7"/>
              </p:custDataLst>
            </p:nvPr>
          </p:nvSpPr>
          <p:spPr>
            <a:xfrm flipV="1">
              <a:off x="7062" y="7490"/>
              <a:ext cx="5076" cy="2398"/>
            </a:xfrm>
            <a:prstGeom prst="trapezoid">
              <a:avLst/>
            </a:prstGeom>
            <a:solidFill>
              <a:srgbClr val="4D576B">
                <a:lumMod val="20000"/>
                <a:lumOff val="80000"/>
              </a:srgbClr>
            </a:solidFill>
            <a:ln w="5715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p>
              <a:pPr algn="ctr">
                <a:lnSpc>
                  <a:spcPct val="130000"/>
                </a:lnSpc>
              </a:pPr>
              <a:endParaRPr>
                <a:latin typeface="微软雅黑" panose="020B0503020204020204" charset="-122"/>
                <a:ea typeface="微软雅黑" panose="020B0503020204020204" charset="-122"/>
              </a:endParaRPr>
            </a:p>
          </p:txBody>
        </p:sp>
        <p:sp>
          <p:nvSpPr>
            <p:cNvPr id="33" name="圆角矩形 32"/>
            <p:cNvSpPr/>
            <p:nvPr>
              <p:custDataLst>
                <p:tags r:id="rId8"/>
              </p:custDataLst>
            </p:nvPr>
          </p:nvSpPr>
          <p:spPr>
            <a:xfrm>
              <a:off x="6806" y="7262"/>
              <a:ext cx="5587" cy="481"/>
            </a:xfrm>
            <a:prstGeom prst="roundRect">
              <a:avLst>
                <a:gd name="adj" fmla="val 20769"/>
              </a:avLst>
            </a:prstGeom>
            <a:solidFill>
              <a:srgbClr val="4D576B">
                <a:lumMod val="20000"/>
                <a:lumOff val="80000"/>
              </a:srgbClr>
            </a:solidFill>
            <a:ln w="5715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p>
              <a:pPr algn="ctr">
                <a:lnSpc>
                  <a:spcPct val="130000"/>
                </a:lnSpc>
              </a:pPr>
              <a:endParaRPr>
                <a:latin typeface="微软雅黑" panose="020B0503020204020204" charset="-122"/>
                <a:ea typeface="微软雅黑" panose="020B0503020204020204" charset="-122"/>
              </a:endParaRPr>
            </a:p>
          </p:txBody>
        </p:sp>
        <p:sp>
          <p:nvSpPr>
            <p:cNvPr id="30" name="圆角矩形 29"/>
            <p:cNvSpPr/>
            <p:nvPr>
              <p:custDataLst>
                <p:tags r:id="rId9"/>
              </p:custDataLst>
            </p:nvPr>
          </p:nvSpPr>
          <p:spPr>
            <a:xfrm rot="5109056">
              <a:off x="9231" y="6411"/>
              <a:ext cx="2062" cy="373"/>
            </a:xfrm>
            <a:prstGeom prst="roundRect">
              <a:avLst/>
            </a:prstGeom>
            <a:solidFill>
              <a:srgbClr val="4D576B">
                <a:lumMod val="20000"/>
                <a:lumOff val="80000"/>
              </a:srgbClr>
            </a:solidFill>
            <a:ln w="5715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p>
              <a:pPr algn="ctr">
                <a:lnSpc>
                  <a:spcPct val="130000"/>
                </a:lnSpc>
              </a:pPr>
              <a:endParaRPr>
                <a:latin typeface="微软雅黑" panose="020B0503020204020204" charset="-122"/>
                <a:ea typeface="微软雅黑" panose="020B0503020204020204" charset="-122"/>
              </a:endParaRPr>
            </a:p>
          </p:txBody>
        </p:sp>
        <p:sp>
          <p:nvSpPr>
            <p:cNvPr id="31" name="圆角矩形 30"/>
            <p:cNvSpPr/>
            <p:nvPr>
              <p:custDataLst>
                <p:tags r:id="rId10"/>
              </p:custDataLst>
            </p:nvPr>
          </p:nvSpPr>
          <p:spPr>
            <a:xfrm rot="6570399">
              <a:off x="7977" y="6411"/>
              <a:ext cx="2062" cy="373"/>
            </a:xfrm>
            <a:prstGeom prst="roundRect">
              <a:avLst/>
            </a:prstGeom>
            <a:solidFill>
              <a:srgbClr val="4D576B">
                <a:lumMod val="20000"/>
                <a:lumOff val="80000"/>
              </a:srgbClr>
            </a:solidFill>
            <a:ln w="5715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p>
              <a:pPr algn="ctr">
                <a:lnSpc>
                  <a:spcPct val="130000"/>
                </a:lnSpc>
              </a:pPr>
              <a:endParaRPr>
                <a:latin typeface="微软雅黑" panose="020B0503020204020204" charset="-122"/>
                <a:ea typeface="微软雅黑" panose="020B0503020204020204" charset="-122"/>
              </a:endParaRPr>
            </a:p>
          </p:txBody>
        </p:sp>
        <p:sp>
          <p:nvSpPr>
            <p:cNvPr id="10" name="椭圆 9"/>
            <p:cNvSpPr/>
            <p:nvPr>
              <p:custDataLst>
                <p:tags r:id="rId11"/>
              </p:custDataLst>
            </p:nvPr>
          </p:nvSpPr>
          <p:spPr>
            <a:xfrm>
              <a:off x="4455" y="8215"/>
              <a:ext cx="1407" cy="1407"/>
            </a:xfrm>
            <a:prstGeom prst="ellipse">
              <a:avLst/>
            </a:prstGeom>
            <a:solidFill>
              <a:srgbClr val="E05E16"/>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p>
              <a:pPr algn="ctr">
                <a:lnSpc>
                  <a:spcPct val="130000"/>
                </a:lnSpc>
              </a:pPr>
              <a:endParaRPr>
                <a:latin typeface="微软雅黑" panose="020B0503020204020204" charset="-122"/>
                <a:ea typeface="微软雅黑" panose="020B0503020204020204" charset="-122"/>
              </a:endParaRPr>
            </a:p>
          </p:txBody>
        </p:sp>
        <p:sp>
          <p:nvSpPr>
            <p:cNvPr id="11" name="椭圆 10"/>
            <p:cNvSpPr/>
            <p:nvPr>
              <p:custDataLst>
                <p:tags r:id="rId12"/>
              </p:custDataLst>
            </p:nvPr>
          </p:nvSpPr>
          <p:spPr>
            <a:xfrm>
              <a:off x="12037" y="5001"/>
              <a:ext cx="1407" cy="1407"/>
            </a:xfrm>
            <a:prstGeom prst="ellipse">
              <a:avLst/>
            </a:prstGeom>
            <a:solidFill>
              <a:srgbClr val="3498DB"/>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p>
              <a:pPr algn="ctr">
                <a:lnSpc>
                  <a:spcPct val="130000"/>
                </a:lnSpc>
              </a:pPr>
              <a:endParaRPr>
                <a:latin typeface="微软雅黑" panose="020B0503020204020204" charset="-122"/>
                <a:ea typeface="微软雅黑" panose="020B0503020204020204" charset="-122"/>
              </a:endParaRPr>
            </a:p>
          </p:txBody>
        </p:sp>
        <p:sp>
          <p:nvSpPr>
            <p:cNvPr id="12" name="文本框 11"/>
            <p:cNvSpPr txBox="1"/>
            <p:nvPr>
              <p:custDataLst>
                <p:tags r:id="rId13"/>
              </p:custDataLst>
            </p:nvPr>
          </p:nvSpPr>
          <p:spPr>
            <a:xfrm>
              <a:off x="7598" y="8503"/>
              <a:ext cx="4007" cy="790"/>
            </a:xfrm>
            <a:prstGeom prst="rect">
              <a:avLst/>
            </a:prstGeom>
            <a:noFill/>
          </p:spPr>
          <p:txBody>
            <a:bodyPr wrap="square" lIns="90000" tIns="0" rIns="90000" bIns="46800" anchor="ctr" anchorCtr="1"/>
            <a:p>
              <a:pPr algn="ctr">
                <a:lnSpc>
                  <a:spcPct val="120000"/>
                </a:lnSpc>
                <a:spcBef>
                  <a:spcPct val="0"/>
                </a:spcBef>
              </a:pPr>
              <a:r>
                <a:rPr lang="zh-CN" altLang="en-US" spc="150" dirty="0">
                  <a:latin typeface="思源黑体 CN Normal" panose="020B0400000000000000" pitchFamily="34" charset="-122"/>
                  <a:ea typeface="思源黑体 CN Normal" panose="020B0400000000000000" pitchFamily="34" charset="-122"/>
                </a:rPr>
                <a:t>其他求职材料</a:t>
              </a:r>
              <a:endParaRPr lang="zh-CN" altLang="en-US" spc="150" dirty="0">
                <a:latin typeface="思源黑体 CN Normal" panose="020B0400000000000000" pitchFamily="34" charset="-122"/>
                <a:ea typeface="思源黑体 CN Normal" panose="020B0400000000000000" pitchFamily="34" charset="-122"/>
              </a:endParaRPr>
            </a:p>
          </p:txBody>
        </p:sp>
        <p:sp>
          <p:nvSpPr>
            <p:cNvPr id="14" name="任意多边形 13"/>
            <p:cNvSpPr/>
            <p:nvPr>
              <p:custDataLst>
                <p:tags r:id="rId14"/>
              </p:custDataLst>
            </p:nvPr>
          </p:nvSpPr>
          <p:spPr bwMode="auto">
            <a:xfrm>
              <a:off x="9236" y="4010"/>
              <a:ext cx="668" cy="667"/>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ysClr val="window" lastClr="FFFFFF"/>
            </a:solidFill>
            <a:ln>
              <a:noFill/>
            </a:ln>
          </p:spPr>
          <p:txBody>
            <a:bodyPr anchor="ctr"/>
            <a:p>
              <a:pPr algn="ctr">
                <a:lnSpc>
                  <a:spcPct val="130000"/>
                </a:lnSpc>
              </a:pPr>
              <a:endParaRPr>
                <a:latin typeface="微软雅黑" panose="020B0503020204020204" charset="-122"/>
                <a:ea typeface="微软雅黑" panose="020B0503020204020204" charset="-122"/>
              </a:endParaRPr>
            </a:p>
          </p:txBody>
        </p:sp>
        <p:sp>
          <p:nvSpPr>
            <p:cNvPr id="17" name="任意多边形 16"/>
            <p:cNvSpPr/>
            <p:nvPr>
              <p:custDataLst>
                <p:tags r:id="rId15"/>
              </p:custDataLst>
            </p:nvPr>
          </p:nvSpPr>
          <p:spPr bwMode="auto">
            <a:xfrm>
              <a:off x="4846" y="8636"/>
              <a:ext cx="674" cy="554"/>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ysClr val="window" lastClr="FFFFFF"/>
            </a:solidFill>
            <a:ln>
              <a:noFill/>
            </a:ln>
          </p:spPr>
          <p:txBody>
            <a:bodyPr anchor="ctr"/>
            <a:p>
              <a:pPr algn="ctr">
                <a:lnSpc>
                  <a:spcPct val="130000"/>
                </a:lnSpc>
              </a:pPr>
              <a:endParaRPr>
                <a:latin typeface="微软雅黑" panose="020B0503020204020204" charset="-122"/>
                <a:ea typeface="微软雅黑" panose="020B0503020204020204" charset="-122"/>
              </a:endParaRPr>
            </a:p>
          </p:txBody>
        </p:sp>
        <p:sp>
          <p:nvSpPr>
            <p:cNvPr id="15" name="椭圆 14"/>
            <p:cNvSpPr/>
            <p:nvPr>
              <p:custDataLst>
                <p:tags r:id="rId16"/>
              </p:custDataLst>
            </p:nvPr>
          </p:nvSpPr>
          <p:spPr>
            <a:xfrm>
              <a:off x="5756" y="5001"/>
              <a:ext cx="1407" cy="1407"/>
            </a:xfrm>
            <a:prstGeom prst="ellipse">
              <a:avLst/>
            </a:prstGeom>
            <a:solidFill>
              <a:srgbClr val="3498DB"/>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p>
              <a:pPr algn="ctr">
                <a:lnSpc>
                  <a:spcPct val="130000"/>
                </a:lnSpc>
              </a:pPr>
              <a:endParaRPr>
                <a:latin typeface="微软雅黑" panose="020B0503020204020204" charset="-122"/>
                <a:ea typeface="微软雅黑" panose="020B0503020204020204" charset="-122"/>
              </a:endParaRPr>
            </a:p>
          </p:txBody>
        </p:sp>
        <p:sp>
          <p:nvSpPr>
            <p:cNvPr id="18" name="任意多边形 17"/>
            <p:cNvSpPr/>
            <p:nvPr>
              <p:custDataLst>
                <p:tags r:id="rId17"/>
              </p:custDataLst>
            </p:nvPr>
          </p:nvSpPr>
          <p:spPr bwMode="auto">
            <a:xfrm>
              <a:off x="6103" y="5322"/>
              <a:ext cx="719" cy="693"/>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ysClr val="window" lastClr="FFFFFF"/>
            </a:solidFill>
            <a:ln>
              <a:noFill/>
            </a:ln>
          </p:spPr>
          <p:txBody>
            <a:bodyPr anchor="ctr"/>
            <a:p>
              <a:pPr algn="ctr">
                <a:lnSpc>
                  <a:spcPct val="130000"/>
                </a:lnSpc>
              </a:pPr>
              <a:endParaRPr>
                <a:latin typeface="微软雅黑" panose="020B0503020204020204" charset="-122"/>
                <a:ea typeface="微软雅黑" panose="020B0503020204020204" charset="-122"/>
              </a:endParaRPr>
            </a:p>
          </p:txBody>
        </p:sp>
        <p:sp>
          <p:nvSpPr>
            <p:cNvPr id="16" name="椭圆 15"/>
            <p:cNvSpPr/>
            <p:nvPr>
              <p:custDataLst>
                <p:tags r:id="rId18"/>
              </p:custDataLst>
            </p:nvPr>
          </p:nvSpPr>
          <p:spPr>
            <a:xfrm>
              <a:off x="13338" y="8216"/>
              <a:ext cx="1407" cy="1407"/>
            </a:xfrm>
            <a:prstGeom prst="ellipse">
              <a:avLst/>
            </a:prstGeom>
            <a:solidFill>
              <a:srgbClr val="E05E16"/>
            </a:solidFill>
            <a:ln w="76200">
              <a:noFill/>
            </a:ln>
          </p:spPr>
          <p:style>
            <a:lnRef idx="2">
              <a:srgbClr val="1F74AD">
                <a:shade val="50000"/>
              </a:srgbClr>
            </a:lnRef>
            <a:fillRef idx="1">
              <a:srgbClr val="1F74AD"/>
            </a:fillRef>
            <a:effectRef idx="0">
              <a:srgbClr val="1F74AD"/>
            </a:effectRef>
            <a:fontRef idx="minor">
              <a:sysClr val="window" lastClr="FFFFFF"/>
            </a:fontRef>
          </p:style>
          <p:txBody>
            <a:bodyPr anchor="ctr"/>
            <a:p>
              <a:pPr algn="ctr">
                <a:lnSpc>
                  <a:spcPct val="130000"/>
                </a:lnSpc>
              </a:pPr>
              <a:endParaRPr>
                <a:latin typeface="微软雅黑" panose="020B0503020204020204" charset="-122"/>
                <a:ea typeface="微软雅黑" panose="020B0503020204020204" charset="-122"/>
              </a:endParaRPr>
            </a:p>
          </p:txBody>
        </p:sp>
        <p:sp>
          <p:nvSpPr>
            <p:cNvPr id="19" name="任意多边形 18"/>
            <p:cNvSpPr/>
            <p:nvPr>
              <p:custDataLst>
                <p:tags r:id="rId19"/>
              </p:custDataLst>
            </p:nvPr>
          </p:nvSpPr>
          <p:spPr bwMode="auto">
            <a:xfrm>
              <a:off x="13565" y="8496"/>
              <a:ext cx="905" cy="83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ysClr val="window" lastClr="FFFFFF"/>
            </a:solidFill>
            <a:ln w="9525">
              <a:noFill/>
              <a:round/>
            </a:ln>
          </p:spPr>
          <p:txBody>
            <a:bodyPr anchor="ctr"/>
            <a:p>
              <a:pPr algn="ctr">
                <a:lnSpc>
                  <a:spcPct val="130000"/>
                </a:lnSpc>
              </a:pPr>
              <a:endParaRPr>
                <a:latin typeface="微软雅黑" panose="020B0503020204020204" charset="-122"/>
                <a:ea typeface="微软雅黑" panose="020B0503020204020204" charset="-122"/>
              </a:endParaRPr>
            </a:p>
          </p:txBody>
        </p:sp>
        <p:sp>
          <p:nvSpPr>
            <p:cNvPr id="20" name="任意多边形 19"/>
            <p:cNvSpPr/>
            <p:nvPr>
              <p:custDataLst>
                <p:tags r:id="rId20"/>
              </p:custDataLst>
            </p:nvPr>
          </p:nvSpPr>
          <p:spPr bwMode="auto">
            <a:xfrm>
              <a:off x="12542" y="5358"/>
              <a:ext cx="385" cy="694"/>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ysClr val="window" lastClr="FFFFFF"/>
            </a:solidFill>
            <a:ln>
              <a:noFill/>
            </a:ln>
          </p:spPr>
          <p:txBody>
            <a:bodyPr anchor="ctr"/>
            <a:p>
              <a:pPr algn="ctr">
                <a:lnSpc>
                  <a:spcPct val="130000"/>
                </a:lnSpc>
              </a:pPr>
              <a:endParaRPr>
                <a:latin typeface="微软雅黑" panose="020B0503020204020204" charset="-122"/>
                <a:ea typeface="微软雅黑" panose="020B0503020204020204" charset="-122"/>
              </a:endParaRPr>
            </a:p>
          </p:txBody>
        </p:sp>
      </p:grpSp>
      <p:sp>
        <p:nvSpPr>
          <p:cNvPr id="37" name="文本框 36"/>
          <p:cNvSpPr txBox="1"/>
          <p:nvPr>
            <p:custDataLst>
              <p:tags r:id="rId21"/>
            </p:custDataLst>
          </p:nvPr>
        </p:nvSpPr>
        <p:spPr>
          <a:xfrm>
            <a:off x="3802380" y="1553210"/>
            <a:ext cx="4578985" cy="502285"/>
          </a:xfrm>
          <a:prstGeom prst="rect">
            <a:avLst/>
          </a:prstGeom>
          <a:noFill/>
        </p:spPr>
        <p:txBody>
          <a:bodyPr wrap="square" lIns="90000" tIns="0" rIns="90000" bIns="46800" anchor="ctr" anchorCtr="0">
            <a:normAutofit/>
          </a:bodyPr>
          <a:p>
            <a:pPr lvl="0" algn="ctr" defTabSz="913765">
              <a:lnSpc>
                <a:spcPct val="120000"/>
              </a:lnSpc>
              <a:buClrTx/>
              <a:buSzTx/>
              <a:buFontTx/>
            </a:pPr>
            <a:r>
              <a:rPr lang="zh-CN" altLang="en-US" sz="1900" spc="150" dirty="0">
                <a:latin typeface="思源黑体 CN Normal" panose="020B0400000000000000" pitchFamily="34" charset="-122"/>
                <a:ea typeface="思源黑体 CN Normal" panose="020B0400000000000000" pitchFamily="34" charset="-122"/>
                <a:sym typeface="+mn-ea"/>
              </a:rPr>
              <a:t>社会实践、兼职履历，实习鉴定材料</a:t>
            </a:r>
            <a:endParaRPr lang="zh-CN" altLang="en-US" sz="1900" spc="150" dirty="0">
              <a:latin typeface="思源黑体 CN Normal" panose="020B0400000000000000" pitchFamily="34" charset="-122"/>
              <a:ea typeface="思源黑体 CN Normal" panose="020B0400000000000000" pitchFamily="34" charset="-122"/>
              <a:sym typeface="+mn-ea"/>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求职档案</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 name="Freeform 2"/>
          <p:cNvSpPr/>
          <p:nvPr/>
        </p:nvSpPr>
        <p:spPr>
          <a:xfrm>
            <a:off x="836930" y="2891155"/>
            <a:ext cx="1746250" cy="173736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76553" tIns="275211" rIns="276553" bIns="275211" numCol="1" spcCol="1270" anchor="ctr" anchorCtr="0">
            <a:noAutofit/>
          </a:bodyPr>
          <a:p>
            <a:pPr algn="ctr" defTabSz="948055">
              <a:lnSpc>
                <a:spcPct val="90000"/>
              </a:lnSpc>
              <a:spcBef>
                <a:spcPct val="0"/>
              </a:spcBef>
              <a:spcAft>
                <a:spcPct val="35000"/>
              </a:spcAft>
            </a:pPr>
            <a:endParaRPr lang="en-US" sz="1865" dirty="0">
              <a:solidFill>
                <a:srgbClr val="FFFFFF"/>
              </a:solidFill>
            </a:endParaRPr>
          </a:p>
        </p:txBody>
      </p:sp>
      <p:sp>
        <p:nvSpPr>
          <p:cNvPr id="29" name="Rounded Rectangle 3"/>
          <p:cNvSpPr/>
          <p:nvPr/>
        </p:nvSpPr>
        <p:spPr>
          <a:xfrm>
            <a:off x="3632835" y="1236980"/>
            <a:ext cx="2254250" cy="515620"/>
          </a:xfrm>
          <a:prstGeom prst="roundRect">
            <a:avLst>
              <a:gd name="adj" fmla="val 50000"/>
            </a:avLst>
          </a:prstGeom>
          <a:solidFill>
            <a:schemeClr val="accent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p>
            <a:pPr algn="ctr" defTabSz="948055">
              <a:lnSpc>
                <a:spcPct val="90000"/>
              </a:lnSpc>
              <a:spcBef>
                <a:spcPct val="0"/>
              </a:spcBef>
              <a:spcAft>
                <a:spcPct val="35000"/>
              </a:spcAft>
            </a:pPr>
            <a:r>
              <a:rPr lang="en-US" dirty="0" smtClean="0">
                <a:solidFill>
                  <a:srgbClr val="FFFFFF"/>
                </a:solidFill>
                <a:latin typeface="思源黑体 Normal" panose="020B0400000000000000" charset="-122"/>
                <a:ea typeface="思源黑体 Normal" panose="020B0400000000000000" charset="-122"/>
              </a:rPr>
              <a:t>求职信、个人简历</a:t>
            </a:r>
            <a:endParaRPr lang="en-US" dirty="0" smtClean="0">
              <a:solidFill>
                <a:srgbClr val="FFFFFF"/>
              </a:solidFill>
              <a:latin typeface="思源黑体 Normal" panose="020B0400000000000000" charset="-122"/>
              <a:ea typeface="思源黑体 Normal" panose="020B0400000000000000" charset="-122"/>
            </a:endParaRPr>
          </a:p>
        </p:txBody>
      </p:sp>
      <p:sp>
        <p:nvSpPr>
          <p:cNvPr id="95" name="Rounded Rectangle 4"/>
          <p:cNvSpPr/>
          <p:nvPr/>
        </p:nvSpPr>
        <p:spPr>
          <a:xfrm>
            <a:off x="3635375" y="2145665"/>
            <a:ext cx="2254250" cy="515620"/>
          </a:xfrm>
          <a:prstGeom prst="roundRect">
            <a:avLst>
              <a:gd name="adj" fmla="val 50000"/>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p>
            <a:pPr algn="ctr" defTabSz="948055">
              <a:lnSpc>
                <a:spcPct val="90000"/>
              </a:lnSpc>
              <a:spcBef>
                <a:spcPct val="0"/>
              </a:spcBef>
              <a:spcAft>
                <a:spcPct val="35000"/>
              </a:spcAft>
            </a:pPr>
            <a:r>
              <a:rPr lang="zh-CN" altLang="en-US">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学习成绩单</a:t>
            </a:r>
            <a:endParaRPr lang="zh-CN" altLang="en-US"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96" name="Rounded Rectangle 5"/>
          <p:cNvSpPr/>
          <p:nvPr/>
        </p:nvSpPr>
        <p:spPr>
          <a:xfrm>
            <a:off x="3635375" y="3054350"/>
            <a:ext cx="2254250" cy="515620"/>
          </a:xfrm>
          <a:prstGeom prst="roundRect">
            <a:avLst>
              <a:gd name="adj" fmla="val 50000"/>
            </a:avLst>
          </a:prstGeom>
          <a:solidFill>
            <a:schemeClr val="accent4"/>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p>
            <a:pPr algn="ctr" defTabSz="948055">
              <a:lnSpc>
                <a:spcPct val="90000"/>
              </a:lnSpc>
              <a:spcBef>
                <a:spcPct val="0"/>
              </a:spcBef>
              <a:spcAft>
                <a:spcPct val="35000"/>
              </a:spcAft>
            </a:pPr>
            <a:r>
              <a:rPr lang="zh-CN" altLang="en-US">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推荐信</a:t>
            </a:r>
            <a:endParaRPr lang="zh-CN" altLang="en-US"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97" name="Rounded Rectangle 6"/>
          <p:cNvSpPr/>
          <p:nvPr/>
        </p:nvSpPr>
        <p:spPr>
          <a:xfrm>
            <a:off x="3632835" y="3963035"/>
            <a:ext cx="2254250" cy="515620"/>
          </a:xfrm>
          <a:prstGeom prst="roundRect">
            <a:avLst>
              <a:gd name="adj" fmla="val 5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p>
            <a:pPr algn="ctr" defTabSz="948055">
              <a:lnSpc>
                <a:spcPct val="90000"/>
              </a:lnSpc>
              <a:spcBef>
                <a:spcPct val="0"/>
              </a:spcBef>
              <a:spcAft>
                <a:spcPct val="35000"/>
              </a:spcAft>
            </a:pPr>
            <a:r>
              <a:rPr lang="zh-CN" altLang="en-US">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证书</a:t>
            </a:r>
            <a:endParaRPr lang="zh-CN" altLang="en-US"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cxnSp>
        <p:nvCxnSpPr>
          <p:cNvPr id="98" name="Elbow Connector 7"/>
          <p:cNvCxnSpPr>
            <a:stCxn id="6" idx="2"/>
            <a:endCxn id="29" idx="1"/>
          </p:cNvCxnSpPr>
          <p:nvPr/>
        </p:nvCxnSpPr>
        <p:spPr>
          <a:xfrm flipV="1">
            <a:off x="2583180" y="1494790"/>
            <a:ext cx="1049655" cy="2265045"/>
          </a:xfrm>
          <a:prstGeom prst="bentConnector3">
            <a:avLst>
              <a:gd name="adj1" fmla="val 50030"/>
            </a:avLst>
          </a:prstGeom>
          <a:ln w="3175" cmpd="sng">
            <a:solidFill>
              <a:schemeClr val="tx1">
                <a:lumMod val="40000"/>
                <a:lumOff val="6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99" name="Elbow Connector 8"/>
          <p:cNvCxnSpPr>
            <a:stCxn id="6" idx="2"/>
            <a:endCxn id="95" idx="1"/>
          </p:cNvCxnSpPr>
          <p:nvPr/>
        </p:nvCxnSpPr>
        <p:spPr>
          <a:xfrm flipV="1">
            <a:off x="2583180" y="2403475"/>
            <a:ext cx="1052195" cy="1356360"/>
          </a:xfrm>
          <a:prstGeom prst="bentConnector3">
            <a:avLst>
              <a:gd name="adj1" fmla="val 50030"/>
            </a:avLst>
          </a:prstGeom>
          <a:ln w="3175" cmpd="sng">
            <a:solidFill>
              <a:schemeClr val="tx1">
                <a:lumMod val="40000"/>
                <a:lumOff val="6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00" name="Elbow Connector 9"/>
          <p:cNvCxnSpPr>
            <a:stCxn id="6" idx="2"/>
            <a:endCxn id="96" idx="1"/>
          </p:cNvCxnSpPr>
          <p:nvPr/>
        </p:nvCxnSpPr>
        <p:spPr>
          <a:xfrm flipV="1">
            <a:off x="2583180" y="3312160"/>
            <a:ext cx="1052195" cy="447675"/>
          </a:xfrm>
          <a:prstGeom prst="bentConnector3">
            <a:avLst>
              <a:gd name="adj1" fmla="val 50030"/>
            </a:avLst>
          </a:prstGeom>
          <a:ln w="3175" cmpd="sng">
            <a:solidFill>
              <a:schemeClr val="tx1">
                <a:lumMod val="40000"/>
                <a:lumOff val="6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01" name="Elbow Connector 10"/>
          <p:cNvCxnSpPr/>
          <p:nvPr/>
        </p:nvCxnSpPr>
        <p:spPr>
          <a:xfrm>
            <a:off x="2583180" y="3759835"/>
            <a:ext cx="1049655" cy="2268000"/>
          </a:xfrm>
          <a:prstGeom prst="bentConnector3">
            <a:avLst>
              <a:gd name="adj1" fmla="val 50030"/>
            </a:avLst>
          </a:prstGeom>
          <a:ln w="3175" cmpd="sng">
            <a:solidFill>
              <a:schemeClr val="tx1">
                <a:lumMod val="40000"/>
                <a:lumOff val="6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30" name="TextBox 43"/>
          <p:cNvSpPr txBox="1"/>
          <p:nvPr/>
        </p:nvSpPr>
        <p:spPr>
          <a:xfrm>
            <a:off x="1015365" y="3077210"/>
            <a:ext cx="1381760" cy="1291590"/>
          </a:xfrm>
          <a:prstGeom prst="rect">
            <a:avLst/>
          </a:prstGeom>
          <a:noFill/>
        </p:spPr>
        <p:txBody>
          <a:bodyPr wrap="square" rtlCol="0">
            <a:spAutoFit/>
          </a:bodyPr>
          <a:p>
            <a:pPr algn="ctr">
              <a:lnSpc>
                <a:spcPct val="150000"/>
              </a:lnSpc>
            </a:pPr>
            <a:r>
              <a:rPr lang="en-US" sz="2000" u="sng" spc="100" dirty="0" err="1" smtClean="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求职档案</a:t>
            </a:r>
            <a:endParaRPr lang="en-US" sz="2000" u="sng" spc="100" dirty="0" err="1" smtClean="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a:p>
            <a:pPr algn="ctr">
              <a:lnSpc>
                <a:spcPct val="150000"/>
              </a:lnSpc>
            </a:pPr>
            <a:r>
              <a:rPr lang="en-US" sz="1600" spc="100" dirty="0" err="1" smtClean="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技能和成就</a:t>
            </a:r>
            <a:endParaRPr lang="en-US" sz="1600" spc="100" dirty="0" err="1" smtClean="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a:p>
            <a:pPr algn="ctr">
              <a:lnSpc>
                <a:spcPct val="150000"/>
              </a:lnSpc>
            </a:pPr>
            <a:r>
              <a:rPr lang="en-US" sz="1600" spc="100" dirty="0" err="1" smtClean="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的证明</a:t>
            </a:r>
            <a:endParaRPr lang="en-US" sz="1600" spc="100" dirty="0" err="1" smtClean="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p:txBody>
      </p:sp>
      <p:sp>
        <p:nvSpPr>
          <p:cNvPr id="7" name="Rounded Rectangle 4"/>
          <p:cNvSpPr/>
          <p:nvPr/>
        </p:nvSpPr>
        <p:spPr>
          <a:xfrm>
            <a:off x="3635375" y="4871720"/>
            <a:ext cx="2254250" cy="515620"/>
          </a:xfrm>
          <a:prstGeom prst="roundRect">
            <a:avLst>
              <a:gd name="adj" fmla="val 50000"/>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p>
            <a:pPr algn="ctr" defTabSz="948055">
              <a:lnSpc>
                <a:spcPct val="90000"/>
              </a:lnSpc>
              <a:spcBef>
                <a:spcPct val="0"/>
              </a:spcBef>
              <a:spcAft>
                <a:spcPct val="35000"/>
              </a:spcAft>
            </a:pPr>
            <a:r>
              <a:rPr lang="zh-CN" altLang="en-US">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作品</a:t>
            </a:r>
            <a:endParaRPr lang="zh-CN" altLang="en-US" dirty="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sp>
        <p:nvSpPr>
          <p:cNvPr id="10" name="Rounded Rectangle 3"/>
          <p:cNvSpPr/>
          <p:nvPr/>
        </p:nvSpPr>
        <p:spPr>
          <a:xfrm>
            <a:off x="3632835" y="5780405"/>
            <a:ext cx="2254250" cy="515620"/>
          </a:xfrm>
          <a:prstGeom prst="roundRect">
            <a:avLst>
              <a:gd name="adj" fmla="val 50000"/>
            </a:avLst>
          </a:prstGeom>
          <a:solidFill>
            <a:schemeClr val="accent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p>
            <a:pPr algn="ctr" defTabSz="948055">
              <a:lnSpc>
                <a:spcPct val="90000"/>
              </a:lnSpc>
              <a:spcBef>
                <a:spcPct val="0"/>
              </a:spcBef>
              <a:spcAft>
                <a:spcPct val="35000"/>
              </a:spcAft>
            </a:pPr>
            <a:r>
              <a:rPr lang="zh-CN" altLang="en-US">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rPr>
              <a:t>实习报告</a:t>
            </a:r>
            <a:endParaRPr lang="zh-CN" altLang="en-US" dirty="0" smtClean="0">
              <a:solidFill>
                <a:srgbClr val="FFFFFF"/>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sym typeface="+mn-ea"/>
            </a:endParaRPr>
          </a:p>
        </p:txBody>
      </p:sp>
      <p:cxnSp>
        <p:nvCxnSpPr>
          <p:cNvPr id="12" name="直接连接符 11"/>
          <p:cNvCxnSpPr>
            <a:endCxn id="97" idx="1"/>
          </p:cNvCxnSpPr>
          <p:nvPr/>
        </p:nvCxnSpPr>
        <p:spPr>
          <a:xfrm flipV="1">
            <a:off x="3113405" y="4220845"/>
            <a:ext cx="519430" cy="7620"/>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113405" y="5125720"/>
            <a:ext cx="519430" cy="7620"/>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144895" y="2212340"/>
            <a:ext cx="5702300" cy="337185"/>
          </a:xfrm>
          <a:prstGeom prst="rect">
            <a:avLst/>
          </a:prstGeom>
          <a:noFill/>
        </p:spPr>
        <p:txBody>
          <a:bodyPr wrap="square" rtlCol="0">
            <a:spAutoFit/>
          </a:bodyPr>
          <a:p>
            <a:pPr lvl="0" algn="l">
              <a:buClrTx/>
              <a:buSzTx/>
              <a:buFontTx/>
            </a:pPr>
            <a:r>
              <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rPr>
              <a:t>大学学习成绩的证明，应由各学院教学部门填写、盖章。 </a:t>
            </a:r>
            <a:endPar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endParaRPr>
          </a:p>
        </p:txBody>
      </p:sp>
      <p:sp>
        <p:nvSpPr>
          <p:cNvPr id="26" name="文本框 25"/>
          <p:cNvSpPr txBox="1"/>
          <p:nvPr/>
        </p:nvSpPr>
        <p:spPr>
          <a:xfrm>
            <a:off x="6144895" y="1313180"/>
            <a:ext cx="5702300" cy="337185"/>
          </a:xfrm>
          <a:prstGeom prst="rect">
            <a:avLst/>
          </a:prstGeom>
          <a:noFill/>
        </p:spPr>
        <p:txBody>
          <a:bodyPr wrap="square" rtlCol="0">
            <a:spAutoFit/>
          </a:bodyPr>
          <a:p>
            <a:r>
              <a:rPr lang="zh-CN" altLang="en-US" sz="1600" spc="150">
                <a:solidFill>
                  <a:schemeClr val="tx1">
                    <a:lumMod val="85000"/>
                    <a:lumOff val="15000"/>
                  </a:schemeClr>
                </a:solidFill>
                <a:uFillTx/>
                <a:latin typeface="思源黑体 Normal" panose="020B0400000000000000" charset="-122"/>
                <a:ea typeface="思源黑体 Normal" panose="020B0400000000000000" charset="-122"/>
              </a:rPr>
              <a:t>结合目标岗位针对性撰写。</a:t>
            </a:r>
            <a:endParaRPr lang="zh-CN" altLang="en-US" sz="1600" spc="150">
              <a:solidFill>
                <a:schemeClr val="tx1">
                  <a:lumMod val="85000"/>
                  <a:lumOff val="15000"/>
                </a:schemeClr>
              </a:solidFill>
              <a:uFillTx/>
              <a:latin typeface="思源黑体 Normal" panose="020B0400000000000000" charset="-122"/>
              <a:ea typeface="思源黑体 Normal" panose="020B0400000000000000" charset="-122"/>
            </a:endParaRPr>
          </a:p>
        </p:txBody>
      </p:sp>
      <p:sp>
        <p:nvSpPr>
          <p:cNvPr id="27" name="文本框 26"/>
          <p:cNvSpPr txBox="1"/>
          <p:nvPr/>
        </p:nvSpPr>
        <p:spPr>
          <a:xfrm>
            <a:off x="6144895" y="3046730"/>
            <a:ext cx="5569585" cy="337185"/>
          </a:xfrm>
          <a:prstGeom prst="rect">
            <a:avLst/>
          </a:prstGeom>
          <a:noFill/>
        </p:spPr>
        <p:txBody>
          <a:bodyPr wrap="square" rtlCol="0">
            <a:spAutoFit/>
          </a:bodyPr>
          <a:p>
            <a:pPr lvl="0" algn="l">
              <a:buClrTx/>
              <a:buSzTx/>
              <a:buFontTx/>
            </a:pPr>
            <a:r>
              <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rPr>
              <a:t>学校印发的推荐信，一般由学生所在学院填写推荐意见。</a:t>
            </a:r>
            <a:endPar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endParaRPr>
          </a:p>
        </p:txBody>
      </p:sp>
      <p:sp>
        <p:nvSpPr>
          <p:cNvPr id="30" name="文本框 29"/>
          <p:cNvSpPr txBox="1"/>
          <p:nvPr/>
        </p:nvSpPr>
        <p:spPr>
          <a:xfrm>
            <a:off x="6144895" y="4031615"/>
            <a:ext cx="5702300" cy="337185"/>
          </a:xfrm>
          <a:prstGeom prst="rect">
            <a:avLst/>
          </a:prstGeom>
          <a:noFill/>
        </p:spPr>
        <p:txBody>
          <a:bodyPr wrap="square" rtlCol="0">
            <a:spAutoFit/>
          </a:bodyPr>
          <a:p>
            <a:pPr lvl="0" algn="l">
              <a:buClrTx/>
              <a:buSzTx/>
              <a:buFontTx/>
            </a:pPr>
            <a:r>
              <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rPr>
              <a:t>学历证书、专业培训证书、职业资格证书等。</a:t>
            </a:r>
            <a:endPar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endParaRPr>
          </a:p>
        </p:txBody>
      </p:sp>
      <p:sp>
        <p:nvSpPr>
          <p:cNvPr id="31" name="文本框 30"/>
          <p:cNvSpPr txBox="1"/>
          <p:nvPr/>
        </p:nvSpPr>
        <p:spPr>
          <a:xfrm>
            <a:off x="6144895" y="4937760"/>
            <a:ext cx="5569585" cy="337185"/>
          </a:xfrm>
          <a:prstGeom prst="rect">
            <a:avLst/>
          </a:prstGeom>
          <a:noFill/>
        </p:spPr>
        <p:txBody>
          <a:bodyPr wrap="square" rtlCol="0">
            <a:spAutoFit/>
          </a:bodyPr>
          <a:p>
            <a:pPr lvl="0" algn="l">
              <a:buClrTx/>
              <a:buSzTx/>
              <a:buFontTx/>
            </a:pPr>
            <a:r>
              <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rPr>
              <a:t>发表的文章、发明的专利、研究论文及实验报告等。</a:t>
            </a:r>
            <a:endPar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endParaRPr>
          </a:p>
        </p:txBody>
      </p:sp>
      <p:sp>
        <p:nvSpPr>
          <p:cNvPr id="32" name="文本框 31"/>
          <p:cNvSpPr txBox="1"/>
          <p:nvPr/>
        </p:nvSpPr>
        <p:spPr>
          <a:xfrm>
            <a:off x="6144260" y="5767070"/>
            <a:ext cx="5702935" cy="583565"/>
          </a:xfrm>
          <a:prstGeom prst="rect">
            <a:avLst/>
          </a:prstGeom>
          <a:noFill/>
        </p:spPr>
        <p:txBody>
          <a:bodyPr wrap="square" rtlCol="0">
            <a:spAutoFit/>
          </a:bodyPr>
          <a:p>
            <a:pPr lvl="0" algn="l">
              <a:buClrTx/>
              <a:buSzTx/>
              <a:buFontTx/>
            </a:pPr>
            <a:r>
              <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rPr>
              <a:t>对于实习期间个人工作学习经历及能力提高情况进行描述的文本。</a:t>
            </a:r>
            <a:endParaRPr lang="zh-CN" altLang="en-US" sz="1600" spc="150">
              <a:solidFill>
                <a:schemeClr val="tx1">
                  <a:lumMod val="85000"/>
                  <a:lumOff val="15000"/>
                </a:schemeClr>
              </a:solidFill>
              <a:uFillTx/>
              <a:latin typeface="思源黑体 Normal" panose="020B0400000000000000" charset="-122"/>
              <a:ea typeface="思源黑体 Normal" panose="020B0400000000000000" charset="-122"/>
              <a:sym typeface="+mn-ea"/>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求职档案</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762635" y="2325370"/>
            <a:ext cx="5942965" cy="1814830"/>
          </a:xfrm>
          <a:prstGeom prst="rect">
            <a:avLst/>
          </a:prstGeom>
          <a:noFill/>
        </p:spPr>
        <p:txBody>
          <a:bodyPr wrap="square" rtlCol="0">
            <a:spAutoFit/>
          </a:bodyPr>
          <a:p>
            <a:pPr algn="just">
              <a:lnSpc>
                <a:spcPct val="200000"/>
              </a:lnSpc>
            </a:pPr>
            <a:r>
              <a:rPr lang="zh-CN" altLang="en-US" sz="2000" spc="150">
                <a:solidFill>
                  <a:srgbClr val="C00000"/>
                </a:solidFill>
                <a:uFillTx/>
                <a:latin typeface="思源黑体 Normal" panose="020B0400000000000000" charset="-122"/>
                <a:ea typeface="思源黑体 Normal" panose="020B0400000000000000" charset="-122"/>
              </a:rPr>
              <a:t>求职档案可以装在比较正式的活页塑料文件夹中</a:t>
            </a:r>
            <a:r>
              <a:rPr lang="zh-CN" altLang="en-US" spc="150">
                <a:solidFill>
                  <a:schemeClr val="tx1"/>
                </a:solidFill>
                <a:uFillTx/>
                <a:latin typeface="思源黑体 Normal" panose="020B0400000000000000" charset="-122"/>
                <a:ea typeface="思源黑体 Normal" panose="020B0400000000000000" charset="-122"/>
              </a:rPr>
              <a:t>，材料的选择和排放顺序，应根据所要面试的具体职位的要求而调整。</a:t>
            </a:r>
            <a:endParaRPr lang="zh-CN" altLang="en-US" spc="150">
              <a:solidFill>
                <a:schemeClr val="tx1"/>
              </a:solidFill>
              <a:uFillTx/>
              <a:latin typeface="思源黑体 Normal" panose="020B0400000000000000" charset="-122"/>
              <a:ea typeface="思源黑体 Normal" panose="020B0400000000000000" charset="-122"/>
            </a:endParaRPr>
          </a:p>
        </p:txBody>
      </p:sp>
      <p:pic>
        <p:nvPicPr>
          <p:cNvPr id="5" name="图片 4" descr="C:/Users/Administrator/AppData/Local/Temp/picturecompress_20210506162803/output_1.pngoutput_1"/>
          <p:cNvPicPr>
            <a:picLocks noChangeAspect="1"/>
          </p:cNvPicPr>
          <p:nvPr/>
        </p:nvPicPr>
        <p:blipFill>
          <a:blip r:embed="rId2"/>
          <a:stretch>
            <a:fillRect/>
          </a:stretch>
        </p:blipFill>
        <p:spPr>
          <a:xfrm>
            <a:off x="6966585" y="1481455"/>
            <a:ext cx="4534535" cy="4534535"/>
          </a:xfrm>
          <a:prstGeom prst="rect">
            <a:avLst/>
          </a:prstGeom>
        </p:spPr>
      </p:pic>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求职材料</a:t>
            </a:r>
            <a:r>
              <a:rPr lang="zh-CN"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的</a:t>
            </a:r>
            <a:r>
              <a:rPr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管理</a:t>
            </a:r>
            <a:endParaRPr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634365" y="1102360"/>
            <a:ext cx="10924540" cy="5323205"/>
          </a:xfrm>
          <a:prstGeom prst="rect">
            <a:avLst/>
          </a:prstGeom>
          <a:noFill/>
        </p:spPr>
        <p:txBody>
          <a:bodyPr wrap="square" rtlCol="0">
            <a:spAutoFit/>
          </a:bodyPr>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求职信和简历</a:t>
            </a: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（对发出的求职信和简历做一份跟踪档案，进行分类并随时关注它的进展）</a:t>
            </a:r>
            <a:endPar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社会关系网络列表（哪些人在求职过程中可以帮到你，可以提供什么样的帮助，他们如何联系</a:t>
            </a:r>
            <a:r>
              <a:rPr lang="en-US" altLang="zh-CN"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a:t>
            </a:r>
            <a:endPar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名片</a:t>
            </a: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（把在不同场合收到的名片整理好，对在什么场合认识的，这个人给你的印象做个简单的记录）</a:t>
            </a:r>
            <a:endPar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电话或个人谈话的记录（和哪些人在哪些时间进行了什么交谈，需要在哪个阶段进行哪类跟进）</a:t>
            </a:r>
            <a:endPar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与用人单位联系的日期、内容等</a:t>
            </a:r>
            <a:endPar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用人单位资料（与用人单位有关的各类信息）</a:t>
            </a:r>
            <a:endPar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单位发布的职位描述</a:t>
            </a:r>
            <a:endPar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有用的网址（注意分门别类的整理）</a:t>
            </a:r>
            <a:endPar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用人单位回复的邮件和电话信息</a:t>
            </a:r>
            <a:endPar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285750" indent="-285750" algn="just">
              <a:lnSpc>
                <a:spcPct val="200000"/>
              </a:lnSpc>
              <a:buFont typeface="Wingdings" panose="05000000000000000000" charset="0"/>
              <a:buChar char="l"/>
            </a:pPr>
            <a:r>
              <a:rPr lang="zh-CN" altLang="en-US"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其他</a:t>
            </a:r>
            <a:r>
              <a:rPr lang="en-US" altLang="zh-CN"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a:t>
            </a:r>
            <a:endParaRPr lang="en-US" altLang="zh-CN" sz="1700" spc="150">
              <a:solidFill>
                <a:schemeClr val="tx1"/>
              </a:solidFill>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04</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81020"/>
            <a:ext cx="7039610" cy="737235"/>
          </a:xfrm>
          <a:prstGeom prst="rect">
            <a:avLst/>
          </a:prstGeom>
          <a:noFill/>
        </p:spPr>
        <p:txBody>
          <a:bodyPr wrap="square" rtlCol="0">
            <a:spAutoFit/>
          </a:bodyPr>
          <a:lstStyle/>
          <a:p>
            <a:pPr algn="ctr"/>
            <a:r>
              <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面试与笔试</a:t>
            </a:r>
            <a:endParaRPr lang="zh-CN"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面试的类型</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7" name="表格 6"/>
          <p:cNvGraphicFramePr/>
          <p:nvPr>
            <p:custDataLst>
              <p:tags r:id="rId2"/>
            </p:custDataLst>
          </p:nvPr>
        </p:nvGraphicFramePr>
        <p:xfrm>
          <a:off x="723900" y="1489075"/>
          <a:ext cx="10721340" cy="4668520"/>
        </p:xfrm>
        <a:graphic>
          <a:graphicData uri="http://schemas.openxmlformats.org/drawingml/2006/table">
            <a:tbl>
              <a:tblPr firstRow="1" bandRow="1">
                <a:tableStyleId>{0E3FDE45-AF77-4B5C-9715-49D594BDF05E}</a:tableStyleId>
              </a:tblPr>
              <a:tblGrid>
                <a:gridCol w="1772920"/>
                <a:gridCol w="8948420"/>
              </a:tblGrid>
              <a:tr h="583565">
                <a:tc>
                  <a:txBody>
                    <a:bodyPr/>
                    <a:p>
                      <a:pPr indent="0" algn="ctr">
                        <a:buNone/>
                      </a:pPr>
                      <a:r>
                        <a:rPr lang="en-US" sz="1500" spc="100">
                          <a:uFillTx/>
                          <a:latin typeface="思源黑体 Normal" panose="020B0400000000000000" charset="-122"/>
                          <a:ea typeface="思源黑体 Normal" panose="020B0400000000000000" charset="-122"/>
                        </a:rPr>
                        <a:t>面试类型</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500" spc="100">
                          <a:uFillTx/>
                          <a:latin typeface="思源黑体 Normal" panose="020B0400000000000000" charset="-122"/>
                          <a:ea typeface="思源黑体 Normal" panose="020B0400000000000000" charset="-122"/>
                        </a:rPr>
                        <a:t>主要特征</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r h="583565">
                <a:tc>
                  <a:txBody>
                    <a:bodyPr/>
                    <a:p>
                      <a:pPr indent="0" algn="ctr">
                        <a:buNone/>
                      </a:pPr>
                      <a:r>
                        <a:rPr lang="en-US" sz="1500" spc="100">
                          <a:uFillTx/>
                          <a:latin typeface="思源黑体 Normal" panose="020B0400000000000000" charset="-122"/>
                          <a:ea typeface="思源黑体 Normal" panose="020B0400000000000000" charset="-122"/>
                        </a:rPr>
                        <a:t>电话面试</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buNone/>
                      </a:pPr>
                      <a:r>
                        <a:rPr lang="en-US" sz="1500" spc="100">
                          <a:uFillTx/>
                          <a:latin typeface="思源黑体 Normal" panose="020B0400000000000000" charset="-122"/>
                          <a:ea typeface="思源黑体 Normal" panose="020B0400000000000000" charset="-122"/>
                        </a:rPr>
                        <a:t>用人单位面试人员通过电话向应聘者提问的面试方式。</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r h="583565">
                <a:tc>
                  <a:txBody>
                    <a:bodyPr/>
                    <a:p>
                      <a:pPr indent="0" algn="ctr">
                        <a:buNone/>
                      </a:pPr>
                      <a:r>
                        <a:rPr lang="en-US" sz="1500" spc="100">
                          <a:uFillTx/>
                          <a:latin typeface="思源黑体 Normal" panose="020B0400000000000000" charset="-122"/>
                          <a:ea typeface="思源黑体 Normal" panose="020B0400000000000000" charset="-122"/>
                        </a:rPr>
                        <a:t>视频面试</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buNone/>
                      </a:pPr>
                      <a:r>
                        <a:rPr lang="en-US" sz="1500" spc="100">
                          <a:uFillTx/>
                          <a:latin typeface="思源黑体 Normal" panose="020B0400000000000000" charset="-122"/>
                          <a:ea typeface="思源黑体 Normal" panose="020B0400000000000000" charset="-122"/>
                        </a:rPr>
                        <a:t>用人单位面试人员利用互联网视频软件，与应聘者进行在线提问、视频等交流的面试方式。</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r h="1167130">
                <a:tc>
                  <a:txBody>
                    <a:bodyPr/>
                    <a:p>
                      <a:pPr indent="0" algn="ctr">
                        <a:buNone/>
                      </a:pPr>
                      <a:r>
                        <a:rPr lang="en-US" sz="1500" spc="100">
                          <a:uFillTx/>
                          <a:latin typeface="思源黑体 Normal" panose="020B0400000000000000" charset="-122"/>
                          <a:ea typeface="思源黑体 Normal" panose="020B0400000000000000" charset="-122"/>
                        </a:rPr>
                        <a:t>结构化面试</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buNone/>
                      </a:pPr>
                      <a:r>
                        <a:rPr lang="en-US" sz="1500" spc="100">
                          <a:uFillTx/>
                          <a:latin typeface="思源黑体 Normal" panose="020B0400000000000000" charset="-122"/>
                          <a:ea typeface="思源黑体 Normal" panose="020B0400000000000000" charset="-122"/>
                        </a:rPr>
                        <a:t>用人单位面试人员确定面试的问题和重点内容、评分的标注和方法等对应聘人员进行系统面试的方式。</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r h="583565">
                <a:tc>
                  <a:txBody>
                    <a:bodyPr/>
                    <a:p>
                      <a:pPr indent="0" algn="ctr">
                        <a:buNone/>
                      </a:pPr>
                      <a:r>
                        <a:rPr lang="en-US" sz="1500" spc="100">
                          <a:uFillTx/>
                          <a:latin typeface="思源黑体 Normal" panose="020B0400000000000000" charset="-122"/>
                          <a:ea typeface="思源黑体 Normal" panose="020B0400000000000000" charset="-122"/>
                        </a:rPr>
                        <a:t>无领导小组面试</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buNone/>
                      </a:pPr>
                      <a:r>
                        <a:rPr lang="en-US" sz="1500" spc="100">
                          <a:uFillTx/>
                          <a:latin typeface="思源黑体 Normal" panose="020B0400000000000000" charset="-122"/>
                          <a:ea typeface="思源黑体 Normal" panose="020B0400000000000000" charset="-122"/>
                        </a:rPr>
                        <a:t>是采用情景模拟的方式对应聘者进行集体面试的一种测试技术。</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r h="1167130">
                <a:tc>
                  <a:txBody>
                    <a:bodyPr/>
                    <a:p>
                      <a:pPr indent="0" algn="ctr">
                        <a:buNone/>
                      </a:pPr>
                      <a:r>
                        <a:rPr lang="en-US" sz="1500" spc="100">
                          <a:uFillTx/>
                          <a:latin typeface="思源黑体 Normal" panose="020B0400000000000000" charset="-122"/>
                          <a:ea typeface="思源黑体 Normal" panose="020B0400000000000000" charset="-122"/>
                        </a:rPr>
                        <a:t>情景模拟面试</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buNone/>
                      </a:pPr>
                      <a:r>
                        <a:rPr lang="en-US" sz="1500" spc="100">
                          <a:uFillTx/>
                          <a:latin typeface="思源黑体 Normal" panose="020B0400000000000000" charset="-122"/>
                          <a:ea typeface="思源黑体 Normal" panose="020B0400000000000000" charset="-122"/>
                        </a:rPr>
                        <a:t>用人单位面试人员设计一个虚拟场景，应聘者按照规定扮演场景中的不同角色，并以扮演角色的立场和角度处理各种问题和矛盾的面试形式。</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bl>
          </a:graphicData>
        </a:graphic>
      </p:graphicFrame>
    </p:spTree>
    <p:custDataLst>
      <p:tags r:id="rId3"/>
    </p:custData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面试的类型</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594860" y="1230630"/>
            <a:ext cx="3002280" cy="398780"/>
          </a:xfrm>
          <a:prstGeom prst="rect">
            <a:avLst/>
          </a:prstGeom>
          <a:noFill/>
        </p:spPr>
        <p:txBody>
          <a:bodyPr wrap="square" rtlCol="0">
            <a:spAutoFit/>
          </a:bodyPr>
          <a:p>
            <a:pPr algn="ctr"/>
            <a:r>
              <a:rPr lang="zh-CN" altLang="en-US" sz="2000" spc="150">
                <a:solidFill>
                  <a:schemeClr val="tx1"/>
                </a:solidFill>
                <a:uFillTx/>
                <a:latin typeface="思源黑体 CN Normal" panose="020B0400000000000000" pitchFamily="34" charset="-122"/>
                <a:ea typeface="思源黑体 CN Normal" panose="020B0400000000000000" pitchFamily="34" charset="-122"/>
              </a:rPr>
              <a:t>电话面试</a:t>
            </a:r>
            <a:endParaRPr lang="zh-CN" altLang="en-US" sz="2000" spc="150">
              <a:solidFill>
                <a:schemeClr val="tx1"/>
              </a:solidFill>
              <a:uFillTx/>
              <a:latin typeface="思源黑体 CN Normal" panose="020B0400000000000000" pitchFamily="34" charset="-122"/>
              <a:ea typeface="思源黑体 CN Normal" panose="020B0400000000000000" pitchFamily="34" charset="-122"/>
            </a:endParaRPr>
          </a:p>
        </p:txBody>
      </p:sp>
      <p:pic>
        <p:nvPicPr>
          <p:cNvPr id="8" name="图片 7" descr="be9fee537557b16d76bf0ff0318c8532"/>
          <p:cNvPicPr>
            <a:picLocks noChangeAspect="1"/>
          </p:cNvPicPr>
          <p:nvPr/>
        </p:nvPicPr>
        <p:blipFill>
          <a:blip r:embed="rId2"/>
          <a:srcRect l="34595" t="17066" r="6573" b="6110"/>
          <a:stretch>
            <a:fillRect/>
          </a:stretch>
        </p:blipFill>
        <p:spPr>
          <a:xfrm>
            <a:off x="718820" y="2154555"/>
            <a:ext cx="3176905" cy="4148455"/>
          </a:xfrm>
          <a:prstGeom prst="rect">
            <a:avLst/>
          </a:prstGeom>
        </p:spPr>
      </p:pic>
      <p:sp>
        <p:nvSpPr>
          <p:cNvPr id="100" name="文本框 99"/>
          <p:cNvSpPr txBox="1"/>
          <p:nvPr/>
        </p:nvSpPr>
        <p:spPr>
          <a:xfrm>
            <a:off x="4379595" y="2056130"/>
            <a:ext cx="7177405" cy="4076700"/>
          </a:xfrm>
          <a:prstGeom prst="rect">
            <a:avLst/>
          </a:prstGeom>
          <a:noFill/>
          <a:ln w="9525">
            <a:noFill/>
          </a:ln>
        </p:spPr>
        <p:txBody>
          <a:bodyPr wrap="square">
            <a:spAutoFit/>
          </a:bodyPr>
          <a:p>
            <a:pPr indent="0" algn="just">
              <a:lnSpc>
                <a:spcPct val="180000"/>
              </a:lnSpc>
              <a:spcBef>
                <a:spcPts val="0"/>
              </a:spcBef>
              <a:spcAft>
                <a:spcPts val="0"/>
              </a:spcAft>
              <a:buFont typeface="Wingdings" panose="05000000000000000000" charset="0"/>
              <a:buNone/>
            </a:pPr>
            <a:r>
              <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rPr>
              <a:t>一般通过</a:t>
            </a:r>
            <a:r>
              <a:rPr lang="zh-CN" altLang="en-US" b="1" u="sng" spc="100">
                <a:solidFill>
                  <a:schemeClr val="tx1"/>
                </a:solidFill>
                <a:uFillTx/>
                <a:latin typeface="思源黑体 Normal" panose="020B0400000000000000" charset="-122"/>
                <a:ea typeface="思源黑体 Normal" panose="020B0400000000000000" charset="-122"/>
                <a:cs typeface="宋体" panose="02010600030101010101" pitchFamily="2" charset="-122"/>
              </a:rPr>
              <a:t>常规问题的询问</a:t>
            </a:r>
            <a:r>
              <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rPr>
              <a:t>，比如</a:t>
            </a:r>
            <a:r>
              <a:rPr lang="zh-CN" altLang="en-US" spc="100">
                <a:solidFill>
                  <a:schemeClr val="tx1"/>
                </a:solidFill>
                <a:uFillTx/>
                <a:latin typeface="思源黑体 Normal" panose="020B0400000000000000" charset="-122"/>
                <a:ea typeface="思源黑体 Normal" panose="020B0400000000000000" charset="-122"/>
                <a:cs typeface="宋体" panose="02010600030101010101" pitchFamily="2" charset="-122"/>
              </a:rPr>
              <a:t>自我介绍</a:t>
            </a:r>
            <a:r>
              <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rPr>
              <a:t>，对应聘者的教育及工作经历进行核实，评估应聘者是否符合目标岗位的要求。</a:t>
            </a:r>
            <a:endPar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endParaRPr>
          </a:p>
          <a:p>
            <a:pPr indent="0" algn="just">
              <a:lnSpc>
                <a:spcPct val="180000"/>
              </a:lnSpc>
              <a:spcBef>
                <a:spcPts val="0"/>
              </a:spcBef>
              <a:spcAft>
                <a:spcPts val="0"/>
              </a:spcAft>
              <a:buFont typeface="Wingdings" panose="05000000000000000000" charset="0"/>
              <a:buNone/>
            </a:pPr>
            <a:endPar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endParaRPr>
          </a:p>
          <a:p>
            <a:pPr marL="285750" indent="-285750" algn="just">
              <a:lnSpc>
                <a:spcPct val="180000"/>
              </a:lnSpc>
              <a:spcBef>
                <a:spcPts val="0"/>
              </a:spcBef>
              <a:spcAft>
                <a:spcPts val="0"/>
              </a:spcAft>
              <a:buFont typeface="Wingdings" panose="05000000000000000000" charset="0"/>
              <a:buChar char="l"/>
            </a:pPr>
            <a:r>
              <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rPr>
              <a:t>从容应对，消除紧张</a:t>
            </a:r>
            <a:endPar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endParaRPr>
          </a:p>
          <a:p>
            <a:pPr marL="285750" indent="-285750" algn="just">
              <a:lnSpc>
                <a:spcPct val="180000"/>
              </a:lnSpc>
              <a:spcBef>
                <a:spcPts val="0"/>
              </a:spcBef>
              <a:spcAft>
                <a:spcPts val="0"/>
              </a:spcAft>
              <a:buFont typeface="Wingdings" panose="05000000000000000000" charset="0"/>
              <a:buChar char="l"/>
            </a:pPr>
            <a:r>
              <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rPr>
              <a:t>美化声音，礼貌应对</a:t>
            </a:r>
            <a:endPar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endParaRPr>
          </a:p>
          <a:p>
            <a:pPr marL="285750" indent="-285750" algn="just">
              <a:lnSpc>
                <a:spcPct val="180000"/>
              </a:lnSpc>
              <a:spcBef>
                <a:spcPts val="0"/>
              </a:spcBef>
              <a:spcAft>
                <a:spcPts val="0"/>
              </a:spcAft>
              <a:buFont typeface="Wingdings" panose="05000000000000000000" charset="0"/>
              <a:buChar char="l"/>
            </a:pPr>
            <a:r>
              <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rPr>
              <a:t>认真聆听，注意记录</a:t>
            </a:r>
            <a:endPar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endParaRPr>
          </a:p>
          <a:p>
            <a:pPr marL="285750" indent="-285750" algn="just">
              <a:lnSpc>
                <a:spcPct val="180000"/>
              </a:lnSpc>
              <a:spcBef>
                <a:spcPts val="0"/>
              </a:spcBef>
              <a:spcAft>
                <a:spcPts val="0"/>
              </a:spcAft>
              <a:buFont typeface="Wingdings" panose="05000000000000000000" charset="0"/>
              <a:buChar char="l"/>
            </a:pPr>
            <a:r>
              <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rPr>
              <a:t>不可忽略的电话面试礼节</a:t>
            </a:r>
            <a:endPar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endParaRPr>
          </a:p>
          <a:p>
            <a:pPr marL="285750" indent="-285750" algn="just">
              <a:lnSpc>
                <a:spcPct val="180000"/>
              </a:lnSpc>
              <a:spcBef>
                <a:spcPts val="0"/>
              </a:spcBef>
              <a:spcAft>
                <a:spcPts val="0"/>
              </a:spcAft>
              <a:buFont typeface="Wingdings" panose="05000000000000000000" charset="0"/>
              <a:buChar char="l"/>
            </a:pPr>
            <a:r>
              <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rPr>
              <a:t>把握向面试官提问的机会</a:t>
            </a:r>
            <a:endParaRPr lang="zh-CN" altLang="en-US" b="0" spc="100">
              <a:solidFill>
                <a:schemeClr val="tx1"/>
              </a:solidFill>
              <a:uFillTx/>
              <a:latin typeface="思源黑体 Normal" panose="020B0400000000000000" charset="-122"/>
              <a:ea typeface="思源黑体 Normal" panose="020B0400000000000000" charset="-122"/>
              <a:cs typeface="宋体" panose="02010600030101010101" pitchFamily="2" charset="-122"/>
            </a:endParaRPr>
          </a:p>
        </p:txBody>
      </p:sp>
    </p:spTree>
    <p:custDataLst>
      <p:tags r:id="rId3"/>
    </p:custData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面试的类型</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594860" y="1230630"/>
            <a:ext cx="3002280" cy="398780"/>
          </a:xfrm>
          <a:prstGeom prst="rect">
            <a:avLst/>
          </a:prstGeom>
          <a:noFill/>
        </p:spPr>
        <p:txBody>
          <a:bodyPr wrap="square" rtlCol="0">
            <a:spAutoFit/>
          </a:bodyPr>
          <a:p>
            <a:pPr algn="ctr"/>
            <a:r>
              <a:rPr lang="zh-CN" altLang="en-US" sz="2000" spc="150">
                <a:solidFill>
                  <a:schemeClr val="tx1"/>
                </a:solidFill>
                <a:uFillTx/>
                <a:latin typeface="思源黑体 CN Normal" panose="020B0400000000000000" pitchFamily="34" charset="-122"/>
                <a:ea typeface="思源黑体 CN Normal" panose="020B0400000000000000" pitchFamily="34" charset="-122"/>
              </a:rPr>
              <a:t>视频面试</a:t>
            </a:r>
            <a:endParaRPr lang="zh-CN" altLang="en-US" sz="2000" spc="150">
              <a:solidFill>
                <a:schemeClr val="tx1"/>
              </a:solidFill>
              <a:uFillTx/>
              <a:latin typeface="思源黑体 CN Normal" panose="020B0400000000000000" pitchFamily="34" charset="-122"/>
              <a:ea typeface="思源黑体 CN Normal" panose="020B0400000000000000" pitchFamily="34" charset="-122"/>
            </a:endParaRPr>
          </a:p>
        </p:txBody>
      </p:sp>
      <p:sp>
        <p:nvSpPr>
          <p:cNvPr id="5" name="文本框 4"/>
          <p:cNvSpPr txBox="1"/>
          <p:nvPr/>
        </p:nvSpPr>
        <p:spPr>
          <a:xfrm>
            <a:off x="675640" y="2114550"/>
            <a:ext cx="6637020" cy="3692525"/>
          </a:xfrm>
          <a:prstGeom prst="rect">
            <a:avLst/>
          </a:prstGeom>
          <a:noFill/>
          <a:ln w="9525">
            <a:noFill/>
          </a:ln>
        </p:spPr>
        <p:txBody>
          <a:bodyPr wrap="square">
            <a:spAutoFit/>
          </a:bodyPr>
          <a:p>
            <a:pPr marL="285750" indent="-285750" algn="just">
              <a:lnSpc>
                <a:spcPct val="200000"/>
              </a:lnSpc>
              <a:buFont typeface="Wingdings" panose="05000000000000000000" charset="0"/>
              <a:buChar char="ü"/>
            </a:pPr>
            <a:r>
              <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rPr>
              <a:t>提前安装摄像头、耳麦等设备，并进行检查和调试，确保设备能够正常使用。</a:t>
            </a:r>
            <a:endPar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endParaRPr>
          </a:p>
          <a:p>
            <a:pPr marL="285750" indent="-285750" algn="just">
              <a:lnSpc>
                <a:spcPct val="100000"/>
              </a:lnSpc>
              <a:buFont typeface="Wingdings" panose="05000000000000000000" charset="0"/>
              <a:buChar char="ü"/>
            </a:pPr>
            <a:endPar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endParaRPr>
          </a:p>
          <a:p>
            <a:pPr marL="285750" indent="-285750" algn="just">
              <a:lnSpc>
                <a:spcPct val="200000"/>
              </a:lnSpc>
              <a:buFont typeface="Wingdings" panose="05000000000000000000" charset="0"/>
              <a:buChar char="ü"/>
            </a:pPr>
            <a:r>
              <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rPr>
              <a:t>发型和服饰</a:t>
            </a:r>
            <a:r>
              <a:rPr lang="zh-CN" altLang="en-US">
                <a:latin typeface="思源黑体 CN Normal" panose="020B0400000000000000" pitchFamily="34" charset="-122"/>
                <a:ea typeface="思源黑体 CN Normal" panose="020B0400000000000000" pitchFamily="34" charset="-122"/>
                <a:cs typeface="宋体" panose="02010600030101010101" pitchFamily="2" charset="-122"/>
                <a:sym typeface="+mn-ea"/>
              </a:rPr>
              <a:t>要</a:t>
            </a:r>
            <a:r>
              <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rPr>
              <a:t>整洁干净、搭配得体、端庄大方。</a:t>
            </a:r>
            <a:endPar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endParaRPr>
          </a:p>
          <a:p>
            <a:pPr marL="285750" indent="-285750" algn="just">
              <a:lnSpc>
                <a:spcPct val="100000"/>
              </a:lnSpc>
              <a:buFont typeface="Wingdings" panose="05000000000000000000" charset="0"/>
              <a:buChar char="ü"/>
            </a:pPr>
            <a:endPar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endParaRPr>
          </a:p>
          <a:p>
            <a:pPr marL="285750" indent="-285750" algn="just">
              <a:lnSpc>
                <a:spcPct val="200000"/>
              </a:lnSpc>
              <a:buFont typeface="Wingdings" panose="05000000000000000000" charset="0"/>
              <a:buChar char="ü"/>
            </a:pPr>
            <a:r>
              <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rPr>
              <a:t>语言表达要口齿清晰，语速和音量适中，语气恰当，有条理。</a:t>
            </a:r>
            <a:endPar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endParaRPr>
          </a:p>
          <a:p>
            <a:pPr marL="285750" indent="-285750" algn="just">
              <a:lnSpc>
                <a:spcPct val="100000"/>
              </a:lnSpc>
              <a:buFont typeface="Wingdings" panose="05000000000000000000" charset="0"/>
              <a:buChar char="ü"/>
            </a:pPr>
            <a:endPar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endParaRPr>
          </a:p>
          <a:p>
            <a:pPr marL="285750" indent="-285750" algn="just">
              <a:lnSpc>
                <a:spcPct val="200000"/>
              </a:lnSpc>
              <a:buFont typeface="Wingdings" panose="05000000000000000000" charset="0"/>
              <a:buChar char="ü"/>
            </a:pPr>
            <a:r>
              <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rPr>
              <a:t>不要有过多的小动作，眼睛直视对方。</a:t>
            </a:r>
            <a:endParaRPr lang="zh-CN" altLang="en-US" b="0">
              <a:solidFill>
                <a:schemeClr val="tx1"/>
              </a:solidFill>
              <a:latin typeface="思源黑体 CN Normal" panose="020B0400000000000000" pitchFamily="34" charset="-122"/>
              <a:ea typeface="思源黑体 CN Normal" panose="020B0400000000000000" pitchFamily="34" charset="-122"/>
              <a:cs typeface="宋体" panose="02010600030101010101" pitchFamily="2" charset="-122"/>
            </a:endParaRPr>
          </a:p>
        </p:txBody>
      </p:sp>
      <p:pic>
        <p:nvPicPr>
          <p:cNvPr id="6" name="图片 5" descr="5a4a4508d3836"/>
          <p:cNvPicPr>
            <a:picLocks noChangeAspect="1"/>
          </p:cNvPicPr>
          <p:nvPr/>
        </p:nvPicPr>
        <p:blipFill>
          <a:blip r:embed="rId2"/>
          <a:srcRect r="4605" b="8052"/>
          <a:stretch>
            <a:fillRect/>
          </a:stretch>
        </p:blipFill>
        <p:spPr>
          <a:xfrm>
            <a:off x="7150735" y="1720215"/>
            <a:ext cx="4346575" cy="4189730"/>
          </a:xfrm>
          <a:prstGeom prst="rect">
            <a:avLst/>
          </a:prstGeom>
        </p:spPr>
      </p:pic>
    </p:spTree>
    <p:custDataLst>
      <p:tags r:id="rId3"/>
    </p:custData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面试的类型</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594860" y="1230630"/>
            <a:ext cx="3002280" cy="398780"/>
          </a:xfrm>
          <a:prstGeom prst="rect">
            <a:avLst/>
          </a:prstGeom>
          <a:noFill/>
        </p:spPr>
        <p:txBody>
          <a:bodyPr wrap="square" rtlCol="0">
            <a:spAutoFit/>
          </a:bodyPr>
          <a:p>
            <a:pPr algn="ctr"/>
            <a:r>
              <a:rPr lang="zh-CN" altLang="en-US" sz="2000" spc="150">
                <a:solidFill>
                  <a:schemeClr val="tx1"/>
                </a:solidFill>
                <a:uFillTx/>
                <a:latin typeface="思源黑体 CN Normal" panose="020B0400000000000000" pitchFamily="34" charset="-122"/>
                <a:ea typeface="思源黑体 CN Normal" panose="020B0400000000000000" pitchFamily="34" charset="-122"/>
              </a:rPr>
              <a:t>结构化面试</a:t>
            </a:r>
            <a:endParaRPr lang="zh-CN" altLang="en-US" sz="2000" spc="150">
              <a:solidFill>
                <a:schemeClr val="tx1"/>
              </a:solidFill>
              <a:uFillTx/>
              <a:latin typeface="思源黑体 CN Normal" panose="020B0400000000000000" pitchFamily="34" charset="-122"/>
              <a:ea typeface="思源黑体 CN Normal" panose="020B0400000000000000" pitchFamily="34" charset="-122"/>
            </a:endParaRPr>
          </a:p>
        </p:txBody>
      </p:sp>
      <p:sp>
        <p:nvSpPr>
          <p:cNvPr id="5" name="文本框 4"/>
          <p:cNvSpPr txBox="1"/>
          <p:nvPr/>
        </p:nvSpPr>
        <p:spPr>
          <a:xfrm>
            <a:off x="5846445" y="2348865"/>
            <a:ext cx="5780405" cy="3578860"/>
          </a:xfrm>
          <a:prstGeom prst="rect">
            <a:avLst/>
          </a:prstGeom>
          <a:noFill/>
          <a:ln w="9525">
            <a:noFill/>
          </a:ln>
        </p:spPr>
        <p:txBody>
          <a:bodyPr wrap="square">
            <a:spAutoFit/>
          </a:bodyPr>
          <a:p>
            <a:pPr marL="342900" indent="-342900" algn="just">
              <a:lnSpc>
                <a:spcPct val="180000"/>
              </a:lnSpc>
              <a:spcBef>
                <a:spcPts val="0"/>
              </a:spcBef>
              <a:spcAft>
                <a:spcPts val="0"/>
              </a:spcAft>
              <a:buFont typeface="Wingdings" panose="05000000000000000000" charset="0"/>
              <a:buChar char="l"/>
            </a:pPr>
            <a:r>
              <a:rPr lang="zh-CN" altLang="en-US" b="0">
                <a:solidFill>
                  <a:schemeClr val="tx1"/>
                </a:solidFill>
                <a:latin typeface="思源黑体 Normal" panose="020B0400000000000000" charset="-122"/>
                <a:ea typeface="思源黑体 Normal" panose="020B0400000000000000" charset="-122"/>
                <a:cs typeface="宋体" panose="02010600030101010101" pitchFamily="2" charset="-122"/>
              </a:rPr>
              <a:t>面试人员通过确定面试问题和重点内容、评分的标注和方法等对应聘人员进行系统化面试的方式。</a:t>
            </a:r>
            <a:endParaRPr lang="zh-CN" altLang="en-US" b="0">
              <a:solidFill>
                <a:schemeClr val="tx1"/>
              </a:solidFill>
              <a:latin typeface="思源黑体 Normal" panose="020B0400000000000000" charset="-122"/>
              <a:ea typeface="思源黑体 Normal" panose="020B0400000000000000" charset="-122"/>
              <a:cs typeface="宋体" panose="02010600030101010101" pitchFamily="2" charset="-122"/>
            </a:endParaRPr>
          </a:p>
          <a:p>
            <a:pPr marL="342900" indent="-342900" algn="just">
              <a:lnSpc>
                <a:spcPct val="180000"/>
              </a:lnSpc>
              <a:spcBef>
                <a:spcPts val="0"/>
              </a:spcBef>
              <a:spcAft>
                <a:spcPts val="0"/>
              </a:spcAft>
              <a:buFont typeface="Wingdings" panose="05000000000000000000" charset="0"/>
              <a:buChar char="l"/>
            </a:pPr>
            <a:endParaRPr lang="zh-CN" altLang="en-US" b="0">
              <a:solidFill>
                <a:schemeClr val="tx1"/>
              </a:solidFill>
              <a:latin typeface="思源黑体 Normal" panose="020B0400000000000000" charset="-122"/>
              <a:ea typeface="思源黑体 Normal" panose="020B0400000000000000" charset="-122"/>
              <a:cs typeface="宋体" panose="02010600030101010101" pitchFamily="2" charset="-122"/>
            </a:endParaRPr>
          </a:p>
          <a:p>
            <a:pPr marL="342900" indent="-342900" algn="just">
              <a:lnSpc>
                <a:spcPct val="180000"/>
              </a:lnSpc>
              <a:spcBef>
                <a:spcPts val="0"/>
              </a:spcBef>
              <a:spcAft>
                <a:spcPts val="0"/>
              </a:spcAft>
              <a:buFont typeface="Wingdings" panose="05000000000000000000" charset="0"/>
              <a:buChar char="l"/>
            </a:pPr>
            <a:r>
              <a:rPr lang="zh-CN" altLang="en-US" b="0">
                <a:solidFill>
                  <a:schemeClr val="tx1"/>
                </a:solidFill>
                <a:latin typeface="思源黑体 Normal" panose="020B0400000000000000" charset="-122"/>
                <a:ea typeface="思源黑体 Normal" panose="020B0400000000000000" charset="-122"/>
                <a:cs typeface="宋体" panose="02010600030101010101" pitchFamily="2" charset="-122"/>
              </a:rPr>
              <a:t>目的是评估应聘者的工作能力以及能否胜任目标岗位工作。</a:t>
            </a:r>
            <a:endParaRPr lang="zh-CN" altLang="en-US" b="0">
              <a:solidFill>
                <a:schemeClr val="tx1"/>
              </a:solidFill>
              <a:latin typeface="思源黑体 Normal" panose="020B0400000000000000" charset="-122"/>
              <a:ea typeface="思源黑体 Normal" panose="020B0400000000000000" charset="-122"/>
              <a:cs typeface="宋体" panose="02010600030101010101" pitchFamily="2" charset="-122"/>
            </a:endParaRPr>
          </a:p>
          <a:p>
            <a:pPr marL="342900" indent="-342900" algn="just">
              <a:lnSpc>
                <a:spcPct val="180000"/>
              </a:lnSpc>
              <a:spcBef>
                <a:spcPts val="0"/>
              </a:spcBef>
              <a:spcAft>
                <a:spcPts val="0"/>
              </a:spcAft>
              <a:buFont typeface="Wingdings" panose="05000000000000000000" charset="0"/>
              <a:buChar char="l"/>
            </a:pPr>
            <a:endParaRPr lang="zh-CN" altLang="en-US" b="0">
              <a:solidFill>
                <a:schemeClr val="tx1"/>
              </a:solidFill>
              <a:latin typeface="思源黑体 Normal" panose="020B0400000000000000" charset="-122"/>
              <a:ea typeface="思源黑体 Normal" panose="020B0400000000000000" charset="-122"/>
              <a:cs typeface="宋体" panose="02010600030101010101" pitchFamily="2" charset="-122"/>
            </a:endParaRPr>
          </a:p>
          <a:p>
            <a:pPr marL="342900" indent="-342900" algn="just">
              <a:lnSpc>
                <a:spcPct val="180000"/>
              </a:lnSpc>
              <a:spcBef>
                <a:spcPts val="0"/>
              </a:spcBef>
              <a:spcAft>
                <a:spcPts val="0"/>
              </a:spcAft>
              <a:buFont typeface="Wingdings" panose="05000000000000000000" charset="0"/>
              <a:buChar char="l"/>
            </a:pPr>
            <a:r>
              <a:rPr lang="zh-CN" altLang="en-US" b="0">
                <a:solidFill>
                  <a:schemeClr val="tx1"/>
                </a:solidFill>
                <a:latin typeface="思源黑体 Normal" panose="020B0400000000000000" charset="-122"/>
                <a:ea typeface="思源黑体 Normal" panose="020B0400000000000000" charset="-122"/>
                <a:cs typeface="宋体" panose="02010600030101010101" pitchFamily="2" charset="-122"/>
              </a:rPr>
              <a:t>公务员和外企使用此类面试比较多。</a:t>
            </a:r>
            <a:endParaRPr lang="zh-CN" altLang="en-US" b="0">
              <a:solidFill>
                <a:schemeClr val="tx1"/>
              </a:solidFill>
              <a:latin typeface="思源黑体 Normal" panose="020B0400000000000000" charset="-122"/>
              <a:ea typeface="思源黑体 Normal" panose="020B0400000000000000" charset="-122"/>
              <a:cs typeface="宋体" panose="02010600030101010101" pitchFamily="2" charset="-122"/>
            </a:endParaRPr>
          </a:p>
        </p:txBody>
      </p:sp>
      <p:pic>
        <p:nvPicPr>
          <p:cNvPr id="6" name="图片 5" descr="797c55aecc23acce2c83f0736732b37b"/>
          <p:cNvPicPr>
            <a:picLocks noChangeAspect="1"/>
          </p:cNvPicPr>
          <p:nvPr/>
        </p:nvPicPr>
        <p:blipFill>
          <a:blip r:embed="rId2"/>
          <a:srcRect t="14165" b="14688"/>
          <a:stretch>
            <a:fillRect/>
          </a:stretch>
        </p:blipFill>
        <p:spPr>
          <a:xfrm>
            <a:off x="531495" y="2312670"/>
            <a:ext cx="5097145" cy="3626485"/>
          </a:xfrm>
          <a:prstGeom prst="rect">
            <a:avLst/>
          </a:prstGeom>
        </p:spPr>
      </p:pic>
    </p:spTree>
    <p:custDataLst>
      <p:tags r:id="rId3"/>
    </p:custData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导入活动：好工作的标准是什么？</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5" name="圆角矩形 4"/>
          <p:cNvSpPr/>
          <p:nvPr>
            <p:custDataLst>
              <p:tags r:id="rId2"/>
            </p:custDataLst>
          </p:nvPr>
        </p:nvSpPr>
        <p:spPr>
          <a:xfrm>
            <a:off x="776605" y="4088765"/>
            <a:ext cx="10574655" cy="299085"/>
          </a:xfrm>
          <a:prstGeom prst="roundRect">
            <a:avLst>
              <a:gd name="adj" fmla="val 50000"/>
            </a:avLst>
          </a:prstGeom>
          <a:solidFill>
            <a:srgbClr val="000000">
              <a:lumMod val="50000"/>
              <a:lumOff val="50000"/>
            </a:srgbClr>
          </a:solidFill>
          <a:ln>
            <a:no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6" name="椭圆 5"/>
          <p:cNvSpPr/>
          <p:nvPr>
            <p:custDataLst>
              <p:tags r:id="rId3"/>
            </p:custDataLst>
          </p:nvPr>
        </p:nvSpPr>
        <p:spPr>
          <a:xfrm>
            <a:off x="1647190" y="4147185"/>
            <a:ext cx="191135" cy="189865"/>
          </a:xfrm>
          <a:prstGeom prst="ellipse">
            <a:avLst/>
          </a:prstGeom>
          <a:solidFill>
            <a:srgbClr val="4276AA"/>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29" name="椭圆 28"/>
          <p:cNvSpPr/>
          <p:nvPr>
            <p:custDataLst>
              <p:tags r:id="rId4"/>
            </p:custDataLst>
          </p:nvPr>
        </p:nvSpPr>
        <p:spPr>
          <a:xfrm>
            <a:off x="4588510" y="4147185"/>
            <a:ext cx="191135" cy="189865"/>
          </a:xfrm>
          <a:prstGeom prst="ellipse">
            <a:avLst/>
          </a:prstGeom>
          <a:solidFill>
            <a:srgbClr val="178AA1"/>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7" name="椭圆 6"/>
          <p:cNvSpPr/>
          <p:nvPr>
            <p:custDataLst>
              <p:tags r:id="rId5"/>
            </p:custDataLst>
          </p:nvPr>
        </p:nvSpPr>
        <p:spPr>
          <a:xfrm>
            <a:off x="7528560" y="4147185"/>
            <a:ext cx="191135" cy="189865"/>
          </a:xfrm>
          <a:prstGeom prst="ellipse">
            <a:avLst/>
          </a:prstGeom>
          <a:solidFill>
            <a:srgbClr val="40A693"/>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8" name="椭圆 7"/>
          <p:cNvSpPr/>
          <p:nvPr>
            <p:custDataLst>
              <p:tags r:id="rId6"/>
            </p:custDataLst>
          </p:nvPr>
        </p:nvSpPr>
        <p:spPr>
          <a:xfrm>
            <a:off x="8999220" y="4147185"/>
            <a:ext cx="191135" cy="189865"/>
          </a:xfrm>
          <a:prstGeom prst="ellipse">
            <a:avLst/>
          </a:prstGeom>
          <a:solidFill>
            <a:srgbClr val="FFFFFF"/>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1" name="任意多边形 10"/>
          <p:cNvSpPr/>
          <p:nvPr>
            <p:custDataLst>
              <p:tags r:id="rId7"/>
            </p:custDataLst>
          </p:nvPr>
        </p:nvSpPr>
        <p:spPr bwMode="auto">
          <a:xfrm flipH="1">
            <a:off x="2068830" y="2430780"/>
            <a:ext cx="699770" cy="1717040"/>
          </a:xfrm>
          <a:custGeom>
            <a:avLst/>
            <a:gdLst>
              <a:gd name="T0" fmla="*/ 937 w 1176"/>
              <a:gd name="T1" fmla="*/ 1835 h 2904"/>
              <a:gd name="T2" fmla="*/ 1107 w 1176"/>
              <a:gd name="T3" fmla="*/ 1699 h 2904"/>
              <a:gd name="T4" fmla="*/ 1172 w 1176"/>
              <a:gd name="T5" fmla="*/ 1536 h 2904"/>
              <a:gd name="T6" fmla="*/ 1159 w 1176"/>
              <a:gd name="T7" fmla="*/ 1398 h 2904"/>
              <a:gd name="T8" fmla="*/ 1034 w 1176"/>
              <a:gd name="T9" fmla="*/ 1223 h 2904"/>
              <a:gd name="T10" fmla="*/ 860 w 1176"/>
              <a:gd name="T11" fmla="*/ 1120 h 2904"/>
              <a:gd name="T12" fmla="*/ 674 w 1176"/>
              <a:gd name="T13" fmla="*/ 1034 h 2904"/>
              <a:gd name="T14" fmla="*/ 965 w 1176"/>
              <a:gd name="T15" fmla="*/ 948 h 2904"/>
              <a:gd name="T16" fmla="*/ 1071 w 1176"/>
              <a:gd name="T17" fmla="*/ 844 h 2904"/>
              <a:gd name="T18" fmla="*/ 1135 w 1176"/>
              <a:gd name="T19" fmla="*/ 695 h 2904"/>
              <a:gd name="T20" fmla="*/ 1148 w 1176"/>
              <a:gd name="T21" fmla="*/ 530 h 2904"/>
              <a:gd name="T22" fmla="*/ 1107 w 1176"/>
              <a:gd name="T23" fmla="*/ 344 h 2904"/>
              <a:gd name="T24" fmla="*/ 1008 w 1176"/>
              <a:gd name="T25" fmla="*/ 185 h 2904"/>
              <a:gd name="T26" fmla="*/ 864 w 1176"/>
              <a:gd name="T27" fmla="*/ 68 h 2904"/>
              <a:gd name="T28" fmla="*/ 685 w 1176"/>
              <a:gd name="T29" fmla="*/ 6 h 2904"/>
              <a:gd name="T30" fmla="*/ 517 w 1176"/>
              <a:gd name="T31" fmla="*/ 6 h 2904"/>
              <a:gd name="T32" fmla="*/ 336 w 1176"/>
              <a:gd name="T33" fmla="*/ 66 h 2904"/>
              <a:gd name="T34" fmla="*/ 191 w 1176"/>
              <a:gd name="T35" fmla="*/ 181 h 2904"/>
              <a:gd name="T36" fmla="*/ 90 w 1176"/>
              <a:gd name="T37" fmla="*/ 338 h 2904"/>
              <a:gd name="T38" fmla="*/ 47 w 1176"/>
              <a:gd name="T39" fmla="*/ 525 h 2904"/>
              <a:gd name="T40" fmla="*/ 67 w 1176"/>
              <a:gd name="T41" fmla="*/ 695 h 2904"/>
              <a:gd name="T42" fmla="*/ 41 w 1176"/>
              <a:gd name="T43" fmla="*/ 823 h 2904"/>
              <a:gd name="T44" fmla="*/ 2 w 1176"/>
              <a:gd name="T45" fmla="*/ 975 h 2904"/>
              <a:gd name="T46" fmla="*/ 88 w 1176"/>
              <a:gd name="T47" fmla="*/ 1122 h 2904"/>
              <a:gd name="T48" fmla="*/ 11 w 1176"/>
              <a:gd name="T49" fmla="*/ 1374 h 2904"/>
              <a:gd name="T50" fmla="*/ 38 w 1176"/>
              <a:gd name="T51" fmla="*/ 1497 h 2904"/>
              <a:gd name="T52" fmla="*/ 138 w 1176"/>
              <a:gd name="T53" fmla="*/ 1549 h 2904"/>
              <a:gd name="T54" fmla="*/ 271 w 1176"/>
              <a:gd name="T55" fmla="*/ 1518 h 2904"/>
              <a:gd name="T56" fmla="*/ 293 w 1176"/>
              <a:gd name="T57" fmla="*/ 1753 h 2904"/>
              <a:gd name="T58" fmla="*/ 230 w 1176"/>
              <a:gd name="T59" fmla="*/ 2606 h 2904"/>
              <a:gd name="T60" fmla="*/ 82 w 1176"/>
              <a:gd name="T61" fmla="*/ 2671 h 2904"/>
              <a:gd name="T62" fmla="*/ 41 w 1176"/>
              <a:gd name="T63" fmla="*/ 2757 h 2904"/>
              <a:gd name="T64" fmla="*/ 56 w 1176"/>
              <a:gd name="T65" fmla="*/ 2839 h 2904"/>
              <a:gd name="T66" fmla="*/ 159 w 1176"/>
              <a:gd name="T67" fmla="*/ 2891 h 2904"/>
              <a:gd name="T68" fmla="*/ 375 w 1176"/>
              <a:gd name="T69" fmla="*/ 2900 h 2904"/>
              <a:gd name="T70" fmla="*/ 519 w 1176"/>
              <a:gd name="T71" fmla="*/ 2835 h 2904"/>
              <a:gd name="T72" fmla="*/ 588 w 1176"/>
              <a:gd name="T73" fmla="*/ 2712 h 2904"/>
              <a:gd name="T74" fmla="*/ 629 w 1176"/>
              <a:gd name="T75" fmla="*/ 2824 h 2904"/>
              <a:gd name="T76" fmla="*/ 732 w 1176"/>
              <a:gd name="T77" fmla="*/ 2876 h 2904"/>
              <a:gd name="T78" fmla="*/ 1032 w 1176"/>
              <a:gd name="T79" fmla="*/ 2871 h 2904"/>
              <a:gd name="T80" fmla="*/ 1099 w 1176"/>
              <a:gd name="T81" fmla="*/ 2816 h 2904"/>
              <a:gd name="T82" fmla="*/ 1084 w 1176"/>
              <a:gd name="T83" fmla="*/ 2718 h 2904"/>
              <a:gd name="T84" fmla="*/ 993 w 1176"/>
              <a:gd name="T85" fmla="*/ 2621 h 2904"/>
              <a:gd name="T86" fmla="*/ 330 w 1176"/>
              <a:gd name="T87" fmla="*/ 1346 h 2904"/>
              <a:gd name="T88" fmla="*/ 302 w 1176"/>
              <a:gd name="T89" fmla="*/ 1139 h 2904"/>
              <a:gd name="T90" fmla="*/ 474 w 1176"/>
              <a:gd name="T91" fmla="*/ 1029 h 2904"/>
              <a:gd name="T92" fmla="*/ 332 w 1176"/>
              <a:gd name="T93" fmla="*/ 1396 h 2904"/>
              <a:gd name="T94" fmla="*/ 502 w 1176"/>
              <a:gd name="T95" fmla="*/ 2283 h 2904"/>
              <a:gd name="T96" fmla="*/ 532 w 1176"/>
              <a:gd name="T97" fmla="*/ 2040 h 2904"/>
              <a:gd name="T98" fmla="*/ 573 w 1176"/>
              <a:gd name="T99" fmla="*/ 2008 h 2904"/>
              <a:gd name="T100" fmla="*/ 614 w 1176"/>
              <a:gd name="T101" fmla="*/ 2152 h 2904"/>
              <a:gd name="T102" fmla="*/ 601 w 1176"/>
              <a:gd name="T103" fmla="*/ 2667 h 2904"/>
              <a:gd name="T104" fmla="*/ 851 w 1176"/>
              <a:gd name="T105" fmla="*/ 1372 h 2904"/>
              <a:gd name="T106" fmla="*/ 926 w 1176"/>
              <a:gd name="T107" fmla="*/ 1447 h 2904"/>
              <a:gd name="T108" fmla="*/ 935 w 1176"/>
              <a:gd name="T109" fmla="*/ 1516 h 2904"/>
              <a:gd name="T110" fmla="*/ 844 w 1176"/>
              <a:gd name="T111" fmla="*/ 1607 h 2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6" h="2904">
                <a:moveTo>
                  <a:pt x="834" y="2581"/>
                </a:moveTo>
                <a:lnTo>
                  <a:pt x="814" y="1883"/>
                </a:lnTo>
                <a:lnTo>
                  <a:pt x="814" y="1883"/>
                </a:lnTo>
                <a:lnTo>
                  <a:pt x="831" y="1878"/>
                </a:lnTo>
                <a:lnTo>
                  <a:pt x="875" y="1863"/>
                </a:lnTo>
                <a:lnTo>
                  <a:pt x="905" y="1850"/>
                </a:lnTo>
                <a:lnTo>
                  <a:pt x="937" y="1835"/>
                </a:lnTo>
                <a:lnTo>
                  <a:pt x="972" y="1816"/>
                </a:lnTo>
                <a:lnTo>
                  <a:pt x="1008" y="1792"/>
                </a:lnTo>
                <a:lnTo>
                  <a:pt x="1043" y="1766"/>
                </a:lnTo>
                <a:lnTo>
                  <a:pt x="1060" y="1751"/>
                </a:lnTo>
                <a:lnTo>
                  <a:pt x="1077" y="1734"/>
                </a:lnTo>
                <a:lnTo>
                  <a:pt x="1092" y="1717"/>
                </a:lnTo>
                <a:lnTo>
                  <a:pt x="1107" y="1699"/>
                </a:lnTo>
                <a:lnTo>
                  <a:pt x="1120" y="1680"/>
                </a:lnTo>
                <a:lnTo>
                  <a:pt x="1133" y="1659"/>
                </a:lnTo>
                <a:lnTo>
                  <a:pt x="1144" y="1637"/>
                </a:lnTo>
                <a:lnTo>
                  <a:pt x="1153" y="1613"/>
                </a:lnTo>
                <a:lnTo>
                  <a:pt x="1163" y="1589"/>
                </a:lnTo>
                <a:lnTo>
                  <a:pt x="1168" y="1564"/>
                </a:lnTo>
                <a:lnTo>
                  <a:pt x="1172" y="1536"/>
                </a:lnTo>
                <a:lnTo>
                  <a:pt x="1176" y="1508"/>
                </a:lnTo>
                <a:lnTo>
                  <a:pt x="1176" y="1478"/>
                </a:lnTo>
                <a:lnTo>
                  <a:pt x="1174" y="1447"/>
                </a:lnTo>
                <a:lnTo>
                  <a:pt x="1174" y="1447"/>
                </a:lnTo>
                <a:lnTo>
                  <a:pt x="1170" y="1434"/>
                </a:lnTo>
                <a:lnTo>
                  <a:pt x="1166" y="1419"/>
                </a:lnTo>
                <a:lnTo>
                  <a:pt x="1159" y="1398"/>
                </a:lnTo>
                <a:lnTo>
                  <a:pt x="1150" y="1376"/>
                </a:lnTo>
                <a:lnTo>
                  <a:pt x="1137" y="1348"/>
                </a:lnTo>
                <a:lnTo>
                  <a:pt x="1120" y="1318"/>
                </a:lnTo>
                <a:lnTo>
                  <a:pt x="1097" y="1288"/>
                </a:lnTo>
                <a:lnTo>
                  <a:pt x="1069" y="1254"/>
                </a:lnTo>
                <a:lnTo>
                  <a:pt x="1053" y="1240"/>
                </a:lnTo>
                <a:lnTo>
                  <a:pt x="1034" y="1223"/>
                </a:lnTo>
                <a:lnTo>
                  <a:pt x="1015" y="1208"/>
                </a:lnTo>
                <a:lnTo>
                  <a:pt x="995" y="1191"/>
                </a:lnTo>
                <a:lnTo>
                  <a:pt x="970" y="1176"/>
                </a:lnTo>
                <a:lnTo>
                  <a:pt x="946" y="1161"/>
                </a:lnTo>
                <a:lnTo>
                  <a:pt x="920" y="1146"/>
                </a:lnTo>
                <a:lnTo>
                  <a:pt x="892" y="1133"/>
                </a:lnTo>
                <a:lnTo>
                  <a:pt x="860" y="1120"/>
                </a:lnTo>
                <a:lnTo>
                  <a:pt x="827" y="1109"/>
                </a:lnTo>
                <a:lnTo>
                  <a:pt x="793" y="1098"/>
                </a:lnTo>
                <a:lnTo>
                  <a:pt x="756" y="1087"/>
                </a:lnTo>
                <a:lnTo>
                  <a:pt x="715" y="1077"/>
                </a:lnTo>
                <a:lnTo>
                  <a:pt x="674" y="1070"/>
                </a:lnTo>
                <a:lnTo>
                  <a:pt x="674" y="1034"/>
                </a:lnTo>
                <a:lnTo>
                  <a:pt x="674" y="1034"/>
                </a:lnTo>
                <a:lnTo>
                  <a:pt x="724" y="1029"/>
                </a:lnTo>
                <a:lnTo>
                  <a:pt x="773" y="1021"/>
                </a:lnTo>
                <a:lnTo>
                  <a:pt x="821" y="1012"/>
                </a:lnTo>
                <a:lnTo>
                  <a:pt x="864" y="997"/>
                </a:lnTo>
                <a:lnTo>
                  <a:pt x="907" y="980"/>
                </a:lnTo>
                <a:lnTo>
                  <a:pt x="946" y="960"/>
                </a:lnTo>
                <a:lnTo>
                  <a:pt x="965" y="948"/>
                </a:lnTo>
                <a:lnTo>
                  <a:pt x="982" y="935"/>
                </a:lnTo>
                <a:lnTo>
                  <a:pt x="998" y="922"/>
                </a:lnTo>
                <a:lnTo>
                  <a:pt x="1015" y="909"/>
                </a:lnTo>
                <a:lnTo>
                  <a:pt x="1030" y="894"/>
                </a:lnTo>
                <a:lnTo>
                  <a:pt x="1045" y="878"/>
                </a:lnTo>
                <a:lnTo>
                  <a:pt x="1058" y="861"/>
                </a:lnTo>
                <a:lnTo>
                  <a:pt x="1071" y="844"/>
                </a:lnTo>
                <a:lnTo>
                  <a:pt x="1084" y="825"/>
                </a:lnTo>
                <a:lnTo>
                  <a:pt x="1096" y="807"/>
                </a:lnTo>
                <a:lnTo>
                  <a:pt x="1105" y="786"/>
                </a:lnTo>
                <a:lnTo>
                  <a:pt x="1114" y="764"/>
                </a:lnTo>
                <a:lnTo>
                  <a:pt x="1122" y="741"/>
                </a:lnTo>
                <a:lnTo>
                  <a:pt x="1129" y="719"/>
                </a:lnTo>
                <a:lnTo>
                  <a:pt x="1135" y="695"/>
                </a:lnTo>
                <a:lnTo>
                  <a:pt x="1140" y="670"/>
                </a:lnTo>
                <a:lnTo>
                  <a:pt x="1144" y="644"/>
                </a:lnTo>
                <a:lnTo>
                  <a:pt x="1148" y="616"/>
                </a:lnTo>
                <a:lnTo>
                  <a:pt x="1150" y="588"/>
                </a:lnTo>
                <a:lnTo>
                  <a:pt x="1150" y="560"/>
                </a:lnTo>
                <a:lnTo>
                  <a:pt x="1150" y="560"/>
                </a:lnTo>
                <a:lnTo>
                  <a:pt x="1148" y="530"/>
                </a:lnTo>
                <a:lnTo>
                  <a:pt x="1146" y="502"/>
                </a:lnTo>
                <a:lnTo>
                  <a:pt x="1144" y="474"/>
                </a:lnTo>
                <a:lnTo>
                  <a:pt x="1138" y="448"/>
                </a:lnTo>
                <a:lnTo>
                  <a:pt x="1133" y="420"/>
                </a:lnTo>
                <a:lnTo>
                  <a:pt x="1125" y="394"/>
                </a:lnTo>
                <a:lnTo>
                  <a:pt x="1116" y="368"/>
                </a:lnTo>
                <a:lnTo>
                  <a:pt x="1107" y="344"/>
                </a:lnTo>
                <a:lnTo>
                  <a:pt x="1096" y="318"/>
                </a:lnTo>
                <a:lnTo>
                  <a:pt x="1084" y="293"/>
                </a:lnTo>
                <a:lnTo>
                  <a:pt x="1071" y="271"/>
                </a:lnTo>
                <a:lnTo>
                  <a:pt x="1056" y="249"/>
                </a:lnTo>
                <a:lnTo>
                  <a:pt x="1041" y="226"/>
                </a:lnTo>
                <a:lnTo>
                  <a:pt x="1025" y="204"/>
                </a:lnTo>
                <a:lnTo>
                  <a:pt x="1008" y="185"/>
                </a:lnTo>
                <a:lnTo>
                  <a:pt x="989" y="165"/>
                </a:lnTo>
                <a:lnTo>
                  <a:pt x="970" y="146"/>
                </a:lnTo>
                <a:lnTo>
                  <a:pt x="952" y="129"/>
                </a:lnTo>
                <a:lnTo>
                  <a:pt x="931" y="112"/>
                </a:lnTo>
                <a:lnTo>
                  <a:pt x="909" y="96"/>
                </a:lnTo>
                <a:lnTo>
                  <a:pt x="887" y="81"/>
                </a:lnTo>
                <a:lnTo>
                  <a:pt x="864" y="68"/>
                </a:lnTo>
                <a:lnTo>
                  <a:pt x="840" y="55"/>
                </a:lnTo>
                <a:lnTo>
                  <a:pt x="816" y="43"/>
                </a:lnTo>
                <a:lnTo>
                  <a:pt x="791" y="34"/>
                </a:lnTo>
                <a:lnTo>
                  <a:pt x="765" y="25"/>
                </a:lnTo>
                <a:lnTo>
                  <a:pt x="739" y="17"/>
                </a:lnTo>
                <a:lnTo>
                  <a:pt x="713" y="12"/>
                </a:lnTo>
                <a:lnTo>
                  <a:pt x="685" y="6"/>
                </a:lnTo>
                <a:lnTo>
                  <a:pt x="657" y="2"/>
                </a:lnTo>
                <a:lnTo>
                  <a:pt x="629" y="0"/>
                </a:lnTo>
                <a:lnTo>
                  <a:pt x="601" y="0"/>
                </a:lnTo>
                <a:lnTo>
                  <a:pt x="601" y="0"/>
                </a:lnTo>
                <a:lnTo>
                  <a:pt x="573" y="0"/>
                </a:lnTo>
                <a:lnTo>
                  <a:pt x="545" y="2"/>
                </a:lnTo>
                <a:lnTo>
                  <a:pt x="517" y="6"/>
                </a:lnTo>
                <a:lnTo>
                  <a:pt x="489" y="12"/>
                </a:lnTo>
                <a:lnTo>
                  <a:pt x="463" y="17"/>
                </a:lnTo>
                <a:lnTo>
                  <a:pt x="437" y="25"/>
                </a:lnTo>
                <a:lnTo>
                  <a:pt x="411" y="34"/>
                </a:lnTo>
                <a:lnTo>
                  <a:pt x="385" y="43"/>
                </a:lnTo>
                <a:lnTo>
                  <a:pt x="360" y="55"/>
                </a:lnTo>
                <a:lnTo>
                  <a:pt x="336" y="66"/>
                </a:lnTo>
                <a:lnTo>
                  <a:pt x="314" y="81"/>
                </a:lnTo>
                <a:lnTo>
                  <a:pt x="291" y="94"/>
                </a:lnTo>
                <a:lnTo>
                  <a:pt x="269" y="111"/>
                </a:lnTo>
                <a:lnTo>
                  <a:pt x="248" y="125"/>
                </a:lnTo>
                <a:lnTo>
                  <a:pt x="228" y="144"/>
                </a:lnTo>
                <a:lnTo>
                  <a:pt x="209" y="163"/>
                </a:lnTo>
                <a:lnTo>
                  <a:pt x="191" y="181"/>
                </a:lnTo>
                <a:lnTo>
                  <a:pt x="174" y="202"/>
                </a:lnTo>
                <a:lnTo>
                  <a:pt x="157" y="222"/>
                </a:lnTo>
                <a:lnTo>
                  <a:pt x="142" y="243"/>
                </a:lnTo>
                <a:lnTo>
                  <a:pt x="127" y="267"/>
                </a:lnTo>
                <a:lnTo>
                  <a:pt x="114" y="290"/>
                </a:lnTo>
                <a:lnTo>
                  <a:pt x="101" y="314"/>
                </a:lnTo>
                <a:lnTo>
                  <a:pt x="90" y="338"/>
                </a:lnTo>
                <a:lnTo>
                  <a:pt x="80" y="362"/>
                </a:lnTo>
                <a:lnTo>
                  <a:pt x="71" y="389"/>
                </a:lnTo>
                <a:lnTo>
                  <a:pt x="64" y="415"/>
                </a:lnTo>
                <a:lnTo>
                  <a:pt x="58" y="443"/>
                </a:lnTo>
                <a:lnTo>
                  <a:pt x="52" y="469"/>
                </a:lnTo>
                <a:lnTo>
                  <a:pt x="51" y="497"/>
                </a:lnTo>
                <a:lnTo>
                  <a:pt x="47" y="525"/>
                </a:lnTo>
                <a:lnTo>
                  <a:pt x="47" y="555"/>
                </a:lnTo>
                <a:lnTo>
                  <a:pt x="47" y="555"/>
                </a:lnTo>
                <a:lnTo>
                  <a:pt x="49" y="585"/>
                </a:lnTo>
                <a:lnTo>
                  <a:pt x="51" y="613"/>
                </a:lnTo>
                <a:lnTo>
                  <a:pt x="54" y="641"/>
                </a:lnTo>
                <a:lnTo>
                  <a:pt x="60" y="669"/>
                </a:lnTo>
                <a:lnTo>
                  <a:pt x="67" y="695"/>
                </a:lnTo>
                <a:lnTo>
                  <a:pt x="77" y="721"/>
                </a:lnTo>
                <a:lnTo>
                  <a:pt x="88" y="745"/>
                </a:lnTo>
                <a:lnTo>
                  <a:pt x="99" y="769"/>
                </a:lnTo>
                <a:lnTo>
                  <a:pt x="99" y="769"/>
                </a:lnTo>
                <a:lnTo>
                  <a:pt x="77" y="784"/>
                </a:lnTo>
                <a:lnTo>
                  <a:pt x="58" y="803"/>
                </a:lnTo>
                <a:lnTo>
                  <a:pt x="41" y="823"/>
                </a:lnTo>
                <a:lnTo>
                  <a:pt x="26" y="844"/>
                </a:lnTo>
                <a:lnTo>
                  <a:pt x="15" y="868"/>
                </a:lnTo>
                <a:lnTo>
                  <a:pt x="8" y="894"/>
                </a:lnTo>
                <a:lnTo>
                  <a:pt x="2" y="920"/>
                </a:lnTo>
                <a:lnTo>
                  <a:pt x="0" y="948"/>
                </a:lnTo>
                <a:lnTo>
                  <a:pt x="0" y="948"/>
                </a:lnTo>
                <a:lnTo>
                  <a:pt x="2" y="975"/>
                </a:lnTo>
                <a:lnTo>
                  <a:pt x="6" y="1001"/>
                </a:lnTo>
                <a:lnTo>
                  <a:pt x="13" y="1025"/>
                </a:lnTo>
                <a:lnTo>
                  <a:pt x="24" y="1047"/>
                </a:lnTo>
                <a:lnTo>
                  <a:pt x="38" y="1068"/>
                </a:lnTo>
                <a:lnTo>
                  <a:pt x="52" y="1088"/>
                </a:lnTo>
                <a:lnTo>
                  <a:pt x="69" y="1105"/>
                </a:lnTo>
                <a:lnTo>
                  <a:pt x="88" y="1122"/>
                </a:lnTo>
                <a:lnTo>
                  <a:pt x="88" y="1122"/>
                </a:lnTo>
                <a:lnTo>
                  <a:pt x="69" y="1176"/>
                </a:lnTo>
                <a:lnTo>
                  <a:pt x="49" y="1234"/>
                </a:lnTo>
                <a:lnTo>
                  <a:pt x="30" y="1292"/>
                </a:lnTo>
                <a:lnTo>
                  <a:pt x="23" y="1320"/>
                </a:lnTo>
                <a:lnTo>
                  <a:pt x="15" y="1348"/>
                </a:lnTo>
                <a:lnTo>
                  <a:pt x="11" y="1374"/>
                </a:lnTo>
                <a:lnTo>
                  <a:pt x="8" y="1400"/>
                </a:lnTo>
                <a:lnTo>
                  <a:pt x="8" y="1424"/>
                </a:lnTo>
                <a:lnTo>
                  <a:pt x="11" y="1449"/>
                </a:lnTo>
                <a:lnTo>
                  <a:pt x="19" y="1469"/>
                </a:lnTo>
                <a:lnTo>
                  <a:pt x="24" y="1478"/>
                </a:lnTo>
                <a:lnTo>
                  <a:pt x="30" y="1488"/>
                </a:lnTo>
                <a:lnTo>
                  <a:pt x="38" y="1497"/>
                </a:lnTo>
                <a:lnTo>
                  <a:pt x="45" y="1506"/>
                </a:lnTo>
                <a:lnTo>
                  <a:pt x="54" y="1514"/>
                </a:lnTo>
                <a:lnTo>
                  <a:pt x="66" y="1521"/>
                </a:lnTo>
                <a:lnTo>
                  <a:pt x="66" y="1521"/>
                </a:lnTo>
                <a:lnTo>
                  <a:pt x="90" y="1534"/>
                </a:lnTo>
                <a:lnTo>
                  <a:pt x="116" y="1544"/>
                </a:lnTo>
                <a:lnTo>
                  <a:pt x="138" y="1549"/>
                </a:lnTo>
                <a:lnTo>
                  <a:pt x="163" y="1551"/>
                </a:lnTo>
                <a:lnTo>
                  <a:pt x="183" y="1549"/>
                </a:lnTo>
                <a:lnTo>
                  <a:pt x="204" y="1546"/>
                </a:lnTo>
                <a:lnTo>
                  <a:pt x="224" y="1542"/>
                </a:lnTo>
                <a:lnTo>
                  <a:pt x="241" y="1534"/>
                </a:lnTo>
                <a:lnTo>
                  <a:pt x="258" y="1527"/>
                </a:lnTo>
                <a:lnTo>
                  <a:pt x="271" y="1518"/>
                </a:lnTo>
                <a:lnTo>
                  <a:pt x="295" y="1501"/>
                </a:lnTo>
                <a:lnTo>
                  <a:pt x="308" y="1488"/>
                </a:lnTo>
                <a:lnTo>
                  <a:pt x="314" y="1484"/>
                </a:lnTo>
                <a:lnTo>
                  <a:pt x="314" y="1484"/>
                </a:lnTo>
                <a:lnTo>
                  <a:pt x="308" y="1549"/>
                </a:lnTo>
                <a:lnTo>
                  <a:pt x="301" y="1633"/>
                </a:lnTo>
                <a:lnTo>
                  <a:pt x="293" y="1753"/>
                </a:lnTo>
                <a:lnTo>
                  <a:pt x="286" y="1908"/>
                </a:lnTo>
                <a:lnTo>
                  <a:pt x="280" y="2100"/>
                </a:lnTo>
                <a:lnTo>
                  <a:pt x="276" y="2329"/>
                </a:lnTo>
                <a:lnTo>
                  <a:pt x="274" y="2600"/>
                </a:lnTo>
                <a:lnTo>
                  <a:pt x="274" y="2600"/>
                </a:lnTo>
                <a:lnTo>
                  <a:pt x="261" y="2600"/>
                </a:lnTo>
                <a:lnTo>
                  <a:pt x="230" y="2606"/>
                </a:lnTo>
                <a:lnTo>
                  <a:pt x="209" y="2609"/>
                </a:lnTo>
                <a:lnTo>
                  <a:pt x="187" y="2615"/>
                </a:lnTo>
                <a:lnTo>
                  <a:pt x="163" y="2624"/>
                </a:lnTo>
                <a:lnTo>
                  <a:pt x="138" y="2634"/>
                </a:lnTo>
                <a:lnTo>
                  <a:pt x="114" y="2647"/>
                </a:lnTo>
                <a:lnTo>
                  <a:pt x="92" y="2662"/>
                </a:lnTo>
                <a:lnTo>
                  <a:pt x="82" y="2671"/>
                </a:lnTo>
                <a:lnTo>
                  <a:pt x="73" y="2680"/>
                </a:lnTo>
                <a:lnTo>
                  <a:pt x="66" y="2690"/>
                </a:lnTo>
                <a:lnTo>
                  <a:pt x="58" y="2701"/>
                </a:lnTo>
                <a:lnTo>
                  <a:pt x="51" y="2714"/>
                </a:lnTo>
                <a:lnTo>
                  <a:pt x="47" y="2727"/>
                </a:lnTo>
                <a:lnTo>
                  <a:pt x="43" y="2742"/>
                </a:lnTo>
                <a:lnTo>
                  <a:pt x="41" y="2757"/>
                </a:lnTo>
                <a:lnTo>
                  <a:pt x="41" y="2772"/>
                </a:lnTo>
                <a:lnTo>
                  <a:pt x="41" y="2788"/>
                </a:lnTo>
                <a:lnTo>
                  <a:pt x="45" y="2807"/>
                </a:lnTo>
                <a:lnTo>
                  <a:pt x="51" y="2826"/>
                </a:lnTo>
                <a:lnTo>
                  <a:pt x="51" y="2826"/>
                </a:lnTo>
                <a:lnTo>
                  <a:pt x="51" y="2830"/>
                </a:lnTo>
                <a:lnTo>
                  <a:pt x="56" y="2839"/>
                </a:lnTo>
                <a:lnTo>
                  <a:pt x="66" y="2850"/>
                </a:lnTo>
                <a:lnTo>
                  <a:pt x="75" y="2858"/>
                </a:lnTo>
                <a:lnTo>
                  <a:pt x="84" y="2865"/>
                </a:lnTo>
                <a:lnTo>
                  <a:pt x="99" y="2872"/>
                </a:lnTo>
                <a:lnTo>
                  <a:pt x="116" y="2880"/>
                </a:lnTo>
                <a:lnTo>
                  <a:pt x="135" y="2886"/>
                </a:lnTo>
                <a:lnTo>
                  <a:pt x="159" y="2891"/>
                </a:lnTo>
                <a:lnTo>
                  <a:pt x="187" y="2897"/>
                </a:lnTo>
                <a:lnTo>
                  <a:pt x="219" y="2900"/>
                </a:lnTo>
                <a:lnTo>
                  <a:pt x="256" y="2902"/>
                </a:lnTo>
                <a:lnTo>
                  <a:pt x="297" y="2904"/>
                </a:lnTo>
                <a:lnTo>
                  <a:pt x="297" y="2904"/>
                </a:lnTo>
                <a:lnTo>
                  <a:pt x="340" y="2902"/>
                </a:lnTo>
                <a:lnTo>
                  <a:pt x="375" y="2900"/>
                </a:lnTo>
                <a:lnTo>
                  <a:pt x="407" y="2895"/>
                </a:lnTo>
                <a:lnTo>
                  <a:pt x="435" y="2889"/>
                </a:lnTo>
                <a:lnTo>
                  <a:pt x="459" y="2880"/>
                </a:lnTo>
                <a:lnTo>
                  <a:pt x="478" y="2871"/>
                </a:lnTo>
                <a:lnTo>
                  <a:pt x="495" y="2861"/>
                </a:lnTo>
                <a:lnTo>
                  <a:pt x="508" y="2848"/>
                </a:lnTo>
                <a:lnTo>
                  <a:pt x="519" y="2835"/>
                </a:lnTo>
                <a:lnTo>
                  <a:pt x="528" y="2820"/>
                </a:lnTo>
                <a:lnTo>
                  <a:pt x="536" y="2805"/>
                </a:lnTo>
                <a:lnTo>
                  <a:pt x="541" y="2788"/>
                </a:lnTo>
                <a:lnTo>
                  <a:pt x="549" y="2751"/>
                </a:lnTo>
                <a:lnTo>
                  <a:pt x="556" y="2712"/>
                </a:lnTo>
                <a:lnTo>
                  <a:pt x="588" y="2712"/>
                </a:lnTo>
                <a:lnTo>
                  <a:pt x="588" y="2712"/>
                </a:lnTo>
                <a:lnTo>
                  <a:pt x="590" y="2719"/>
                </a:lnTo>
                <a:lnTo>
                  <a:pt x="592" y="2738"/>
                </a:lnTo>
                <a:lnTo>
                  <a:pt x="599" y="2764"/>
                </a:lnTo>
                <a:lnTo>
                  <a:pt x="605" y="2779"/>
                </a:lnTo>
                <a:lnTo>
                  <a:pt x="610" y="2794"/>
                </a:lnTo>
                <a:lnTo>
                  <a:pt x="620" y="2809"/>
                </a:lnTo>
                <a:lnTo>
                  <a:pt x="629" y="2824"/>
                </a:lnTo>
                <a:lnTo>
                  <a:pt x="640" y="2839"/>
                </a:lnTo>
                <a:lnTo>
                  <a:pt x="653" y="2850"/>
                </a:lnTo>
                <a:lnTo>
                  <a:pt x="670" y="2861"/>
                </a:lnTo>
                <a:lnTo>
                  <a:pt x="687" y="2871"/>
                </a:lnTo>
                <a:lnTo>
                  <a:pt x="707" y="2874"/>
                </a:lnTo>
                <a:lnTo>
                  <a:pt x="732" y="2876"/>
                </a:lnTo>
                <a:lnTo>
                  <a:pt x="732" y="2876"/>
                </a:lnTo>
                <a:lnTo>
                  <a:pt x="786" y="2878"/>
                </a:lnTo>
                <a:lnTo>
                  <a:pt x="847" y="2882"/>
                </a:lnTo>
                <a:lnTo>
                  <a:pt x="913" y="2884"/>
                </a:lnTo>
                <a:lnTo>
                  <a:pt x="944" y="2882"/>
                </a:lnTo>
                <a:lnTo>
                  <a:pt x="976" y="2880"/>
                </a:lnTo>
                <a:lnTo>
                  <a:pt x="1006" y="2876"/>
                </a:lnTo>
                <a:lnTo>
                  <a:pt x="1032" y="2871"/>
                </a:lnTo>
                <a:lnTo>
                  <a:pt x="1054" y="2861"/>
                </a:lnTo>
                <a:lnTo>
                  <a:pt x="1066" y="2856"/>
                </a:lnTo>
                <a:lnTo>
                  <a:pt x="1073" y="2850"/>
                </a:lnTo>
                <a:lnTo>
                  <a:pt x="1082" y="2843"/>
                </a:lnTo>
                <a:lnTo>
                  <a:pt x="1088" y="2835"/>
                </a:lnTo>
                <a:lnTo>
                  <a:pt x="1094" y="2826"/>
                </a:lnTo>
                <a:lnTo>
                  <a:pt x="1099" y="2816"/>
                </a:lnTo>
                <a:lnTo>
                  <a:pt x="1101" y="2805"/>
                </a:lnTo>
                <a:lnTo>
                  <a:pt x="1101" y="2794"/>
                </a:lnTo>
                <a:lnTo>
                  <a:pt x="1101" y="2781"/>
                </a:lnTo>
                <a:lnTo>
                  <a:pt x="1099" y="2768"/>
                </a:lnTo>
                <a:lnTo>
                  <a:pt x="1099" y="2768"/>
                </a:lnTo>
                <a:lnTo>
                  <a:pt x="1092" y="2740"/>
                </a:lnTo>
                <a:lnTo>
                  <a:pt x="1084" y="2718"/>
                </a:lnTo>
                <a:lnTo>
                  <a:pt x="1075" y="2697"/>
                </a:lnTo>
                <a:lnTo>
                  <a:pt x="1064" y="2678"/>
                </a:lnTo>
                <a:lnTo>
                  <a:pt x="1053" y="2663"/>
                </a:lnTo>
                <a:lnTo>
                  <a:pt x="1040" y="2650"/>
                </a:lnTo>
                <a:lnTo>
                  <a:pt x="1025" y="2639"/>
                </a:lnTo>
                <a:lnTo>
                  <a:pt x="1010" y="2630"/>
                </a:lnTo>
                <a:lnTo>
                  <a:pt x="993" y="2621"/>
                </a:lnTo>
                <a:lnTo>
                  <a:pt x="974" y="2615"/>
                </a:lnTo>
                <a:lnTo>
                  <a:pt x="933" y="2604"/>
                </a:lnTo>
                <a:lnTo>
                  <a:pt x="834" y="2581"/>
                </a:lnTo>
                <a:lnTo>
                  <a:pt x="834" y="2581"/>
                </a:lnTo>
                <a:close/>
                <a:moveTo>
                  <a:pt x="332" y="1396"/>
                </a:moveTo>
                <a:lnTo>
                  <a:pt x="332" y="1396"/>
                </a:lnTo>
                <a:lnTo>
                  <a:pt x="330" y="1346"/>
                </a:lnTo>
                <a:lnTo>
                  <a:pt x="327" y="1299"/>
                </a:lnTo>
                <a:lnTo>
                  <a:pt x="321" y="1254"/>
                </a:lnTo>
                <a:lnTo>
                  <a:pt x="314" y="1217"/>
                </a:lnTo>
                <a:lnTo>
                  <a:pt x="301" y="1161"/>
                </a:lnTo>
                <a:lnTo>
                  <a:pt x="295" y="1141"/>
                </a:lnTo>
                <a:lnTo>
                  <a:pt x="295" y="1141"/>
                </a:lnTo>
                <a:lnTo>
                  <a:pt x="302" y="1139"/>
                </a:lnTo>
                <a:lnTo>
                  <a:pt x="314" y="1133"/>
                </a:lnTo>
                <a:lnTo>
                  <a:pt x="338" y="1120"/>
                </a:lnTo>
                <a:lnTo>
                  <a:pt x="368" y="1101"/>
                </a:lnTo>
                <a:lnTo>
                  <a:pt x="398" y="1081"/>
                </a:lnTo>
                <a:lnTo>
                  <a:pt x="452" y="1045"/>
                </a:lnTo>
                <a:lnTo>
                  <a:pt x="474" y="1029"/>
                </a:lnTo>
                <a:lnTo>
                  <a:pt x="474" y="1029"/>
                </a:lnTo>
                <a:lnTo>
                  <a:pt x="442" y="1096"/>
                </a:lnTo>
                <a:lnTo>
                  <a:pt x="414" y="1161"/>
                </a:lnTo>
                <a:lnTo>
                  <a:pt x="390" y="1223"/>
                </a:lnTo>
                <a:lnTo>
                  <a:pt x="370" y="1279"/>
                </a:lnTo>
                <a:lnTo>
                  <a:pt x="342" y="1365"/>
                </a:lnTo>
                <a:lnTo>
                  <a:pt x="332" y="1396"/>
                </a:lnTo>
                <a:lnTo>
                  <a:pt x="332" y="1396"/>
                </a:lnTo>
                <a:close/>
                <a:moveTo>
                  <a:pt x="601" y="2667"/>
                </a:moveTo>
                <a:lnTo>
                  <a:pt x="521" y="2667"/>
                </a:lnTo>
                <a:lnTo>
                  <a:pt x="521" y="2667"/>
                </a:lnTo>
                <a:lnTo>
                  <a:pt x="513" y="2566"/>
                </a:lnTo>
                <a:lnTo>
                  <a:pt x="506" y="2462"/>
                </a:lnTo>
                <a:lnTo>
                  <a:pt x="502" y="2342"/>
                </a:lnTo>
                <a:lnTo>
                  <a:pt x="502" y="2283"/>
                </a:lnTo>
                <a:lnTo>
                  <a:pt x="504" y="2223"/>
                </a:lnTo>
                <a:lnTo>
                  <a:pt x="508" y="2167"/>
                </a:lnTo>
                <a:lnTo>
                  <a:pt x="513" y="2117"/>
                </a:lnTo>
                <a:lnTo>
                  <a:pt x="517" y="2094"/>
                </a:lnTo>
                <a:lnTo>
                  <a:pt x="521" y="2074"/>
                </a:lnTo>
                <a:lnTo>
                  <a:pt x="526" y="2055"/>
                </a:lnTo>
                <a:lnTo>
                  <a:pt x="532" y="2040"/>
                </a:lnTo>
                <a:lnTo>
                  <a:pt x="539" y="2027"/>
                </a:lnTo>
                <a:lnTo>
                  <a:pt x="547" y="2018"/>
                </a:lnTo>
                <a:lnTo>
                  <a:pt x="556" y="2010"/>
                </a:lnTo>
                <a:lnTo>
                  <a:pt x="566" y="2007"/>
                </a:lnTo>
                <a:lnTo>
                  <a:pt x="566" y="2007"/>
                </a:lnTo>
                <a:lnTo>
                  <a:pt x="569" y="2007"/>
                </a:lnTo>
                <a:lnTo>
                  <a:pt x="573" y="2008"/>
                </a:lnTo>
                <a:lnTo>
                  <a:pt x="579" y="2012"/>
                </a:lnTo>
                <a:lnTo>
                  <a:pt x="584" y="2020"/>
                </a:lnTo>
                <a:lnTo>
                  <a:pt x="592" y="2033"/>
                </a:lnTo>
                <a:lnTo>
                  <a:pt x="597" y="2049"/>
                </a:lnTo>
                <a:lnTo>
                  <a:pt x="603" y="2076"/>
                </a:lnTo>
                <a:lnTo>
                  <a:pt x="609" y="2109"/>
                </a:lnTo>
                <a:lnTo>
                  <a:pt x="614" y="2152"/>
                </a:lnTo>
                <a:lnTo>
                  <a:pt x="616" y="2204"/>
                </a:lnTo>
                <a:lnTo>
                  <a:pt x="618" y="2270"/>
                </a:lnTo>
                <a:lnTo>
                  <a:pt x="618" y="2346"/>
                </a:lnTo>
                <a:lnTo>
                  <a:pt x="614" y="2438"/>
                </a:lnTo>
                <a:lnTo>
                  <a:pt x="610" y="2544"/>
                </a:lnTo>
                <a:lnTo>
                  <a:pt x="601" y="2667"/>
                </a:lnTo>
                <a:lnTo>
                  <a:pt x="601" y="2667"/>
                </a:lnTo>
                <a:close/>
                <a:moveTo>
                  <a:pt x="737" y="1335"/>
                </a:moveTo>
                <a:lnTo>
                  <a:pt x="737" y="1335"/>
                </a:lnTo>
                <a:lnTo>
                  <a:pt x="765" y="1340"/>
                </a:lnTo>
                <a:lnTo>
                  <a:pt x="791" y="1348"/>
                </a:lnTo>
                <a:lnTo>
                  <a:pt x="814" y="1355"/>
                </a:lnTo>
                <a:lnTo>
                  <a:pt x="834" y="1365"/>
                </a:lnTo>
                <a:lnTo>
                  <a:pt x="851" y="1372"/>
                </a:lnTo>
                <a:lnTo>
                  <a:pt x="868" y="1381"/>
                </a:lnTo>
                <a:lnTo>
                  <a:pt x="881" y="1393"/>
                </a:lnTo>
                <a:lnTo>
                  <a:pt x="892" y="1402"/>
                </a:lnTo>
                <a:lnTo>
                  <a:pt x="907" y="1419"/>
                </a:lnTo>
                <a:lnTo>
                  <a:pt x="918" y="1434"/>
                </a:lnTo>
                <a:lnTo>
                  <a:pt x="924" y="1443"/>
                </a:lnTo>
                <a:lnTo>
                  <a:pt x="926" y="1447"/>
                </a:lnTo>
                <a:lnTo>
                  <a:pt x="926" y="1447"/>
                </a:lnTo>
                <a:lnTo>
                  <a:pt x="929" y="1460"/>
                </a:lnTo>
                <a:lnTo>
                  <a:pt x="933" y="1473"/>
                </a:lnTo>
                <a:lnTo>
                  <a:pt x="935" y="1484"/>
                </a:lnTo>
                <a:lnTo>
                  <a:pt x="937" y="1495"/>
                </a:lnTo>
                <a:lnTo>
                  <a:pt x="935" y="1505"/>
                </a:lnTo>
                <a:lnTo>
                  <a:pt x="935" y="1516"/>
                </a:lnTo>
                <a:lnTo>
                  <a:pt x="928" y="1534"/>
                </a:lnTo>
                <a:lnTo>
                  <a:pt x="918" y="1551"/>
                </a:lnTo>
                <a:lnTo>
                  <a:pt x="907" y="1564"/>
                </a:lnTo>
                <a:lnTo>
                  <a:pt x="892" y="1577"/>
                </a:lnTo>
                <a:lnTo>
                  <a:pt x="877" y="1589"/>
                </a:lnTo>
                <a:lnTo>
                  <a:pt x="860" y="1598"/>
                </a:lnTo>
                <a:lnTo>
                  <a:pt x="844" y="1607"/>
                </a:lnTo>
                <a:lnTo>
                  <a:pt x="814" y="1618"/>
                </a:lnTo>
                <a:lnTo>
                  <a:pt x="793" y="1624"/>
                </a:lnTo>
                <a:lnTo>
                  <a:pt x="784" y="1628"/>
                </a:lnTo>
                <a:lnTo>
                  <a:pt x="737" y="13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2" name="任意多边形 11"/>
          <p:cNvSpPr/>
          <p:nvPr>
            <p:custDataLst>
              <p:tags r:id="rId8"/>
            </p:custDataLst>
          </p:nvPr>
        </p:nvSpPr>
        <p:spPr bwMode="auto">
          <a:xfrm flipH="1">
            <a:off x="2044700" y="2402205"/>
            <a:ext cx="745490" cy="1769110"/>
          </a:xfrm>
          <a:custGeom>
            <a:avLst/>
            <a:gdLst>
              <a:gd name="T0" fmla="*/ 1168 w 1256"/>
              <a:gd name="T1" fmla="*/ 347 h 2991"/>
              <a:gd name="T2" fmla="*/ 907 w 1256"/>
              <a:gd name="T3" fmla="*/ 61 h 2991"/>
              <a:gd name="T4" fmla="*/ 562 w 1256"/>
              <a:gd name="T5" fmla="*/ 5 h 2991"/>
              <a:gd name="T6" fmla="*/ 222 w 1256"/>
              <a:gd name="T7" fmla="*/ 179 h 2991"/>
              <a:gd name="T8" fmla="*/ 47 w 1256"/>
              <a:gd name="T9" fmla="*/ 524 h 2991"/>
              <a:gd name="T10" fmla="*/ 39 w 1256"/>
              <a:gd name="T11" fmla="*/ 860 h 2991"/>
              <a:gd name="T12" fmla="*/ 54 w 1256"/>
              <a:gd name="T13" fmla="*/ 1151 h 2991"/>
              <a:gd name="T14" fmla="*/ 15 w 1256"/>
              <a:gd name="T15" fmla="*/ 1508 h 2991"/>
              <a:gd name="T16" fmla="*/ 183 w 1256"/>
              <a:gd name="T17" fmla="*/ 1638 h 2991"/>
              <a:gd name="T18" fmla="*/ 295 w 1256"/>
              <a:gd name="T19" fmla="*/ 1717 h 2991"/>
              <a:gd name="T20" fmla="*/ 125 w 1256"/>
              <a:gd name="T21" fmla="*/ 2661 h 2991"/>
              <a:gd name="T22" fmla="*/ 47 w 1256"/>
              <a:gd name="T23" fmla="*/ 2881 h 2991"/>
              <a:gd name="T24" fmla="*/ 338 w 1256"/>
              <a:gd name="T25" fmla="*/ 2991 h 2991"/>
              <a:gd name="T26" fmla="*/ 605 w 1256"/>
              <a:gd name="T27" fmla="*/ 2870 h 2991"/>
              <a:gd name="T28" fmla="*/ 717 w 1256"/>
              <a:gd name="T29" fmla="*/ 2960 h 2991"/>
              <a:gd name="T30" fmla="*/ 1135 w 1256"/>
              <a:gd name="T31" fmla="*/ 2948 h 2991"/>
              <a:gd name="T32" fmla="*/ 1149 w 1256"/>
              <a:gd name="T33" fmla="*/ 2715 h 2991"/>
              <a:gd name="T34" fmla="*/ 896 w 1256"/>
              <a:gd name="T35" fmla="*/ 1987 h 2991"/>
              <a:gd name="T36" fmla="*/ 1148 w 1256"/>
              <a:gd name="T37" fmla="*/ 1814 h 2991"/>
              <a:gd name="T38" fmla="*/ 1256 w 1256"/>
              <a:gd name="T39" fmla="*/ 1545 h 2991"/>
              <a:gd name="T40" fmla="*/ 1034 w 1256"/>
              <a:gd name="T41" fmla="*/ 1183 h 2991"/>
              <a:gd name="T42" fmla="*/ 1082 w 1256"/>
              <a:gd name="T43" fmla="*/ 995 h 2991"/>
              <a:gd name="T44" fmla="*/ 1228 w 1256"/>
              <a:gd name="T45" fmla="*/ 694 h 2991"/>
              <a:gd name="T46" fmla="*/ 659 w 1256"/>
              <a:gd name="T47" fmla="*/ 1077 h 2991"/>
              <a:gd name="T48" fmla="*/ 692 w 1256"/>
              <a:gd name="T49" fmla="*/ 1168 h 2991"/>
              <a:gd name="T50" fmla="*/ 1036 w 1256"/>
              <a:gd name="T51" fmla="*/ 1291 h 2991"/>
              <a:gd name="T52" fmla="*/ 1170 w 1256"/>
              <a:gd name="T53" fmla="*/ 1582 h 2991"/>
              <a:gd name="T54" fmla="*/ 896 w 1256"/>
              <a:gd name="T55" fmla="*/ 1868 h 2991"/>
              <a:gd name="T56" fmla="*/ 812 w 1256"/>
              <a:gd name="T57" fmla="*/ 1991 h 2991"/>
              <a:gd name="T58" fmla="*/ 950 w 1256"/>
              <a:gd name="T59" fmla="*/ 2683 h 2991"/>
              <a:gd name="T60" fmla="*/ 1095 w 1256"/>
              <a:gd name="T61" fmla="*/ 2838 h 2991"/>
              <a:gd name="T62" fmla="*/ 789 w 1256"/>
              <a:gd name="T63" fmla="*/ 2889 h 2991"/>
              <a:gd name="T64" fmla="*/ 681 w 1256"/>
              <a:gd name="T65" fmla="*/ 2726 h 2991"/>
              <a:gd name="T66" fmla="*/ 677 w 1256"/>
              <a:gd name="T67" fmla="*/ 2073 h 2991"/>
              <a:gd name="T68" fmla="*/ 575 w 1256"/>
              <a:gd name="T69" fmla="*/ 2000 h 2991"/>
              <a:gd name="T70" fmla="*/ 498 w 1256"/>
              <a:gd name="T71" fmla="*/ 2542 h 2991"/>
              <a:gd name="T72" fmla="*/ 500 w 1256"/>
              <a:gd name="T73" fmla="*/ 2892 h 2991"/>
              <a:gd name="T74" fmla="*/ 131 w 1256"/>
              <a:gd name="T75" fmla="*/ 2864 h 2991"/>
              <a:gd name="T76" fmla="*/ 237 w 1256"/>
              <a:gd name="T77" fmla="*/ 2708 h 2991"/>
              <a:gd name="T78" fmla="*/ 360 w 1256"/>
              <a:gd name="T79" fmla="*/ 2667 h 2991"/>
              <a:gd name="T80" fmla="*/ 429 w 1256"/>
              <a:gd name="T81" fmla="*/ 1403 h 2991"/>
              <a:gd name="T82" fmla="*/ 567 w 1256"/>
              <a:gd name="T83" fmla="*/ 1116 h 2991"/>
              <a:gd name="T84" fmla="*/ 504 w 1256"/>
              <a:gd name="T85" fmla="*/ 983 h 2991"/>
              <a:gd name="T86" fmla="*/ 308 w 1256"/>
              <a:gd name="T87" fmla="*/ 750 h 2991"/>
              <a:gd name="T88" fmla="*/ 123 w 1256"/>
              <a:gd name="T89" fmla="*/ 616 h 2991"/>
              <a:gd name="T90" fmla="*/ 297 w 1256"/>
              <a:gd name="T91" fmla="*/ 222 h 2991"/>
              <a:gd name="T92" fmla="*/ 674 w 1256"/>
              <a:gd name="T93" fmla="*/ 84 h 2991"/>
              <a:gd name="T94" fmla="*/ 972 w 1256"/>
              <a:gd name="T95" fmla="*/ 213 h 2991"/>
              <a:gd name="T96" fmla="*/ 1133 w 1256"/>
              <a:gd name="T97" fmla="*/ 506 h 2991"/>
              <a:gd name="T98" fmla="*/ 1110 w 1256"/>
              <a:gd name="T99" fmla="*/ 815 h 2991"/>
              <a:gd name="T100" fmla="*/ 899 w 1256"/>
              <a:gd name="T101" fmla="*/ 1004 h 2991"/>
              <a:gd name="T102" fmla="*/ 282 w 1256"/>
              <a:gd name="T103" fmla="*/ 1498 h 2991"/>
              <a:gd name="T104" fmla="*/ 136 w 1256"/>
              <a:gd name="T105" fmla="*/ 1538 h 2991"/>
              <a:gd name="T106" fmla="*/ 105 w 1256"/>
              <a:gd name="T107" fmla="*/ 1364 h 2991"/>
              <a:gd name="T108" fmla="*/ 101 w 1256"/>
              <a:gd name="T109" fmla="*/ 1073 h 2991"/>
              <a:gd name="T110" fmla="*/ 134 w 1256"/>
              <a:gd name="T111" fmla="*/ 875 h 2991"/>
              <a:gd name="T112" fmla="*/ 308 w 1256"/>
              <a:gd name="T113" fmla="*/ 838 h 2991"/>
              <a:gd name="T114" fmla="*/ 418 w 1256"/>
              <a:gd name="T115" fmla="*/ 1015 h 2991"/>
              <a:gd name="T116" fmla="*/ 313 w 1256"/>
              <a:gd name="T117" fmla="*/ 1153 h 2991"/>
              <a:gd name="T118" fmla="*/ 427 w 1256"/>
              <a:gd name="T119" fmla="*/ 1176 h 2991"/>
              <a:gd name="T120" fmla="*/ 593 w 1256"/>
              <a:gd name="T121" fmla="*/ 2670 h 2991"/>
              <a:gd name="T122" fmla="*/ 610 w 1256"/>
              <a:gd name="T123" fmla="*/ 2381 h 2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6" h="2991">
                <a:moveTo>
                  <a:pt x="1228" y="694"/>
                </a:moveTo>
                <a:lnTo>
                  <a:pt x="1228" y="694"/>
                </a:lnTo>
                <a:lnTo>
                  <a:pt x="1230" y="664"/>
                </a:lnTo>
                <a:lnTo>
                  <a:pt x="1230" y="634"/>
                </a:lnTo>
                <a:lnTo>
                  <a:pt x="1230" y="605"/>
                </a:lnTo>
                <a:lnTo>
                  <a:pt x="1228" y="575"/>
                </a:lnTo>
                <a:lnTo>
                  <a:pt x="1226" y="547"/>
                </a:lnTo>
                <a:lnTo>
                  <a:pt x="1220" y="517"/>
                </a:lnTo>
                <a:lnTo>
                  <a:pt x="1215" y="487"/>
                </a:lnTo>
                <a:lnTo>
                  <a:pt x="1209" y="459"/>
                </a:lnTo>
                <a:lnTo>
                  <a:pt x="1200" y="431"/>
                </a:lnTo>
                <a:lnTo>
                  <a:pt x="1190" y="401"/>
                </a:lnTo>
                <a:lnTo>
                  <a:pt x="1181" y="375"/>
                </a:lnTo>
                <a:lnTo>
                  <a:pt x="1168" y="347"/>
                </a:lnTo>
                <a:lnTo>
                  <a:pt x="1155" y="321"/>
                </a:lnTo>
                <a:lnTo>
                  <a:pt x="1142" y="295"/>
                </a:lnTo>
                <a:lnTo>
                  <a:pt x="1127" y="269"/>
                </a:lnTo>
                <a:lnTo>
                  <a:pt x="1110" y="244"/>
                </a:lnTo>
                <a:lnTo>
                  <a:pt x="1110" y="244"/>
                </a:lnTo>
                <a:lnTo>
                  <a:pt x="1092" y="218"/>
                </a:lnTo>
                <a:lnTo>
                  <a:pt x="1071" y="194"/>
                </a:lnTo>
                <a:lnTo>
                  <a:pt x="1051" y="172"/>
                </a:lnTo>
                <a:lnTo>
                  <a:pt x="1030" y="149"/>
                </a:lnTo>
                <a:lnTo>
                  <a:pt x="1006" y="131"/>
                </a:lnTo>
                <a:lnTo>
                  <a:pt x="983" y="110"/>
                </a:lnTo>
                <a:lnTo>
                  <a:pt x="959" y="93"/>
                </a:lnTo>
                <a:lnTo>
                  <a:pt x="933" y="76"/>
                </a:lnTo>
                <a:lnTo>
                  <a:pt x="907" y="61"/>
                </a:lnTo>
                <a:lnTo>
                  <a:pt x="881" y="48"/>
                </a:lnTo>
                <a:lnTo>
                  <a:pt x="853" y="37"/>
                </a:lnTo>
                <a:lnTo>
                  <a:pt x="825" y="28"/>
                </a:lnTo>
                <a:lnTo>
                  <a:pt x="797" y="19"/>
                </a:lnTo>
                <a:lnTo>
                  <a:pt x="767" y="11"/>
                </a:lnTo>
                <a:lnTo>
                  <a:pt x="737" y="5"/>
                </a:lnTo>
                <a:lnTo>
                  <a:pt x="707" y="2"/>
                </a:lnTo>
                <a:lnTo>
                  <a:pt x="707" y="2"/>
                </a:lnTo>
                <a:lnTo>
                  <a:pt x="677" y="0"/>
                </a:lnTo>
                <a:lnTo>
                  <a:pt x="648" y="0"/>
                </a:lnTo>
                <a:lnTo>
                  <a:pt x="648" y="0"/>
                </a:lnTo>
                <a:lnTo>
                  <a:pt x="620" y="0"/>
                </a:lnTo>
                <a:lnTo>
                  <a:pt x="590" y="2"/>
                </a:lnTo>
                <a:lnTo>
                  <a:pt x="562" y="5"/>
                </a:lnTo>
                <a:lnTo>
                  <a:pt x="534" y="11"/>
                </a:lnTo>
                <a:lnTo>
                  <a:pt x="508" y="17"/>
                </a:lnTo>
                <a:lnTo>
                  <a:pt x="480" y="24"/>
                </a:lnTo>
                <a:lnTo>
                  <a:pt x="453" y="32"/>
                </a:lnTo>
                <a:lnTo>
                  <a:pt x="427" y="43"/>
                </a:lnTo>
                <a:lnTo>
                  <a:pt x="401" y="54"/>
                </a:lnTo>
                <a:lnTo>
                  <a:pt x="377" y="65"/>
                </a:lnTo>
                <a:lnTo>
                  <a:pt x="353" y="78"/>
                </a:lnTo>
                <a:lnTo>
                  <a:pt x="328" y="93"/>
                </a:lnTo>
                <a:lnTo>
                  <a:pt x="306" y="108"/>
                </a:lnTo>
                <a:lnTo>
                  <a:pt x="284" y="125"/>
                </a:lnTo>
                <a:lnTo>
                  <a:pt x="261" y="142"/>
                </a:lnTo>
                <a:lnTo>
                  <a:pt x="241" y="160"/>
                </a:lnTo>
                <a:lnTo>
                  <a:pt x="222" y="179"/>
                </a:lnTo>
                <a:lnTo>
                  <a:pt x="202" y="200"/>
                </a:lnTo>
                <a:lnTo>
                  <a:pt x="185" y="220"/>
                </a:lnTo>
                <a:lnTo>
                  <a:pt x="166" y="242"/>
                </a:lnTo>
                <a:lnTo>
                  <a:pt x="149" y="265"/>
                </a:lnTo>
                <a:lnTo>
                  <a:pt x="134" y="287"/>
                </a:lnTo>
                <a:lnTo>
                  <a:pt x="119" y="312"/>
                </a:lnTo>
                <a:lnTo>
                  <a:pt x="106" y="336"/>
                </a:lnTo>
                <a:lnTo>
                  <a:pt x="95" y="362"/>
                </a:lnTo>
                <a:lnTo>
                  <a:pt x="84" y="388"/>
                </a:lnTo>
                <a:lnTo>
                  <a:pt x="73" y="414"/>
                </a:lnTo>
                <a:lnTo>
                  <a:pt x="65" y="440"/>
                </a:lnTo>
                <a:lnTo>
                  <a:pt x="58" y="468"/>
                </a:lnTo>
                <a:lnTo>
                  <a:pt x="50" y="496"/>
                </a:lnTo>
                <a:lnTo>
                  <a:pt x="47" y="524"/>
                </a:lnTo>
                <a:lnTo>
                  <a:pt x="43" y="554"/>
                </a:lnTo>
                <a:lnTo>
                  <a:pt x="43" y="554"/>
                </a:lnTo>
                <a:lnTo>
                  <a:pt x="39" y="588"/>
                </a:lnTo>
                <a:lnTo>
                  <a:pt x="39" y="623"/>
                </a:lnTo>
                <a:lnTo>
                  <a:pt x="41" y="655"/>
                </a:lnTo>
                <a:lnTo>
                  <a:pt x="47" y="687"/>
                </a:lnTo>
                <a:lnTo>
                  <a:pt x="52" y="718"/>
                </a:lnTo>
                <a:lnTo>
                  <a:pt x="62" y="750"/>
                </a:lnTo>
                <a:lnTo>
                  <a:pt x="71" y="780"/>
                </a:lnTo>
                <a:lnTo>
                  <a:pt x="84" y="808"/>
                </a:lnTo>
                <a:lnTo>
                  <a:pt x="84" y="808"/>
                </a:lnTo>
                <a:lnTo>
                  <a:pt x="67" y="825"/>
                </a:lnTo>
                <a:lnTo>
                  <a:pt x="52" y="842"/>
                </a:lnTo>
                <a:lnTo>
                  <a:pt x="39" y="860"/>
                </a:lnTo>
                <a:lnTo>
                  <a:pt x="28" y="879"/>
                </a:lnTo>
                <a:lnTo>
                  <a:pt x="19" y="899"/>
                </a:lnTo>
                <a:lnTo>
                  <a:pt x="11" y="922"/>
                </a:lnTo>
                <a:lnTo>
                  <a:pt x="6" y="944"/>
                </a:lnTo>
                <a:lnTo>
                  <a:pt x="2" y="967"/>
                </a:lnTo>
                <a:lnTo>
                  <a:pt x="2" y="967"/>
                </a:lnTo>
                <a:lnTo>
                  <a:pt x="0" y="991"/>
                </a:lnTo>
                <a:lnTo>
                  <a:pt x="0" y="1017"/>
                </a:lnTo>
                <a:lnTo>
                  <a:pt x="4" y="1041"/>
                </a:lnTo>
                <a:lnTo>
                  <a:pt x="9" y="1064"/>
                </a:lnTo>
                <a:lnTo>
                  <a:pt x="17" y="1088"/>
                </a:lnTo>
                <a:lnTo>
                  <a:pt x="26" y="1110"/>
                </a:lnTo>
                <a:lnTo>
                  <a:pt x="39" y="1131"/>
                </a:lnTo>
                <a:lnTo>
                  <a:pt x="54" y="1151"/>
                </a:lnTo>
                <a:lnTo>
                  <a:pt x="54" y="1151"/>
                </a:lnTo>
                <a:lnTo>
                  <a:pt x="73" y="1174"/>
                </a:lnTo>
                <a:lnTo>
                  <a:pt x="73" y="1174"/>
                </a:lnTo>
                <a:lnTo>
                  <a:pt x="50" y="1248"/>
                </a:lnTo>
                <a:lnTo>
                  <a:pt x="50" y="1248"/>
                </a:lnTo>
                <a:lnTo>
                  <a:pt x="24" y="1340"/>
                </a:lnTo>
                <a:lnTo>
                  <a:pt x="24" y="1340"/>
                </a:lnTo>
                <a:lnTo>
                  <a:pt x="19" y="1357"/>
                </a:lnTo>
                <a:lnTo>
                  <a:pt x="13" y="1377"/>
                </a:lnTo>
                <a:lnTo>
                  <a:pt x="9" y="1403"/>
                </a:lnTo>
                <a:lnTo>
                  <a:pt x="7" y="1431"/>
                </a:lnTo>
                <a:lnTo>
                  <a:pt x="7" y="1461"/>
                </a:lnTo>
                <a:lnTo>
                  <a:pt x="11" y="1493"/>
                </a:lnTo>
                <a:lnTo>
                  <a:pt x="15" y="1508"/>
                </a:lnTo>
                <a:lnTo>
                  <a:pt x="21" y="1523"/>
                </a:lnTo>
                <a:lnTo>
                  <a:pt x="28" y="1539"/>
                </a:lnTo>
                <a:lnTo>
                  <a:pt x="35" y="1554"/>
                </a:lnTo>
                <a:lnTo>
                  <a:pt x="35" y="1554"/>
                </a:lnTo>
                <a:lnTo>
                  <a:pt x="47" y="1569"/>
                </a:lnTo>
                <a:lnTo>
                  <a:pt x="58" y="1584"/>
                </a:lnTo>
                <a:lnTo>
                  <a:pt x="73" y="1595"/>
                </a:lnTo>
                <a:lnTo>
                  <a:pt x="88" y="1607"/>
                </a:lnTo>
                <a:lnTo>
                  <a:pt x="105" y="1618"/>
                </a:lnTo>
                <a:lnTo>
                  <a:pt x="123" y="1625"/>
                </a:lnTo>
                <a:lnTo>
                  <a:pt x="142" y="1631"/>
                </a:lnTo>
                <a:lnTo>
                  <a:pt x="164" y="1637"/>
                </a:lnTo>
                <a:lnTo>
                  <a:pt x="164" y="1637"/>
                </a:lnTo>
                <a:lnTo>
                  <a:pt x="183" y="1638"/>
                </a:lnTo>
                <a:lnTo>
                  <a:pt x="202" y="1640"/>
                </a:lnTo>
                <a:lnTo>
                  <a:pt x="202" y="1640"/>
                </a:lnTo>
                <a:lnTo>
                  <a:pt x="202" y="1640"/>
                </a:lnTo>
                <a:lnTo>
                  <a:pt x="216" y="1640"/>
                </a:lnTo>
                <a:lnTo>
                  <a:pt x="231" y="1638"/>
                </a:lnTo>
                <a:lnTo>
                  <a:pt x="246" y="1635"/>
                </a:lnTo>
                <a:lnTo>
                  <a:pt x="259" y="1631"/>
                </a:lnTo>
                <a:lnTo>
                  <a:pt x="272" y="1625"/>
                </a:lnTo>
                <a:lnTo>
                  <a:pt x="286" y="1618"/>
                </a:lnTo>
                <a:lnTo>
                  <a:pt x="297" y="1610"/>
                </a:lnTo>
                <a:lnTo>
                  <a:pt x="308" y="1601"/>
                </a:lnTo>
                <a:lnTo>
                  <a:pt x="308" y="1601"/>
                </a:lnTo>
                <a:lnTo>
                  <a:pt x="300" y="1661"/>
                </a:lnTo>
                <a:lnTo>
                  <a:pt x="295" y="1717"/>
                </a:lnTo>
                <a:lnTo>
                  <a:pt x="289" y="1814"/>
                </a:lnTo>
                <a:lnTo>
                  <a:pt x="287" y="1883"/>
                </a:lnTo>
                <a:lnTo>
                  <a:pt x="286" y="1913"/>
                </a:lnTo>
                <a:lnTo>
                  <a:pt x="286" y="1913"/>
                </a:lnTo>
                <a:lnTo>
                  <a:pt x="282" y="2105"/>
                </a:lnTo>
                <a:lnTo>
                  <a:pt x="280" y="2308"/>
                </a:lnTo>
                <a:lnTo>
                  <a:pt x="276" y="2618"/>
                </a:lnTo>
                <a:lnTo>
                  <a:pt x="276" y="2618"/>
                </a:lnTo>
                <a:lnTo>
                  <a:pt x="250" y="2622"/>
                </a:lnTo>
                <a:lnTo>
                  <a:pt x="220" y="2626"/>
                </a:lnTo>
                <a:lnTo>
                  <a:pt x="187" y="2635"/>
                </a:lnTo>
                <a:lnTo>
                  <a:pt x="155" y="2646"/>
                </a:lnTo>
                <a:lnTo>
                  <a:pt x="140" y="2652"/>
                </a:lnTo>
                <a:lnTo>
                  <a:pt x="125" y="2661"/>
                </a:lnTo>
                <a:lnTo>
                  <a:pt x="110" y="2670"/>
                </a:lnTo>
                <a:lnTo>
                  <a:pt x="97" y="2680"/>
                </a:lnTo>
                <a:lnTo>
                  <a:pt x="84" y="2691"/>
                </a:lnTo>
                <a:lnTo>
                  <a:pt x="75" y="2704"/>
                </a:lnTo>
                <a:lnTo>
                  <a:pt x="65" y="2719"/>
                </a:lnTo>
                <a:lnTo>
                  <a:pt x="58" y="2734"/>
                </a:lnTo>
                <a:lnTo>
                  <a:pt x="58" y="2734"/>
                </a:lnTo>
                <a:lnTo>
                  <a:pt x="50" y="2754"/>
                </a:lnTo>
                <a:lnTo>
                  <a:pt x="45" y="2773"/>
                </a:lnTo>
                <a:lnTo>
                  <a:pt x="41" y="2790"/>
                </a:lnTo>
                <a:lnTo>
                  <a:pt x="39" y="2805"/>
                </a:lnTo>
                <a:lnTo>
                  <a:pt x="37" y="2835"/>
                </a:lnTo>
                <a:lnTo>
                  <a:pt x="41" y="2859"/>
                </a:lnTo>
                <a:lnTo>
                  <a:pt x="47" y="2881"/>
                </a:lnTo>
                <a:lnTo>
                  <a:pt x="54" y="2900"/>
                </a:lnTo>
                <a:lnTo>
                  <a:pt x="62" y="2917"/>
                </a:lnTo>
                <a:lnTo>
                  <a:pt x="71" y="2932"/>
                </a:lnTo>
                <a:lnTo>
                  <a:pt x="75" y="2937"/>
                </a:lnTo>
                <a:lnTo>
                  <a:pt x="75" y="2937"/>
                </a:lnTo>
                <a:lnTo>
                  <a:pt x="80" y="2945"/>
                </a:lnTo>
                <a:lnTo>
                  <a:pt x="88" y="2952"/>
                </a:lnTo>
                <a:lnTo>
                  <a:pt x="101" y="2962"/>
                </a:lnTo>
                <a:lnTo>
                  <a:pt x="123" y="2969"/>
                </a:lnTo>
                <a:lnTo>
                  <a:pt x="155" y="2978"/>
                </a:lnTo>
                <a:lnTo>
                  <a:pt x="202" y="2984"/>
                </a:lnTo>
                <a:lnTo>
                  <a:pt x="261" y="2990"/>
                </a:lnTo>
                <a:lnTo>
                  <a:pt x="338" y="2991"/>
                </a:lnTo>
                <a:lnTo>
                  <a:pt x="338" y="2991"/>
                </a:lnTo>
                <a:lnTo>
                  <a:pt x="379" y="2991"/>
                </a:lnTo>
                <a:lnTo>
                  <a:pt x="429" y="2988"/>
                </a:lnTo>
                <a:lnTo>
                  <a:pt x="457" y="2986"/>
                </a:lnTo>
                <a:lnTo>
                  <a:pt x="483" y="2982"/>
                </a:lnTo>
                <a:lnTo>
                  <a:pt x="508" y="2976"/>
                </a:lnTo>
                <a:lnTo>
                  <a:pt x="528" y="2971"/>
                </a:lnTo>
                <a:lnTo>
                  <a:pt x="528" y="2971"/>
                </a:lnTo>
                <a:lnTo>
                  <a:pt x="547" y="2963"/>
                </a:lnTo>
                <a:lnTo>
                  <a:pt x="562" y="2952"/>
                </a:lnTo>
                <a:lnTo>
                  <a:pt x="573" y="2939"/>
                </a:lnTo>
                <a:lnTo>
                  <a:pt x="584" y="2926"/>
                </a:lnTo>
                <a:lnTo>
                  <a:pt x="593" y="2909"/>
                </a:lnTo>
                <a:lnTo>
                  <a:pt x="599" y="2891"/>
                </a:lnTo>
                <a:lnTo>
                  <a:pt x="605" y="2870"/>
                </a:lnTo>
                <a:lnTo>
                  <a:pt x="608" y="2850"/>
                </a:lnTo>
                <a:lnTo>
                  <a:pt x="608" y="2850"/>
                </a:lnTo>
                <a:lnTo>
                  <a:pt x="612" y="2864"/>
                </a:lnTo>
                <a:lnTo>
                  <a:pt x="618" y="2879"/>
                </a:lnTo>
                <a:lnTo>
                  <a:pt x="625" y="2892"/>
                </a:lnTo>
                <a:lnTo>
                  <a:pt x="633" y="2906"/>
                </a:lnTo>
                <a:lnTo>
                  <a:pt x="633" y="2906"/>
                </a:lnTo>
                <a:lnTo>
                  <a:pt x="642" y="2917"/>
                </a:lnTo>
                <a:lnTo>
                  <a:pt x="653" y="2928"/>
                </a:lnTo>
                <a:lnTo>
                  <a:pt x="664" y="2937"/>
                </a:lnTo>
                <a:lnTo>
                  <a:pt x="675" y="2945"/>
                </a:lnTo>
                <a:lnTo>
                  <a:pt x="689" y="2950"/>
                </a:lnTo>
                <a:lnTo>
                  <a:pt x="702" y="2956"/>
                </a:lnTo>
                <a:lnTo>
                  <a:pt x="717" y="2960"/>
                </a:lnTo>
                <a:lnTo>
                  <a:pt x="731" y="2963"/>
                </a:lnTo>
                <a:lnTo>
                  <a:pt x="731" y="2963"/>
                </a:lnTo>
                <a:lnTo>
                  <a:pt x="780" y="2969"/>
                </a:lnTo>
                <a:lnTo>
                  <a:pt x="830" y="2973"/>
                </a:lnTo>
                <a:lnTo>
                  <a:pt x="883" y="2975"/>
                </a:lnTo>
                <a:lnTo>
                  <a:pt x="937" y="2976"/>
                </a:lnTo>
                <a:lnTo>
                  <a:pt x="937" y="2976"/>
                </a:lnTo>
                <a:lnTo>
                  <a:pt x="937" y="2976"/>
                </a:lnTo>
                <a:lnTo>
                  <a:pt x="991" y="2975"/>
                </a:lnTo>
                <a:lnTo>
                  <a:pt x="1047" y="2971"/>
                </a:lnTo>
                <a:lnTo>
                  <a:pt x="1073" y="2969"/>
                </a:lnTo>
                <a:lnTo>
                  <a:pt x="1097" y="2963"/>
                </a:lnTo>
                <a:lnTo>
                  <a:pt x="1118" y="2958"/>
                </a:lnTo>
                <a:lnTo>
                  <a:pt x="1135" y="2948"/>
                </a:lnTo>
                <a:lnTo>
                  <a:pt x="1135" y="2948"/>
                </a:lnTo>
                <a:lnTo>
                  <a:pt x="1142" y="2943"/>
                </a:lnTo>
                <a:lnTo>
                  <a:pt x="1148" y="2937"/>
                </a:lnTo>
                <a:lnTo>
                  <a:pt x="1155" y="2928"/>
                </a:lnTo>
                <a:lnTo>
                  <a:pt x="1161" y="2919"/>
                </a:lnTo>
                <a:lnTo>
                  <a:pt x="1170" y="2898"/>
                </a:lnTo>
                <a:lnTo>
                  <a:pt x="1176" y="2874"/>
                </a:lnTo>
                <a:lnTo>
                  <a:pt x="1179" y="2850"/>
                </a:lnTo>
                <a:lnTo>
                  <a:pt x="1179" y="2822"/>
                </a:lnTo>
                <a:lnTo>
                  <a:pt x="1177" y="2794"/>
                </a:lnTo>
                <a:lnTo>
                  <a:pt x="1170" y="2766"/>
                </a:lnTo>
                <a:lnTo>
                  <a:pt x="1170" y="2766"/>
                </a:lnTo>
                <a:lnTo>
                  <a:pt x="1162" y="2741"/>
                </a:lnTo>
                <a:lnTo>
                  <a:pt x="1149" y="2715"/>
                </a:lnTo>
                <a:lnTo>
                  <a:pt x="1140" y="2700"/>
                </a:lnTo>
                <a:lnTo>
                  <a:pt x="1131" y="2687"/>
                </a:lnTo>
                <a:lnTo>
                  <a:pt x="1118" y="2674"/>
                </a:lnTo>
                <a:lnTo>
                  <a:pt x="1105" y="2661"/>
                </a:lnTo>
                <a:lnTo>
                  <a:pt x="1090" y="2650"/>
                </a:lnTo>
                <a:lnTo>
                  <a:pt x="1071" y="2637"/>
                </a:lnTo>
                <a:lnTo>
                  <a:pt x="1052" y="2627"/>
                </a:lnTo>
                <a:lnTo>
                  <a:pt x="1030" y="2618"/>
                </a:lnTo>
                <a:lnTo>
                  <a:pt x="1006" y="2609"/>
                </a:lnTo>
                <a:lnTo>
                  <a:pt x="980" y="2601"/>
                </a:lnTo>
                <a:lnTo>
                  <a:pt x="950" y="2598"/>
                </a:lnTo>
                <a:lnTo>
                  <a:pt x="916" y="2594"/>
                </a:lnTo>
                <a:lnTo>
                  <a:pt x="916" y="2594"/>
                </a:lnTo>
                <a:lnTo>
                  <a:pt x="896" y="1987"/>
                </a:lnTo>
                <a:lnTo>
                  <a:pt x="896" y="1987"/>
                </a:lnTo>
                <a:lnTo>
                  <a:pt x="896" y="1954"/>
                </a:lnTo>
                <a:lnTo>
                  <a:pt x="896" y="1954"/>
                </a:lnTo>
                <a:lnTo>
                  <a:pt x="924" y="1946"/>
                </a:lnTo>
                <a:lnTo>
                  <a:pt x="954" y="1937"/>
                </a:lnTo>
                <a:lnTo>
                  <a:pt x="983" y="1926"/>
                </a:lnTo>
                <a:lnTo>
                  <a:pt x="1011" y="1913"/>
                </a:lnTo>
                <a:lnTo>
                  <a:pt x="1039" y="1898"/>
                </a:lnTo>
                <a:lnTo>
                  <a:pt x="1065" y="1881"/>
                </a:lnTo>
                <a:lnTo>
                  <a:pt x="1092" y="1862"/>
                </a:lnTo>
                <a:lnTo>
                  <a:pt x="1114" y="1844"/>
                </a:lnTo>
                <a:lnTo>
                  <a:pt x="1114" y="1844"/>
                </a:lnTo>
                <a:lnTo>
                  <a:pt x="1131" y="1829"/>
                </a:lnTo>
                <a:lnTo>
                  <a:pt x="1148" y="1814"/>
                </a:lnTo>
                <a:lnTo>
                  <a:pt x="1162" y="1797"/>
                </a:lnTo>
                <a:lnTo>
                  <a:pt x="1176" y="1780"/>
                </a:lnTo>
                <a:lnTo>
                  <a:pt x="1189" y="1763"/>
                </a:lnTo>
                <a:lnTo>
                  <a:pt x="1200" y="1745"/>
                </a:lnTo>
                <a:lnTo>
                  <a:pt x="1211" y="1728"/>
                </a:lnTo>
                <a:lnTo>
                  <a:pt x="1220" y="1709"/>
                </a:lnTo>
                <a:lnTo>
                  <a:pt x="1228" y="1689"/>
                </a:lnTo>
                <a:lnTo>
                  <a:pt x="1235" y="1670"/>
                </a:lnTo>
                <a:lnTo>
                  <a:pt x="1241" y="1650"/>
                </a:lnTo>
                <a:lnTo>
                  <a:pt x="1246" y="1629"/>
                </a:lnTo>
                <a:lnTo>
                  <a:pt x="1250" y="1609"/>
                </a:lnTo>
                <a:lnTo>
                  <a:pt x="1254" y="1588"/>
                </a:lnTo>
                <a:lnTo>
                  <a:pt x="1254" y="1566"/>
                </a:lnTo>
                <a:lnTo>
                  <a:pt x="1256" y="1545"/>
                </a:lnTo>
                <a:lnTo>
                  <a:pt x="1256" y="1545"/>
                </a:lnTo>
                <a:lnTo>
                  <a:pt x="1254" y="1523"/>
                </a:lnTo>
                <a:lnTo>
                  <a:pt x="1252" y="1502"/>
                </a:lnTo>
                <a:lnTo>
                  <a:pt x="1250" y="1484"/>
                </a:lnTo>
                <a:lnTo>
                  <a:pt x="1245" y="1463"/>
                </a:lnTo>
                <a:lnTo>
                  <a:pt x="1233" y="1426"/>
                </a:lnTo>
                <a:lnTo>
                  <a:pt x="1218" y="1388"/>
                </a:lnTo>
                <a:lnTo>
                  <a:pt x="1200" y="1353"/>
                </a:lnTo>
                <a:lnTo>
                  <a:pt x="1179" y="1319"/>
                </a:lnTo>
                <a:lnTo>
                  <a:pt x="1153" y="1288"/>
                </a:lnTo>
                <a:lnTo>
                  <a:pt x="1127" y="1260"/>
                </a:lnTo>
                <a:lnTo>
                  <a:pt x="1097" y="1232"/>
                </a:lnTo>
                <a:lnTo>
                  <a:pt x="1065" y="1205"/>
                </a:lnTo>
                <a:lnTo>
                  <a:pt x="1034" y="1183"/>
                </a:lnTo>
                <a:lnTo>
                  <a:pt x="1000" y="1163"/>
                </a:lnTo>
                <a:lnTo>
                  <a:pt x="965" y="1144"/>
                </a:lnTo>
                <a:lnTo>
                  <a:pt x="929" y="1127"/>
                </a:lnTo>
                <a:lnTo>
                  <a:pt x="894" y="1112"/>
                </a:lnTo>
                <a:lnTo>
                  <a:pt x="858" y="1101"/>
                </a:lnTo>
                <a:lnTo>
                  <a:pt x="858" y="1101"/>
                </a:lnTo>
                <a:lnTo>
                  <a:pt x="903" y="1090"/>
                </a:lnTo>
                <a:lnTo>
                  <a:pt x="944" y="1077"/>
                </a:lnTo>
                <a:lnTo>
                  <a:pt x="983" y="1060"/>
                </a:lnTo>
                <a:lnTo>
                  <a:pt x="1021" y="1039"/>
                </a:lnTo>
                <a:lnTo>
                  <a:pt x="1021" y="1039"/>
                </a:lnTo>
                <a:lnTo>
                  <a:pt x="1041" y="1026"/>
                </a:lnTo>
                <a:lnTo>
                  <a:pt x="1062" y="1011"/>
                </a:lnTo>
                <a:lnTo>
                  <a:pt x="1082" y="995"/>
                </a:lnTo>
                <a:lnTo>
                  <a:pt x="1101" y="978"/>
                </a:lnTo>
                <a:lnTo>
                  <a:pt x="1118" y="959"/>
                </a:lnTo>
                <a:lnTo>
                  <a:pt x="1133" y="940"/>
                </a:lnTo>
                <a:lnTo>
                  <a:pt x="1148" y="920"/>
                </a:lnTo>
                <a:lnTo>
                  <a:pt x="1162" y="898"/>
                </a:lnTo>
                <a:lnTo>
                  <a:pt x="1176" y="875"/>
                </a:lnTo>
                <a:lnTo>
                  <a:pt x="1187" y="851"/>
                </a:lnTo>
                <a:lnTo>
                  <a:pt x="1196" y="827"/>
                </a:lnTo>
                <a:lnTo>
                  <a:pt x="1205" y="802"/>
                </a:lnTo>
                <a:lnTo>
                  <a:pt x="1213" y="776"/>
                </a:lnTo>
                <a:lnTo>
                  <a:pt x="1218" y="750"/>
                </a:lnTo>
                <a:lnTo>
                  <a:pt x="1224" y="722"/>
                </a:lnTo>
                <a:lnTo>
                  <a:pt x="1228" y="694"/>
                </a:lnTo>
                <a:lnTo>
                  <a:pt x="1228" y="694"/>
                </a:lnTo>
                <a:close/>
                <a:moveTo>
                  <a:pt x="810" y="1024"/>
                </a:moveTo>
                <a:lnTo>
                  <a:pt x="810" y="1024"/>
                </a:lnTo>
                <a:lnTo>
                  <a:pt x="797" y="1026"/>
                </a:lnTo>
                <a:lnTo>
                  <a:pt x="780" y="1026"/>
                </a:lnTo>
                <a:lnTo>
                  <a:pt x="780" y="1026"/>
                </a:lnTo>
                <a:lnTo>
                  <a:pt x="758" y="1026"/>
                </a:lnTo>
                <a:lnTo>
                  <a:pt x="733" y="1028"/>
                </a:lnTo>
                <a:lnTo>
                  <a:pt x="711" y="1034"/>
                </a:lnTo>
                <a:lnTo>
                  <a:pt x="702" y="1037"/>
                </a:lnTo>
                <a:lnTo>
                  <a:pt x="692" y="1043"/>
                </a:lnTo>
                <a:lnTo>
                  <a:pt x="692" y="1043"/>
                </a:lnTo>
                <a:lnTo>
                  <a:pt x="677" y="1054"/>
                </a:lnTo>
                <a:lnTo>
                  <a:pt x="666" y="1065"/>
                </a:lnTo>
                <a:lnTo>
                  <a:pt x="659" y="1077"/>
                </a:lnTo>
                <a:lnTo>
                  <a:pt x="655" y="1090"/>
                </a:lnTo>
                <a:lnTo>
                  <a:pt x="651" y="1101"/>
                </a:lnTo>
                <a:lnTo>
                  <a:pt x="651" y="1112"/>
                </a:lnTo>
                <a:lnTo>
                  <a:pt x="653" y="1129"/>
                </a:lnTo>
                <a:lnTo>
                  <a:pt x="653" y="1131"/>
                </a:lnTo>
                <a:lnTo>
                  <a:pt x="653" y="1131"/>
                </a:lnTo>
                <a:lnTo>
                  <a:pt x="655" y="1140"/>
                </a:lnTo>
                <a:lnTo>
                  <a:pt x="659" y="1148"/>
                </a:lnTo>
                <a:lnTo>
                  <a:pt x="664" y="1153"/>
                </a:lnTo>
                <a:lnTo>
                  <a:pt x="670" y="1161"/>
                </a:lnTo>
                <a:lnTo>
                  <a:pt x="670" y="1161"/>
                </a:lnTo>
                <a:lnTo>
                  <a:pt x="677" y="1164"/>
                </a:lnTo>
                <a:lnTo>
                  <a:pt x="685" y="1166"/>
                </a:lnTo>
                <a:lnTo>
                  <a:pt x="692" y="1168"/>
                </a:lnTo>
                <a:lnTo>
                  <a:pt x="702" y="1168"/>
                </a:lnTo>
                <a:lnTo>
                  <a:pt x="702" y="1168"/>
                </a:lnTo>
                <a:lnTo>
                  <a:pt x="730" y="1166"/>
                </a:lnTo>
                <a:lnTo>
                  <a:pt x="730" y="1166"/>
                </a:lnTo>
                <a:lnTo>
                  <a:pt x="763" y="1168"/>
                </a:lnTo>
                <a:lnTo>
                  <a:pt x="799" y="1174"/>
                </a:lnTo>
                <a:lnTo>
                  <a:pt x="834" y="1183"/>
                </a:lnTo>
                <a:lnTo>
                  <a:pt x="871" y="1194"/>
                </a:lnTo>
                <a:lnTo>
                  <a:pt x="909" y="1211"/>
                </a:lnTo>
                <a:lnTo>
                  <a:pt x="944" y="1228"/>
                </a:lnTo>
                <a:lnTo>
                  <a:pt x="980" y="1248"/>
                </a:lnTo>
                <a:lnTo>
                  <a:pt x="1013" y="1273"/>
                </a:lnTo>
                <a:lnTo>
                  <a:pt x="1013" y="1273"/>
                </a:lnTo>
                <a:lnTo>
                  <a:pt x="1036" y="1291"/>
                </a:lnTo>
                <a:lnTo>
                  <a:pt x="1062" y="1314"/>
                </a:lnTo>
                <a:lnTo>
                  <a:pt x="1088" y="1342"/>
                </a:lnTo>
                <a:lnTo>
                  <a:pt x="1114" y="1373"/>
                </a:lnTo>
                <a:lnTo>
                  <a:pt x="1125" y="1392"/>
                </a:lnTo>
                <a:lnTo>
                  <a:pt x="1136" y="1411"/>
                </a:lnTo>
                <a:lnTo>
                  <a:pt x="1146" y="1431"/>
                </a:lnTo>
                <a:lnTo>
                  <a:pt x="1155" y="1452"/>
                </a:lnTo>
                <a:lnTo>
                  <a:pt x="1161" y="1474"/>
                </a:lnTo>
                <a:lnTo>
                  <a:pt x="1166" y="1497"/>
                </a:lnTo>
                <a:lnTo>
                  <a:pt x="1170" y="1521"/>
                </a:lnTo>
                <a:lnTo>
                  <a:pt x="1172" y="1545"/>
                </a:lnTo>
                <a:lnTo>
                  <a:pt x="1172" y="1545"/>
                </a:lnTo>
                <a:lnTo>
                  <a:pt x="1170" y="1564"/>
                </a:lnTo>
                <a:lnTo>
                  <a:pt x="1170" y="1582"/>
                </a:lnTo>
                <a:lnTo>
                  <a:pt x="1166" y="1601"/>
                </a:lnTo>
                <a:lnTo>
                  <a:pt x="1162" y="1618"/>
                </a:lnTo>
                <a:lnTo>
                  <a:pt x="1153" y="1651"/>
                </a:lnTo>
                <a:lnTo>
                  <a:pt x="1138" y="1683"/>
                </a:lnTo>
                <a:lnTo>
                  <a:pt x="1121" y="1711"/>
                </a:lnTo>
                <a:lnTo>
                  <a:pt x="1103" y="1737"/>
                </a:lnTo>
                <a:lnTo>
                  <a:pt x="1080" y="1762"/>
                </a:lnTo>
                <a:lnTo>
                  <a:pt x="1056" y="1782"/>
                </a:lnTo>
                <a:lnTo>
                  <a:pt x="1030" y="1803"/>
                </a:lnTo>
                <a:lnTo>
                  <a:pt x="1004" y="1819"/>
                </a:lnTo>
                <a:lnTo>
                  <a:pt x="978" y="1834"/>
                </a:lnTo>
                <a:lnTo>
                  <a:pt x="950" y="1847"/>
                </a:lnTo>
                <a:lnTo>
                  <a:pt x="922" y="1859"/>
                </a:lnTo>
                <a:lnTo>
                  <a:pt x="896" y="1868"/>
                </a:lnTo>
                <a:lnTo>
                  <a:pt x="870" y="1874"/>
                </a:lnTo>
                <a:lnTo>
                  <a:pt x="845" y="1879"/>
                </a:lnTo>
                <a:lnTo>
                  <a:pt x="845" y="1879"/>
                </a:lnTo>
                <a:lnTo>
                  <a:pt x="836" y="1881"/>
                </a:lnTo>
                <a:lnTo>
                  <a:pt x="828" y="1885"/>
                </a:lnTo>
                <a:lnTo>
                  <a:pt x="823" y="1888"/>
                </a:lnTo>
                <a:lnTo>
                  <a:pt x="817" y="1894"/>
                </a:lnTo>
                <a:lnTo>
                  <a:pt x="814" y="1900"/>
                </a:lnTo>
                <a:lnTo>
                  <a:pt x="810" y="1907"/>
                </a:lnTo>
                <a:lnTo>
                  <a:pt x="808" y="1915"/>
                </a:lnTo>
                <a:lnTo>
                  <a:pt x="808" y="1924"/>
                </a:lnTo>
                <a:lnTo>
                  <a:pt x="808" y="1924"/>
                </a:lnTo>
                <a:lnTo>
                  <a:pt x="812" y="1991"/>
                </a:lnTo>
                <a:lnTo>
                  <a:pt x="812" y="1991"/>
                </a:lnTo>
                <a:lnTo>
                  <a:pt x="827" y="2381"/>
                </a:lnTo>
                <a:lnTo>
                  <a:pt x="834" y="2637"/>
                </a:lnTo>
                <a:lnTo>
                  <a:pt x="834" y="2637"/>
                </a:lnTo>
                <a:lnTo>
                  <a:pt x="836" y="2644"/>
                </a:lnTo>
                <a:lnTo>
                  <a:pt x="838" y="2652"/>
                </a:lnTo>
                <a:lnTo>
                  <a:pt x="842" y="2659"/>
                </a:lnTo>
                <a:lnTo>
                  <a:pt x="847" y="2665"/>
                </a:lnTo>
                <a:lnTo>
                  <a:pt x="853" y="2670"/>
                </a:lnTo>
                <a:lnTo>
                  <a:pt x="860" y="2674"/>
                </a:lnTo>
                <a:lnTo>
                  <a:pt x="868" y="2676"/>
                </a:lnTo>
                <a:lnTo>
                  <a:pt x="877" y="2676"/>
                </a:lnTo>
                <a:lnTo>
                  <a:pt x="877" y="2676"/>
                </a:lnTo>
                <a:lnTo>
                  <a:pt x="914" y="2678"/>
                </a:lnTo>
                <a:lnTo>
                  <a:pt x="950" y="2683"/>
                </a:lnTo>
                <a:lnTo>
                  <a:pt x="980" y="2691"/>
                </a:lnTo>
                <a:lnTo>
                  <a:pt x="1008" y="2700"/>
                </a:lnTo>
                <a:lnTo>
                  <a:pt x="1032" y="2713"/>
                </a:lnTo>
                <a:lnTo>
                  <a:pt x="1043" y="2721"/>
                </a:lnTo>
                <a:lnTo>
                  <a:pt x="1052" y="2730"/>
                </a:lnTo>
                <a:lnTo>
                  <a:pt x="1062" y="2738"/>
                </a:lnTo>
                <a:lnTo>
                  <a:pt x="1069" y="2749"/>
                </a:lnTo>
                <a:lnTo>
                  <a:pt x="1077" y="2758"/>
                </a:lnTo>
                <a:lnTo>
                  <a:pt x="1082" y="2769"/>
                </a:lnTo>
                <a:lnTo>
                  <a:pt x="1082" y="2769"/>
                </a:lnTo>
                <a:lnTo>
                  <a:pt x="1090" y="2788"/>
                </a:lnTo>
                <a:lnTo>
                  <a:pt x="1093" y="2807"/>
                </a:lnTo>
                <a:lnTo>
                  <a:pt x="1095" y="2823"/>
                </a:lnTo>
                <a:lnTo>
                  <a:pt x="1095" y="2838"/>
                </a:lnTo>
                <a:lnTo>
                  <a:pt x="1095" y="2853"/>
                </a:lnTo>
                <a:lnTo>
                  <a:pt x="1092" y="2866"/>
                </a:lnTo>
                <a:lnTo>
                  <a:pt x="1090" y="2876"/>
                </a:lnTo>
                <a:lnTo>
                  <a:pt x="1086" y="2881"/>
                </a:lnTo>
                <a:lnTo>
                  <a:pt x="1086" y="2881"/>
                </a:lnTo>
                <a:lnTo>
                  <a:pt x="1069" y="2887"/>
                </a:lnTo>
                <a:lnTo>
                  <a:pt x="1037" y="2891"/>
                </a:lnTo>
                <a:lnTo>
                  <a:pt x="995" y="2894"/>
                </a:lnTo>
                <a:lnTo>
                  <a:pt x="937" y="2896"/>
                </a:lnTo>
                <a:lnTo>
                  <a:pt x="937" y="2896"/>
                </a:lnTo>
                <a:lnTo>
                  <a:pt x="937" y="2896"/>
                </a:lnTo>
                <a:lnTo>
                  <a:pt x="886" y="2894"/>
                </a:lnTo>
                <a:lnTo>
                  <a:pt x="838" y="2892"/>
                </a:lnTo>
                <a:lnTo>
                  <a:pt x="789" y="2889"/>
                </a:lnTo>
                <a:lnTo>
                  <a:pt x="745" y="2883"/>
                </a:lnTo>
                <a:lnTo>
                  <a:pt x="745" y="2883"/>
                </a:lnTo>
                <a:lnTo>
                  <a:pt x="731" y="2879"/>
                </a:lnTo>
                <a:lnTo>
                  <a:pt x="720" y="2874"/>
                </a:lnTo>
                <a:lnTo>
                  <a:pt x="711" y="2866"/>
                </a:lnTo>
                <a:lnTo>
                  <a:pt x="702" y="2857"/>
                </a:lnTo>
                <a:lnTo>
                  <a:pt x="702" y="2857"/>
                </a:lnTo>
                <a:lnTo>
                  <a:pt x="698" y="2848"/>
                </a:lnTo>
                <a:lnTo>
                  <a:pt x="692" y="2838"/>
                </a:lnTo>
                <a:lnTo>
                  <a:pt x="687" y="2816"/>
                </a:lnTo>
                <a:lnTo>
                  <a:pt x="681" y="2794"/>
                </a:lnTo>
                <a:lnTo>
                  <a:pt x="679" y="2769"/>
                </a:lnTo>
                <a:lnTo>
                  <a:pt x="679" y="2747"/>
                </a:lnTo>
                <a:lnTo>
                  <a:pt x="681" y="2726"/>
                </a:lnTo>
                <a:lnTo>
                  <a:pt x="685" y="2693"/>
                </a:lnTo>
                <a:lnTo>
                  <a:pt x="685" y="2693"/>
                </a:lnTo>
                <a:lnTo>
                  <a:pt x="687" y="2685"/>
                </a:lnTo>
                <a:lnTo>
                  <a:pt x="687" y="2685"/>
                </a:lnTo>
                <a:lnTo>
                  <a:pt x="689" y="2579"/>
                </a:lnTo>
                <a:lnTo>
                  <a:pt x="690" y="2471"/>
                </a:lnTo>
                <a:lnTo>
                  <a:pt x="690" y="2471"/>
                </a:lnTo>
                <a:lnTo>
                  <a:pt x="694" y="2370"/>
                </a:lnTo>
                <a:lnTo>
                  <a:pt x="696" y="2278"/>
                </a:lnTo>
                <a:lnTo>
                  <a:pt x="694" y="2196"/>
                </a:lnTo>
                <a:lnTo>
                  <a:pt x="692" y="2161"/>
                </a:lnTo>
                <a:lnTo>
                  <a:pt x="689" y="2129"/>
                </a:lnTo>
                <a:lnTo>
                  <a:pt x="683" y="2099"/>
                </a:lnTo>
                <a:lnTo>
                  <a:pt x="677" y="2073"/>
                </a:lnTo>
                <a:lnTo>
                  <a:pt x="668" y="2051"/>
                </a:lnTo>
                <a:lnTo>
                  <a:pt x="659" y="2032"/>
                </a:lnTo>
                <a:lnTo>
                  <a:pt x="648" y="2017"/>
                </a:lnTo>
                <a:lnTo>
                  <a:pt x="640" y="2010"/>
                </a:lnTo>
                <a:lnTo>
                  <a:pt x="633" y="2006"/>
                </a:lnTo>
                <a:lnTo>
                  <a:pt x="625" y="2000"/>
                </a:lnTo>
                <a:lnTo>
                  <a:pt x="616" y="1999"/>
                </a:lnTo>
                <a:lnTo>
                  <a:pt x="606" y="1997"/>
                </a:lnTo>
                <a:lnTo>
                  <a:pt x="597" y="1995"/>
                </a:lnTo>
                <a:lnTo>
                  <a:pt x="597" y="1995"/>
                </a:lnTo>
                <a:lnTo>
                  <a:pt x="593" y="1995"/>
                </a:lnTo>
                <a:lnTo>
                  <a:pt x="593" y="1995"/>
                </a:lnTo>
                <a:lnTo>
                  <a:pt x="584" y="1997"/>
                </a:lnTo>
                <a:lnTo>
                  <a:pt x="575" y="2000"/>
                </a:lnTo>
                <a:lnTo>
                  <a:pt x="564" y="2006"/>
                </a:lnTo>
                <a:lnTo>
                  <a:pt x="552" y="2017"/>
                </a:lnTo>
                <a:lnTo>
                  <a:pt x="552" y="2017"/>
                </a:lnTo>
                <a:lnTo>
                  <a:pt x="547" y="2027"/>
                </a:lnTo>
                <a:lnTo>
                  <a:pt x="543" y="2038"/>
                </a:lnTo>
                <a:lnTo>
                  <a:pt x="534" y="2064"/>
                </a:lnTo>
                <a:lnTo>
                  <a:pt x="524" y="2097"/>
                </a:lnTo>
                <a:lnTo>
                  <a:pt x="519" y="2139"/>
                </a:lnTo>
                <a:lnTo>
                  <a:pt x="513" y="2183"/>
                </a:lnTo>
                <a:lnTo>
                  <a:pt x="508" y="2232"/>
                </a:lnTo>
                <a:lnTo>
                  <a:pt x="504" y="2282"/>
                </a:lnTo>
                <a:lnTo>
                  <a:pt x="500" y="2336"/>
                </a:lnTo>
                <a:lnTo>
                  <a:pt x="498" y="2443"/>
                </a:lnTo>
                <a:lnTo>
                  <a:pt x="498" y="2542"/>
                </a:lnTo>
                <a:lnTo>
                  <a:pt x="500" y="2586"/>
                </a:lnTo>
                <a:lnTo>
                  <a:pt x="504" y="2626"/>
                </a:lnTo>
                <a:lnTo>
                  <a:pt x="508" y="2661"/>
                </a:lnTo>
                <a:lnTo>
                  <a:pt x="511" y="2687"/>
                </a:lnTo>
                <a:lnTo>
                  <a:pt x="511" y="2687"/>
                </a:lnTo>
                <a:lnTo>
                  <a:pt x="519" y="2730"/>
                </a:lnTo>
                <a:lnTo>
                  <a:pt x="524" y="2769"/>
                </a:lnTo>
                <a:lnTo>
                  <a:pt x="526" y="2803"/>
                </a:lnTo>
                <a:lnTo>
                  <a:pt x="524" y="2833"/>
                </a:lnTo>
                <a:lnTo>
                  <a:pt x="521" y="2855"/>
                </a:lnTo>
                <a:lnTo>
                  <a:pt x="517" y="2874"/>
                </a:lnTo>
                <a:lnTo>
                  <a:pt x="509" y="2885"/>
                </a:lnTo>
                <a:lnTo>
                  <a:pt x="504" y="2891"/>
                </a:lnTo>
                <a:lnTo>
                  <a:pt x="500" y="2892"/>
                </a:lnTo>
                <a:lnTo>
                  <a:pt x="500" y="2892"/>
                </a:lnTo>
                <a:lnTo>
                  <a:pt x="474" y="2898"/>
                </a:lnTo>
                <a:lnTo>
                  <a:pt x="437" y="2904"/>
                </a:lnTo>
                <a:lnTo>
                  <a:pt x="392" y="2906"/>
                </a:lnTo>
                <a:lnTo>
                  <a:pt x="338" y="2907"/>
                </a:lnTo>
                <a:lnTo>
                  <a:pt x="338" y="2907"/>
                </a:lnTo>
                <a:lnTo>
                  <a:pt x="269" y="2906"/>
                </a:lnTo>
                <a:lnTo>
                  <a:pt x="211" y="2902"/>
                </a:lnTo>
                <a:lnTo>
                  <a:pt x="168" y="2894"/>
                </a:lnTo>
                <a:lnTo>
                  <a:pt x="153" y="2892"/>
                </a:lnTo>
                <a:lnTo>
                  <a:pt x="144" y="2889"/>
                </a:lnTo>
                <a:lnTo>
                  <a:pt x="144" y="2887"/>
                </a:lnTo>
                <a:lnTo>
                  <a:pt x="144" y="2887"/>
                </a:lnTo>
                <a:lnTo>
                  <a:pt x="131" y="2864"/>
                </a:lnTo>
                <a:lnTo>
                  <a:pt x="125" y="2853"/>
                </a:lnTo>
                <a:lnTo>
                  <a:pt x="123" y="2840"/>
                </a:lnTo>
                <a:lnTo>
                  <a:pt x="121" y="2825"/>
                </a:lnTo>
                <a:lnTo>
                  <a:pt x="123" y="2808"/>
                </a:lnTo>
                <a:lnTo>
                  <a:pt x="129" y="2788"/>
                </a:lnTo>
                <a:lnTo>
                  <a:pt x="136" y="2766"/>
                </a:lnTo>
                <a:lnTo>
                  <a:pt x="136" y="2766"/>
                </a:lnTo>
                <a:lnTo>
                  <a:pt x="140" y="2756"/>
                </a:lnTo>
                <a:lnTo>
                  <a:pt x="147" y="2749"/>
                </a:lnTo>
                <a:lnTo>
                  <a:pt x="155" y="2741"/>
                </a:lnTo>
                <a:lnTo>
                  <a:pt x="162" y="2734"/>
                </a:lnTo>
                <a:lnTo>
                  <a:pt x="185" y="2723"/>
                </a:lnTo>
                <a:lnTo>
                  <a:pt x="211" y="2715"/>
                </a:lnTo>
                <a:lnTo>
                  <a:pt x="237" y="2708"/>
                </a:lnTo>
                <a:lnTo>
                  <a:pt x="265" y="2704"/>
                </a:lnTo>
                <a:lnTo>
                  <a:pt x="293" y="2700"/>
                </a:lnTo>
                <a:lnTo>
                  <a:pt x="317" y="2700"/>
                </a:lnTo>
                <a:lnTo>
                  <a:pt x="317" y="2700"/>
                </a:lnTo>
                <a:lnTo>
                  <a:pt x="317" y="2700"/>
                </a:lnTo>
                <a:lnTo>
                  <a:pt x="317" y="2700"/>
                </a:lnTo>
                <a:lnTo>
                  <a:pt x="327" y="2700"/>
                </a:lnTo>
                <a:lnTo>
                  <a:pt x="334" y="2697"/>
                </a:lnTo>
                <a:lnTo>
                  <a:pt x="341" y="2693"/>
                </a:lnTo>
                <a:lnTo>
                  <a:pt x="347" y="2689"/>
                </a:lnTo>
                <a:lnTo>
                  <a:pt x="347" y="2689"/>
                </a:lnTo>
                <a:lnTo>
                  <a:pt x="353" y="2682"/>
                </a:lnTo>
                <a:lnTo>
                  <a:pt x="356" y="2674"/>
                </a:lnTo>
                <a:lnTo>
                  <a:pt x="360" y="2667"/>
                </a:lnTo>
                <a:lnTo>
                  <a:pt x="360" y="2659"/>
                </a:lnTo>
                <a:lnTo>
                  <a:pt x="360" y="2659"/>
                </a:lnTo>
                <a:lnTo>
                  <a:pt x="362" y="2390"/>
                </a:lnTo>
                <a:lnTo>
                  <a:pt x="366" y="2148"/>
                </a:lnTo>
                <a:lnTo>
                  <a:pt x="371" y="1915"/>
                </a:lnTo>
                <a:lnTo>
                  <a:pt x="371" y="1915"/>
                </a:lnTo>
                <a:lnTo>
                  <a:pt x="371" y="1887"/>
                </a:lnTo>
                <a:lnTo>
                  <a:pt x="373" y="1818"/>
                </a:lnTo>
                <a:lnTo>
                  <a:pt x="381" y="1717"/>
                </a:lnTo>
                <a:lnTo>
                  <a:pt x="386" y="1657"/>
                </a:lnTo>
                <a:lnTo>
                  <a:pt x="394" y="1595"/>
                </a:lnTo>
                <a:lnTo>
                  <a:pt x="403" y="1532"/>
                </a:lnTo>
                <a:lnTo>
                  <a:pt x="414" y="1467"/>
                </a:lnTo>
                <a:lnTo>
                  <a:pt x="429" y="1403"/>
                </a:lnTo>
                <a:lnTo>
                  <a:pt x="446" y="1344"/>
                </a:lnTo>
                <a:lnTo>
                  <a:pt x="457" y="1314"/>
                </a:lnTo>
                <a:lnTo>
                  <a:pt x="467" y="1286"/>
                </a:lnTo>
                <a:lnTo>
                  <a:pt x="478" y="1260"/>
                </a:lnTo>
                <a:lnTo>
                  <a:pt x="491" y="1233"/>
                </a:lnTo>
                <a:lnTo>
                  <a:pt x="504" y="1211"/>
                </a:lnTo>
                <a:lnTo>
                  <a:pt x="519" y="1189"/>
                </a:lnTo>
                <a:lnTo>
                  <a:pt x="534" y="1170"/>
                </a:lnTo>
                <a:lnTo>
                  <a:pt x="549" y="1153"/>
                </a:lnTo>
                <a:lnTo>
                  <a:pt x="549" y="1153"/>
                </a:lnTo>
                <a:lnTo>
                  <a:pt x="556" y="1146"/>
                </a:lnTo>
                <a:lnTo>
                  <a:pt x="560" y="1136"/>
                </a:lnTo>
                <a:lnTo>
                  <a:pt x="564" y="1127"/>
                </a:lnTo>
                <a:lnTo>
                  <a:pt x="567" y="1116"/>
                </a:lnTo>
                <a:lnTo>
                  <a:pt x="569" y="1097"/>
                </a:lnTo>
                <a:lnTo>
                  <a:pt x="571" y="1082"/>
                </a:lnTo>
                <a:lnTo>
                  <a:pt x="571" y="1082"/>
                </a:lnTo>
                <a:lnTo>
                  <a:pt x="569" y="1071"/>
                </a:lnTo>
                <a:lnTo>
                  <a:pt x="567" y="1062"/>
                </a:lnTo>
                <a:lnTo>
                  <a:pt x="562" y="1045"/>
                </a:lnTo>
                <a:lnTo>
                  <a:pt x="552" y="1034"/>
                </a:lnTo>
                <a:lnTo>
                  <a:pt x="545" y="1026"/>
                </a:lnTo>
                <a:lnTo>
                  <a:pt x="545" y="1026"/>
                </a:lnTo>
                <a:lnTo>
                  <a:pt x="536" y="1019"/>
                </a:lnTo>
                <a:lnTo>
                  <a:pt x="526" y="1015"/>
                </a:lnTo>
                <a:lnTo>
                  <a:pt x="504" y="1006"/>
                </a:lnTo>
                <a:lnTo>
                  <a:pt x="504" y="1006"/>
                </a:lnTo>
                <a:lnTo>
                  <a:pt x="504" y="983"/>
                </a:lnTo>
                <a:lnTo>
                  <a:pt x="502" y="961"/>
                </a:lnTo>
                <a:lnTo>
                  <a:pt x="496" y="940"/>
                </a:lnTo>
                <a:lnTo>
                  <a:pt x="491" y="918"/>
                </a:lnTo>
                <a:lnTo>
                  <a:pt x="483" y="898"/>
                </a:lnTo>
                <a:lnTo>
                  <a:pt x="474" y="877"/>
                </a:lnTo>
                <a:lnTo>
                  <a:pt x="463" y="858"/>
                </a:lnTo>
                <a:lnTo>
                  <a:pt x="450" y="840"/>
                </a:lnTo>
                <a:lnTo>
                  <a:pt x="450" y="840"/>
                </a:lnTo>
                <a:lnTo>
                  <a:pt x="431" y="817"/>
                </a:lnTo>
                <a:lnTo>
                  <a:pt x="409" y="799"/>
                </a:lnTo>
                <a:lnTo>
                  <a:pt x="386" y="782"/>
                </a:lnTo>
                <a:lnTo>
                  <a:pt x="362" y="769"/>
                </a:lnTo>
                <a:lnTo>
                  <a:pt x="336" y="758"/>
                </a:lnTo>
                <a:lnTo>
                  <a:pt x="308" y="750"/>
                </a:lnTo>
                <a:lnTo>
                  <a:pt x="280" y="746"/>
                </a:lnTo>
                <a:lnTo>
                  <a:pt x="252" y="744"/>
                </a:lnTo>
                <a:lnTo>
                  <a:pt x="252" y="744"/>
                </a:lnTo>
                <a:lnTo>
                  <a:pt x="226" y="744"/>
                </a:lnTo>
                <a:lnTo>
                  <a:pt x="202" y="748"/>
                </a:lnTo>
                <a:lnTo>
                  <a:pt x="179" y="754"/>
                </a:lnTo>
                <a:lnTo>
                  <a:pt x="155" y="763"/>
                </a:lnTo>
                <a:lnTo>
                  <a:pt x="155" y="763"/>
                </a:lnTo>
                <a:lnTo>
                  <a:pt x="146" y="741"/>
                </a:lnTo>
                <a:lnTo>
                  <a:pt x="138" y="717"/>
                </a:lnTo>
                <a:lnTo>
                  <a:pt x="133" y="692"/>
                </a:lnTo>
                <a:lnTo>
                  <a:pt x="129" y="668"/>
                </a:lnTo>
                <a:lnTo>
                  <a:pt x="125" y="642"/>
                </a:lnTo>
                <a:lnTo>
                  <a:pt x="123" y="616"/>
                </a:lnTo>
                <a:lnTo>
                  <a:pt x="123" y="590"/>
                </a:lnTo>
                <a:lnTo>
                  <a:pt x="125" y="563"/>
                </a:lnTo>
                <a:lnTo>
                  <a:pt x="125" y="563"/>
                </a:lnTo>
                <a:lnTo>
                  <a:pt x="129" y="537"/>
                </a:lnTo>
                <a:lnTo>
                  <a:pt x="133" y="513"/>
                </a:lnTo>
                <a:lnTo>
                  <a:pt x="138" y="489"/>
                </a:lnTo>
                <a:lnTo>
                  <a:pt x="146" y="465"/>
                </a:lnTo>
                <a:lnTo>
                  <a:pt x="153" y="442"/>
                </a:lnTo>
                <a:lnTo>
                  <a:pt x="162" y="418"/>
                </a:lnTo>
                <a:lnTo>
                  <a:pt x="181" y="375"/>
                </a:lnTo>
                <a:lnTo>
                  <a:pt x="205" y="332"/>
                </a:lnTo>
                <a:lnTo>
                  <a:pt x="233" y="293"/>
                </a:lnTo>
                <a:lnTo>
                  <a:pt x="263" y="256"/>
                </a:lnTo>
                <a:lnTo>
                  <a:pt x="297" y="222"/>
                </a:lnTo>
                <a:lnTo>
                  <a:pt x="334" y="192"/>
                </a:lnTo>
                <a:lnTo>
                  <a:pt x="373" y="164"/>
                </a:lnTo>
                <a:lnTo>
                  <a:pt x="414" y="140"/>
                </a:lnTo>
                <a:lnTo>
                  <a:pt x="457" y="121"/>
                </a:lnTo>
                <a:lnTo>
                  <a:pt x="480" y="112"/>
                </a:lnTo>
                <a:lnTo>
                  <a:pt x="504" y="104"/>
                </a:lnTo>
                <a:lnTo>
                  <a:pt x="526" y="99"/>
                </a:lnTo>
                <a:lnTo>
                  <a:pt x="550" y="93"/>
                </a:lnTo>
                <a:lnTo>
                  <a:pt x="575" y="89"/>
                </a:lnTo>
                <a:lnTo>
                  <a:pt x="599" y="86"/>
                </a:lnTo>
                <a:lnTo>
                  <a:pt x="623" y="84"/>
                </a:lnTo>
                <a:lnTo>
                  <a:pt x="648" y="84"/>
                </a:lnTo>
                <a:lnTo>
                  <a:pt x="648" y="84"/>
                </a:lnTo>
                <a:lnTo>
                  <a:pt x="674" y="84"/>
                </a:lnTo>
                <a:lnTo>
                  <a:pt x="700" y="86"/>
                </a:lnTo>
                <a:lnTo>
                  <a:pt x="700" y="86"/>
                </a:lnTo>
                <a:lnTo>
                  <a:pt x="724" y="89"/>
                </a:lnTo>
                <a:lnTo>
                  <a:pt x="750" y="93"/>
                </a:lnTo>
                <a:lnTo>
                  <a:pt x="774" y="101"/>
                </a:lnTo>
                <a:lnTo>
                  <a:pt x="799" y="108"/>
                </a:lnTo>
                <a:lnTo>
                  <a:pt x="823" y="116"/>
                </a:lnTo>
                <a:lnTo>
                  <a:pt x="845" y="127"/>
                </a:lnTo>
                <a:lnTo>
                  <a:pt x="868" y="138"/>
                </a:lnTo>
                <a:lnTo>
                  <a:pt x="890" y="149"/>
                </a:lnTo>
                <a:lnTo>
                  <a:pt x="912" y="164"/>
                </a:lnTo>
                <a:lnTo>
                  <a:pt x="933" y="179"/>
                </a:lnTo>
                <a:lnTo>
                  <a:pt x="954" y="194"/>
                </a:lnTo>
                <a:lnTo>
                  <a:pt x="972" y="213"/>
                </a:lnTo>
                <a:lnTo>
                  <a:pt x="991" y="229"/>
                </a:lnTo>
                <a:lnTo>
                  <a:pt x="1008" y="250"/>
                </a:lnTo>
                <a:lnTo>
                  <a:pt x="1026" y="270"/>
                </a:lnTo>
                <a:lnTo>
                  <a:pt x="1041" y="293"/>
                </a:lnTo>
                <a:lnTo>
                  <a:pt x="1041" y="293"/>
                </a:lnTo>
                <a:lnTo>
                  <a:pt x="1056" y="313"/>
                </a:lnTo>
                <a:lnTo>
                  <a:pt x="1069" y="336"/>
                </a:lnTo>
                <a:lnTo>
                  <a:pt x="1080" y="358"/>
                </a:lnTo>
                <a:lnTo>
                  <a:pt x="1093" y="382"/>
                </a:lnTo>
                <a:lnTo>
                  <a:pt x="1103" y="407"/>
                </a:lnTo>
                <a:lnTo>
                  <a:pt x="1112" y="431"/>
                </a:lnTo>
                <a:lnTo>
                  <a:pt x="1120" y="455"/>
                </a:lnTo>
                <a:lnTo>
                  <a:pt x="1127" y="479"/>
                </a:lnTo>
                <a:lnTo>
                  <a:pt x="1133" y="506"/>
                </a:lnTo>
                <a:lnTo>
                  <a:pt x="1138" y="530"/>
                </a:lnTo>
                <a:lnTo>
                  <a:pt x="1142" y="556"/>
                </a:lnTo>
                <a:lnTo>
                  <a:pt x="1144" y="582"/>
                </a:lnTo>
                <a:lnTo>
                  <a:pt x="1146" y="608"/>
                </a:lnTo>
                <a:lnTo>
                  <a:pt x="1146" y="634"/>
                </a:lnTo>
                <a:lnTo>
                  <a:pt x="1146" y="659"/>
                </a:lnTo>
                <a:lnTo>
                  <a:pt x="1144" y="685"/>
                </a:lnTo>
                <a:lnTo>
                  <a:pt x="1144" y="685"/>
                </a:lnTo>
                <a:lnTo>
                  <a:pt x="1140" y="709"/>
                </a:lnTo>
                <a:lnTo>
                  <a:pt x="1136" y="731"/>
                </a:lnTo>
                <a:lnTo>
                  <a:pt x="1131" y="754"/>
                </a:lnTo>
                <a:lnTo>
                  <a:pt x="1125" y="774"/>
                </a:lnTo>
                <a:lnTo>
                  <a:pt x="1118" y="795"/>
                </a:lnTo>
                <a:lnTo>
                  <a:pt x="1110" y="815"/>
                </a:lnTo>
                <a:lnTo>
                  <a:pt x="1101" y="834"/>
                </a:lnTo>
                <a:lnTo>
                  <a:pt x="1092" y="853"/>
                </a:lnTo>
                <a:lnTo>
                  <a:pt x="1080" y="870"/>
                </a:lnTo>
                <a:lnTo>
                  <a:pt x="1067" y="886"/>
                </a:lnTo>
                <a:lnTo>
                  <a:pt x="1054" y="903"/>
                </a:lnTo>
                <a:lnTo>
                  <a:pt x="1041" y="918"/>
                </a:lnTo>
                <a:lnTo>
                  <a:pt x="1026" y="931"/>
                </a:lnTo>
                <a:lnTo>
                  <a:pt x="1011" y="944"/>
                </a:lnTo>
                <a:lnTo>
                  <a:pt x="995" y="957"/>
                </a:lnTo>
                <a:lnTo>
                  <a:pt x="978" y="968"/>
                </a:lnTo>
                <a:lnTo>
                  <a:pt x="978" y="968"/>
                </a:lnTo>
                <a:lnTo>
                  <a:pt x="959" y="978"/>
                </a:lnTo>
                <a:lnTo>
                  <a:pt x="940" y="987"/>
                </a:lnTo>
                <a:lnTo>
                  <a:pt x="899" y="1004"/>
                </a:lnTo>
                <a:lnTo>
                  <a:pt x="856" y="1015"/>
                </a:lnTo>
                <a:lnTo>
                  <a:pt x="810" y="1024"/>
                </a:lnTo>
                <a:lnTo>
                  <a:pt x="810" y="1024"/>
                </a:lnTo>
                <a:close/>
                <a:moveTo>
                  <a:pt x="297" y="1196"/>
                </a:moveTo>
                <a:lnTo>
                  <a:pt x="297" y="1196"/>
                </a:lnTo>
                <a:lnTo>
                  <a:pt x="304" y="1241"/>
                </a:lnTo>
                <a:lnTo>
                  <a:pt x="308" y="1288"/>
                </a:lnTo>
                <a:lnTo>
                  <a:pt x="310" y="1334"/>
                </a:lnTo>
                <a:lnTo>
                  <a:pt x="308" y="1381"/>
                </a:lnTo>
                <a:lnTo>
                  <a:pt x="304" y="1426"/>
                </a:lnTo>
                <a:lnTo>
                  <a:pt x="299" y="1444"/>
                </a:lnTo>
                <a:lnTo>
                  <a:pt x="295" y="1465"/>
                </a:lnTo>
                <a:lnTo>
                  <a:pt x="289" y="1482"/>
                </a:lnTo>
                <a:lnTo>
                  <a:pt x="282" y="1498"/>
                </a:lnTo>
                <a:lnTo>
                  <a:pt x="274" y="1513"/>
                </a:lnTo>
                <a:lnTo>
                  <a:pt x="265" y="1526"/>
                </a:lnTo>
                <a:lnTo>
                  <a:pt x="265" y="1526"/>
                </a:lnTo>
                <a:lnTo>
                  <a:pt x="252" y="1539"/>
                </a:lnTo>
                <a:lnTo>
                  <a:pt x="237" y="1549"/>
                </a:lnTo>
                <a:lnTo>
                  <a:pt x="220" y="1554"/>
                </a:lnTo>
                <a:lnTo>
                  <a:pt x="202" y="1556"/>
                </a:lnTo>
                <a:lnTo>
                  <a:pt x="202" y="1556"/>
                </a:lnTo>
                <a:lnTo>
                  <a:pt x="202" y="1556"/>
                </a:lnTo>
                <a:lnTo>
                  <a:pt x="179" y="1554"/>
                </a:lnTo>
                <a:lnTo>
                  <a:pt x="179" y="1554"/>
                </a:lnTo>
                <a:lnTo>
                  <a:pt x="155" y="1547"/>
                </a:lnTo>
                <a:lnTo>
                  <a:pt x="146" y="1543"/>
                </a:lnTo>
                <a:lnTo>
                  <a:pt x="136" y="1538"/>
                </a:lnTo>
                <a:lnTo>
                  <a:pt x="127" y="1532"/>
                </a:lnTo>
                <a:lnTo>
                  <a:pt x="119" y="1526"/>
                </a:lnTo>
                <a:lnTo>
                  <a:pt x="112" y="1519"/>
                </a:lnTo>
                <a:lnTo>
                  <a:pt x="106" y="1510"/>
                </a:lnTo>
                <a:lnTo>
                  <a:pt x="106" y="1510"/>
                </a:lnTo>
                <a:lnTo>
                  <a:pt x="99" y="1495"/>
                </a:lnTo>
                <a:lnTo>
                  <a:pt x="95" y="1476"/>
                </a:lnTo>
                <a:lnTo>
                  <a:pt x="91" y="1459"/>
                </a:lnTo>
                <a:lnTo>
                  <a:pt x="91" y="1439"/>
                </a:lnTo>
                <a:lnTo>
                  <a:pt x="93" y="1420"/>
                </a:lnTo>
                <a:lnTo>
                  <a:pt x="95" y="1400"/>
                </a:lnTo>
                <a:lnTo>
                  <a:pt x="99" y="1381"/>
                </a:lnTo>
                <a:lnTo>
                  <a:pt x="105" y="1364"/>
                </a:lnTo>
                <a:lnTo>
                  <a:pt x="105" y="1364"/>
                </a:lnTo>
                <a:lnTo>
                  <a:pt x="131" y="1273"/>
                </a:lnTo>
                <a:lnTo>
                  <a:pt x="131" y="1273"/>
                </a:lnTo>
                <a:lnTo>
                  <a:pt x="162" y="1174"/>
                </a:lnTo>
                <a:lnTo>
                  <a:pt x="162" y="1174"/>
                </a:lnTo>
                <a:lnTo>
                  <a:pt x="164" y="1161"/>
                </a:lnTo>
                <a:lnTo>
                  <a:pt x="162" y="1148"/>
                </a:lnTo>
                <a:lnTo>
                  <a:pt x="157" y="1136"/>
                </a:lnTo>
                <a:lnTo>
                  <a:pt x="147" y="1127"/>
                </a:lnTo>
                <a:lnTo>
                  <a:pt x="147" y="1127"/>
                </a:lnTo>
                <a:lnTo>
                  <a:pt x="133" y="1114"/>
                </a:lnTo>
                <a:lnTo>
                  <a:pt x="119" y="1099"/>
                </a:lnTo>
                <a:lnTo>
                  <a:pt x="119" y="1099"/>
                </a:lnTo>
                <a:lnTo>
                  <a:pt x="110" y="1086"/>
                </a:lnTo>
                <a:lnTo>
                  <a:pt x="101" y="1073"/>
                </a:lnTo>
                <a:lnTo>
                  <a:pt x="95" y="1058"/>
                </a:lnTo>
                <a:lnTo>
                  <a:pt x="90" y="1041"/>
                </a:lnTo>
                <a:lnTo>
                  <a:pt x="86" y="1026"/>
                </a:lnTo>
                <a:lnTo>
                  <a:pt x="84" y="1009"/>
                </a:lnTo>
                <a:lnTo>
                  <a:pt x="84" y="993"/>
                </a:lnTo>
                <a:lnTo>
                  <a:pt x="84" y="976"/>
                </a:lnTo>
                <a:lnTo>
                  <a:pt x="84" y="976"/>
                </a:lnTo>
                <a:lnTo>
                  <a:pt x="88" y="959"/>
                </a:lnTo>
                <a:lnTo>
                  <a:pt x="91" y="944"/>
                </a:lnTo>
                <a:lnTo>
                  <a:pt x="97" y="929"/>
                </a:lnTo>
                <a:lnTo>
                  <a:pt x="105" y="914"/>
                </a:lnTo>
                <a:lnTo>
                  <a:pt x="114" y="899"/>
                </a:lnTo>
                <a:lnTo>
                  <a:pt x="123" y="886"/>
                </a:lnTo>
                <a:lnTo>
                  <a:pt x="134" y="875"/>
                </a:lnTo>
                <a:lnTo>
                  <a:pt x="147" y="864"/>
                </a:lnTo>
                <a:lnTo>
                  <a:pt x="147" y="864"/>
                </a:lnTo>
                <a:lnTo>
                  <a:pt x="159" y="856"/>
                </a:lnTo>
                <a:lnTo>
                  <a:pt x="172" y="849"/>
                </a:lnTo>
                <a:lnTo>
                  <a:pt x="183" y="842"/>
                </a:lnTo>
                <a:lnTo>
                  <a:pt x="196" y="838"/>
                </a:lnTo>
                <a:lnTo>
                  <a:pt x="209" y="832"/>
                </a:lnTo>
                <a:lnTo>
                  <a:pt x="224" y="830"/>
                </a:lnTo>
                <a:lnTo>
                  <a:pt x="237" y="828"/>
                </a:lnTo>
                <a:lnTo>
                  <a:pt x="252" y="828"/>
                </a:lnTo>
                <a:lnTo>
                  <a:pt x="252" y="828"/>
                </a:lnTo>
                <a:lnTo>
                  <a:pt x="271" y="828"/>
                </a:lnTo>
                <a:lnTo>
                  <a:pt x="289" y="832"/>
                </a:lnTo>
                <a:lnTo>
                  <a:pt x="308" y="838"/>
                </a:lnTo>
                <a:lnTo>
                  <a:pt x="325" y="845"/>
                </a:lnTo>
                <a:lnTo>
                  <a:pt x="341" y="855"/>
                </a:lnTo>
                <a:lnTo>
                  <a:pt x="356" y="864"/>
                </a:lnTo>
                <a:lnTo>
                  <a:pt x="371" y="877"/>
                </a:lnTo>
                <a:lnTo>
                  <a:pt x="384" y="892"/>
                </a:lnTo>
                <a:lnTo>
                  <a:pt x="384" y="892"/>
                </a:lnTo>
                <a:lnTo>
                  <a:pt x="394" y="905"/>
                </a:lnTo>
                <a:lnTo>
                  <a:pt x="401" y="920"/>
                </a:lnTo>
                <a:lnTo>
                  <a:pt x="409" y="935"/>
                </a:lnTo>
                <a:lnTo>
                  <a:pt x="414" y="950"/>
                </a:lnTo>
                <a:lnTo>
                  <a:pt x="416" y="967"/>
                </a:lnTo>
                <a:lnTo>
                  <a:pt x="420" y="983"/>
                </a:lnTo>
                <a:lnTo>
                  <a:pt x="420" y="998"/>
                </a:lnTo>
                <a:lnTo>
                  <a:pt x="418" y="1015"/>
                </a:lnTo>
                <a:lnTo>
                  <a:pt x="418" y="1015"/>
                </a:lnTo>
                <a:lnTo>
                  <a:pt x="416" y="1032"/>
                </a:lnTo>
                <a:lnTo>
                  <a:pt x="411" y="1049"/>
                </a:lnTo>
                <a:lnTo>
                  <a:pt x="405" y="1064"/>
                </a:lnTo>
                <a:lnTo>
                  <a:pt x="397" y="1079"/>
                </a:lnTo>
                <a:lnTo>
                  <a:pt x="390" y="1092"/>
                </a:lnTo>
                <a:lnTo>
                  <a:pt x="379" y="1105"/>
                </a:lnTo>
                <a:lnTo>
                  <a:pt x="368" y="1118"/>
                </a:lnTo>
                <a:lnTo>
                  <a:pt x="356" y="1127"/>
                </a:lnTo>
                <a:lnTo>
                  <a:pt x="356" y="1127"/>
                </a:lnTo>
                <a:lnTo>
                  <a:pt x="340" y="1140"/>
                </a:lnTo>
                <a:lnTo>
                  <a:pt x="321" y="1149"/>
                </a:lnTo>
                <a:lnTo>
                  <a:pt x="321" y="1149"/>
                </a:lnTo>
                <a:lnTo>
                  <a:pt x="313" y="1153"/>
                </a:lnTo>
                <a:lnTo>
                  <a:pt x="308" y="1157"/>
                </a:lnTo>
                <a:lnTo>
                  <a:pt x="304" y="1163"/>
                </a:lnTo>
                <a:lnTo>
                  <a:pt x="300" y="1168"/>
                </a:lnTo>
                <a:lnTo>
                  <a:pt x="297" y="1176"/>
                </a:lnTo>
                <a:lnTo>
                  <a:pt x="297" y="1181"/>
                </a:lnTo>
                <a:lnTo>
                  <a:pt x="295" y="1189"/>
                </a:lnTo>
                <a:lnTo>
                  <a:pt x="297" y="1196"/>
                </a:lnTo>
                <a:lnTo>
                  <a:pt x="297" y="1196"/>
                </a:lnTo>
                <a:close/>
                <a:moveTo>
                  <a:pt x="384" y="1211"/>
                </a:moveTo>
                <a:lnTo>
                  <a:pt x="384" y="1211"/>
                </a:lnTo>
                <a:lnTo>
                  <a:pt x="407" y="1194"/>
                </a:lnTo>
                <a:lnTo>
                  <a:pt x="407" y="1194"/>
                </a:lnTo>
                <a:lnTo>
                  <a:pt x="427" y="1176"/>
                </a:lnTo>
                <a:lnTo>
                  <a:pt x="427" y="1176"/>
                </a:lnTo>
                <a:lnTo>
                  <a:pt x="409" y="1215"/>
                </a:lnTo>
                <a:lnTo>
                  <a:pt x="390" y="1256"/>
                </a:lnTo>
                <a:lnTo>
                  <a:pt x="390" y="1256"/>
                </a:lnTo>
                <a:lnTo>
                  <a:pt x="384" y="1211"/>
                </a:lnTo>
                <a:lnTo>
                  <a:pt x="384" y="1211"/>
                </a:lnTo>
                <a:close/>
                <a:moveTo>
                  <a:pt x="606" y="2469"/>
                </a:moveTo>
                <a:lnTo>
                  <a:pt x="606" y="2469"/>
                </a:lnTo>
                <a:lnTo>
                  <a:pt x="605" y="2575"/>
                </a:lnTo>
                <a:lnTo>
                  <a:pt x="603" y="2682"/>
                </a:lnTo>
                <a:lnTo>
                  <a:pt x="603" y="2682"/>
                </a:lnTo>
                <a:lnTo>
                  <a:pt x="599" y="2700"/>
                </a:lnTo>
                <a:lnTo>
                  <a:pt x="599" y="2700"/>
                </a:lnTo>
                <a:lnTo>
                  <a:pt x="593" y="2670"/>
                </a:lnTo>
                <a:lnTo>
                  <a:pt x="593" y="2670"/>
                </a:lnTo>
                <a:lnTo>
                  <a:pt x="590" y="2648"/>
                </a:lnTo>
                <a:lnTo>
                  <a:pt x="586" y="2620"/>
                </a:lnTo>
                <a:lnTo>
                  <a:pt x="582" y="2558"/>
                </a:lnTo>
                <a:lnTo>
                  <a:pt x="582" y="2488"/>
                </a:lnTo>
                <a:lnTo>
                  <a:pt x="582" y="2409"/>
                </a:lnTo>
                <a:lnTo>
                  <a:pt x="586" y="2331"/>
                </a:lnTo>
                <a:lnTo>
                  <a:pt x="590" y="2256"/>
                </a:lnTo>
                <a:lnTo>
                  <a:pt x="597" y="2187"/>
                </a:lnTo>
                <a:lnTo>
                  <a:pt x="605" y="2131"/>
                </a:lnTo>
                <a:lnTo>
                  <a:pt x="605" y="2131"/>
                </a:lnTo>
                <a:lnTo>
                  <a:pt x="608" y="2163"/>
                </a:lnTo>
                <a:lnTo>
                  <a:pt x="610" y="2202"/>
                </a:lnTo>
                <a:lnTo>
                  <a:pt x="610" y="2290"/>
                </a:lnTo>
                <a:lnTo>
                  <a:pt x="610" y="2381"/>
                </a:lnTo>
                <a:lnTo>
                  <a:pt x="606" y="2469"/>
                </a:lnTo>
                <a:lnTo>
                  <a:pt x="606" y="24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4" name="任意多边形 13"/>
          <p:cNvSpPr/>
          <p:nvPr>
            <p:custDataLst>
              <p:tags r:id="rId9"/>
            </p:custDataLst>
          </p:nvPr>
        </p:nvSpPr>
        <p:spPr bwMode="auto">
          <a:xfrm flipH="1">
            <a:off x="2188845" y="3192145"/>
            <a:ext cx="166370" cy="230505"/>
          </a:xfrm>
          <a:custGeom>
            <a:avLst/>
            <a:gdLst>
              <a:gd name="T0" fmla="*/ 6 w 280"/>
              <a:gd name="T1" fmla="*/ 71 h 390"/>
              <a:gd name="T2" fmla="*/ 6 w 280"/>
              <a:gd name="T3" fmla="*/ 75 h 390"/>
              <a:gd name="T4" fmla="*/ 30 w 280"/>
              <a:gd name="T5" fmla="*/ 205 h 390"/>
              <a:gd name="T6" fmla="*/ 53 w 280"/>
              <a:gd name="T7" fmla="*/ 355 h 390"/>
              <a:gd name="T8" fmla="*/ 54 w 280"/>
              <a:gd name="T9" fmla="*/ 362 h 390"/>
              <a:gd name="T10" fmla="*/ 64 w 280"/>
              <a:gd name="T11" fmla="*/ 379 h 390"/>
              <a:gd name="T12" fmla="*/ 71 w 280"/>
              <a:gd name="T13" fmla="*/ 385 h 390"/>
              <a:gd name="T14" fmla="*/ 94 w 280"/>
              <a:gd name="T15" fmla="*/ 390 h 390"/>
              <a:gd name="T16" fmla="*/ 107 w 280"/>
              <a:gd name="T17" fmla="*/ 388 h 390"/>
              <a:gd name="T18" fmla="*/ 133 w 280"/>
              <a:gd name="T19" fmla="*/ 379 h 390"/>
              <a:gd name="T20" fmla="*/ 176 w 280"/>
              <a:gd name="T21" fmla="*/ 360 h 390"/>
              <a:gd name="T22" fmla="*/ 211 w 280"/>
              <a:gd name="T23" fmla="*/ 338 h 390"/>
              <a:gd name="T24" fmla="*/ 237 w 280"/>
              <a:gd name="T25" fmla="*/ 315 h 390"/>
              <a:gd name="T26" fmla="*/ 256 w 280"/>
              <a:gd name="T27" fmla="*/ 293 h 390"/>
              <a:gd name="T28" fmla="*/ 269 w 280"/>
              <a:gd name="T29" fmla="*/ 271 h 390"/>
              <a:gd name="T30" fmla="*/ 278 w 280"/>
              <a:gd name="T31" fmla="*/ 239 h 390"/>
              <a:gd name="T32" fmla="*/ 280 w 280"/>
              <a:gd name="T33" fmla="*/ 218 h 390"/>
              <a:gd name="T34" fmla="*/ 275 w 280"/>
              <a:gd name="T35" fmla="*/ 179 h 390"/>
              <a:gd name="T36" fmla="*/ 263 w 280"/>
              <a:gd name="T37" fmla="*/ 144 h 390"/>
              <a:gd name="T38" fmla="*/ 245 w 280"/>
              <a:gd name="T39" fmla="*/ 110 h 390"/>
              <a:gd name="T40" fmla="*/ 219 w 280"/>
              <a:gd name="T41" fmla="*/ 80 h 390"/>
              <a:gd name="T42" fmla="*/ 187 w 280"/>
              <a:gd name="T43" fmla="*/ 54 h 390"/>
              <a:gd name="T44" fmla="*/ 148 w 280"/>
              <a:gd name="T45" fmla="*/ 32 h 390"/>
              <a:gd name="T46" fmla="*/ 103 w 280"/>
              <a:gd name="T47" fmla="*/ 15 h 390"/>
              <a:gd name="T48" fmla="*/ 51 w 280"/>
              <a:gd name="T49" fmla="*/ 2 h 390"/>
              <a:gd name="T50" fmla="*/ 41 w 280"/>
              <a:gd name="T51" fmla="*/ 0 h 390"/>
              <a:gd name="T52" fmla="*/ 21 w 280"/>
              <a:gd name="T53" fmla="*/ 6 h 390"/>
              <a:gd name="T54" fmla="*/ 13 w 280"/>
              <a:gd name="T55" fmla="*/ 13 h 390"/>
              <a:gd name="T56" fmla="*/ 2 w 280"/>
              <a:gd name="T57" fmla="*/ 30 h 390"/>
              <a:gd name="T58" fmla="*/ 2 w 280"/>
              <a:gd name="T59" fmla="*/ 50 h 390"/>
              <a:gd name="T60" fmla="*/ 6 w 280"/>
              <a:gd name="T61" fmla="*/ 71 h 390"/>
              <a:gd name="T62" fmla="*/ 129 w 280"/>
              <a:gd name="T63" fmla="*/ 289 h 390"/>
              <a:gd name="T64" fmla="*/ 114 w 280"/>
              <a:gd name="T65" fmla="*/ 192 h 390"/>
              <a:gd name="T66" fmla="*/ 97 w 280"/>
              <a:gd name="T67" fmla="*/ 103 h 390"/>
              <a:gd name="T68" fmla="*/ 140 w 280"/>
              <a:gd name="T69" fmla="*/ 123 h 390"/>
              <a:gd name="T70" fmla="*/ 170 w 280"/>
              <a:gd name="T71" fmla="*/ 151 h 390"/>
              <a:gd name="T72" fmla="*/ 189 w 280"/>
              <a:gd name="T73" fmla="*/ 183 h 390"/>
              <a:gd name="T74" fmla="*/ 196 w 280"/>
              <a:gd name="T75" fmla="*/ 220 h 390"/>
              <a:gd name="T76" fmla="*/ 194 w 280"/>
              <a:gd name="T77" fmla="*/ 231 h 390"/>
              <a:gd name="T78" fmla="*/ 183 w 280"/>
              <a:gd name="T79" fmla="*/ 252 h 390"/>
              <a:gd name="T80" fmla="*/ 165 w 280"/>
              <a:gd name="T81" fmla="*/ 269 h 390"/>
              <a:gd name="T82" fmla="*/ 129 w 280"/>
              <a:gd name="T83" fmla="*/ 28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 h="390">
                <a:moveTo>
                  <a:pt x="6" y="71"/>
                </a:moveTo>
                <a:lnTo>
                  <a:pt x="6" y="71"/>
                </a:lnTo>
                <a:lnTo>
                  <a:pt x="6" y="75"/>
                </a:lnTo>
                <a:lnTo>
                  <a:pt x="6" y="75"/>
                </a:lnTo>
                <a:lnTo>
                  <a:pt x="19" y="136"/>
                </a:lnTo>
                <a:lnTo>
                  <a:pt x="30" y="205"/>
                </a:lnTo>
                <a:lnTo>
                  <a:pt x="41" y="276"/>
                </a:lnTo>
                <a:lnTo>
                  <a:pt x="53" y="355"/>
                </a:lnTo>
                <a:lnTo>
                  <a:pt x="53" y="355"/>
                </a:lnTo>
                <a:lnTo>
                  <a:pt x="54" y="362"/>
                </a:lnTo>
                <a:lnTo>
                  <a:pt x="58" y="371"/>
                </a:lnTo>
                <a:lnTo>
                  <a:pt x="64" y="379"/>
                </a:lnTo>
                <a:lnTo>
                  <a:pt x="71" y="385"/>
                </a:lnTo>
                <a:lnTo>
                  <a:pt x="71" y="385"/>
                </a:lnTo>
                <a:lnTo>
                  <a:pt x="82" y="388"/>
                </a:lnTo>
                <a:lnTo>
                  <a:pt x="94" y="390"/>
                </a:lnTo>
                <a:lnTo>
                  <a:pt x="94" y="390"/>
                </a:lnTo>
                <a:lnTo>
                  <a:pt x="107" y="388"/>
                </a:lnTo>
                <a:lnTo>
                  <a:pt x="107" y="388"/>
                </a:lnTo>
                <a:lnTo>
                  <a:pt x="133" y="379"/>
                </a:lnTo>
                <a:lnTo>
                  <a:pt x="155" y="370"/>
                </a:lnTo>
                <a:lnTo>
                  <a:pt x="176" y="360"/>
                </a:lnTo>
                <a:lnTo>
                  <a:pt x="194" y="349"/>
                </a:lnTo>
                <a:lnTo>
                  <a:pt x="211" y="338"/>
                </a:lnTo>
                <a:lnTo>
                  <a:pt x="226" y="327"/>
                </a:lnTo>
                <a:lnTo>
                  <a:pt x="237" y="315"/>
                </a:lnTo>
                <a:lnTo>
                  <a:pt x="249" y="304"/>
                </a:lnTo>
                <a:lnTo>
                  <a:pt x="256" y="293"/>
                </a:lnTo>
                <a:lnTo>
                  <a:pt x="263" y="282"/>
                </a:lnTo>
                <a:lnTo>
                  <a:pt x="269" y="271"/>
                </a:lnTo>
                <a:lnTo>
                  <a:pt x="273" y="259"/>
                </a:lnTo>
                <a:lnTo>
                  <a:pt x="278" y="239"/>
                </a:lnTo>
                <a:lnTo>
                  <a:pt x="280" y="218"/>
                </a:lnTo>
                <a:lnTo>
                  <a:pt x="280" y="218"/>
                </a:lnTo>
                <a:lnTo>
                  <a:pt x="278" y="200"/>
                </a:lnTo>
                <a:lnTo>
                  <a:pt x="275" y="179"/>
                </a:lnTo>
                <a:lnTo>
                  <a:pt x="271" y="161"/>
                </a:lnTo>
                <a:lnTo>
                  <a:pt x="263" y="144"/>
                </a:lnTo>
                <a:lnTo>
                  <a:pt x="254" y="125"/>
                </a:lnTo>
                <a:lnTo>
                  <a:pt x="245" y="110"/>
                </a:lnTo>
                <a:lnTo>
                  <a:pt x="234" y="95"/>
                </a:lnTo>
                <a:lnTo>
                  <a:pt x="219" y="80"/>
                </a:lnTo>
                <a:lnTo>
                  <a:pt x="204" y="67"/>
                </a:lnTo>
                <a:lnTo>
                  <a:pt x="187" y="54"/>
                </a:lnTo>
                <a:lnTo>
                  <a:pt x="168" y="43"/>
                </a:lnTo>
                <a:lnTo>
                  <a:pt x="148" y="32"/>
                </a:lnTo>
                <a:lnTo>
                  <a:pt x="125" y="22"/>
                </a:lnTo>
                <a:lnTo>
                  <a:pt x="103" y="15"/>
                </a:lnTo>
                <a:lnTo>
                  <a:pt x="79" y="8"/>
                </a:lnTo>
                <a:lnTo>
                  <a:pt x="51" y="2"/>
                </a:lnTo>
                <a:lnTo>
                  <a:pt x="51" y="2"/>
                </a:lnTo>
                <a:lnTo>
                  <a:pt x="41" y="0"/>
                </a:lnTo>
                <a:lnTo>
                  <a:pt x="30" y="2"/>
                </a:lnTo>
                <a:lnTo>
                  <a:pt x="21" y="6"/>
                </a:lnTo>
                <a:lnTo>
                  <a:pt x="13" y="13"/>
                </a:lnTo>
                <a:lnTo>
                  <a:pt x="13" y="13"/>
                </a:lnTo>
                <a:lnTo>
                  <a:pt x="8" y="21"/>
                </a:lnTo>
                <a:lnTo>
                  <a:pt x="2" y="30"/>
                </a:lnTo>
                <a:lnTo>
                  <a:pt x="0" y="39"/>
                </a:lnTo>
                <a:lnTo>
                  <a:pt x="2" y="50"/>
                </a:lnTo>
                <a:lnTo>
                  <a:pt x="2" y="50"/>
                </a:lnTo>
                <a:lnTo>
                  <a:pt x="6" y="71"/>
                </a:lnTo>
                <a:lnTo>
                  <a:pt x="6" y="71"/>
                </a:lnTo>
                <a:close/>
                <a:moveTo>
                  <a:pt x="129" y="289"/>
                </a:moveTo>
                <a:lnTo>
                  <a:pt x="129" y="289"/>
                </a:lnTo>
                <a:lnTo>
                  <a:pt x="114" y="192"/>
                </a:lnTo>
                <a:lnTo>
                  <a:pt x="97" y="103"/>
                </a:lnTo>
                <a:lnTo>
                  <a:pt x="97" y="103"/>
                </a:lnTo>
                <a:lnTo>
                  <a:pt x="120" y="112"/>
                </a:lnTo>
                <a:lnTo>
                  <a:pt x="140" y="123"/>
                </a:lnTo>
                <a:lnTo>
                  <a:pt x="157" y="136"/>
                </a:lnTo>
                <a:lnTo>
                  <a:pt x="170" y="151"/>
                </a:lnTo>
                <a:lnTo>
                  <a:pt x="181" y="166"/>
                </a:lnTo>
                <a:lnTo>
                  <a:pt x="189" y="183"/>
                </a:lnTo>
                <a:lnTo>
                  <a:pt x="194" y="202"/>
                </a:lnTo>
                <a:lnTo>
                  <a:pt x="196" y="220"/>
                </a:lnTo>
                <a:lnTo>
                  <a:pt x="196" y="220"/>
                </a:lnTo>
                <a:lnTo>
                  <a:pt x="194" y="231"/>
                </a:lnTo>
                <a:lnTo>
                  <a:pt x="191" y="241"/>
                </a:lnTo>
                <a:lnTo>
                  <a:pt x="183" y="252"/>
                </a:lnTo>
                <a:lnTo>
                  <a:pt x="174" y="259"/>
                </a:lnTo>
                <a:lnTo>
                  <a:pt x="165" y="269"/>
                </a:lnTo>
                <a:lnTo>
                  <a:pt x="153" y="276"/>
                </a:lnTo>
                <a:lnTo>
                  <a:pt x="129" y="289"/>
                </a:lnTo>
                <a:lnTo>
                  <a:pt x="129" y="2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5" name="任意多边形 14"/>
          <p:cNvSpPr/>
          <p:nvPr>
            <p:custDataLst>
              <p:tags r:id="rId10"/>
            </p:custDataLst>
          </p:nvPr>
        </p:nvSpPr>
        <p:spPr bwMode="auto">
          <a:xfrm flipH="1">
            <a:off x="2581275" y="2628900"/>
            <a:ext cx="76200" cy="120650"/>
          </a:xfrm>
          <a:custGeom>
            <a:avLst/>
            <a:gdLst>
              <a:gd name="T0" fmla="*/ 71 w 127"/>
              <a:gd name="T1" fmla="*/ 0 h 204"/>
              <a:gd name="T2" fmla="*/ 71 w 127"/>
              <a:gd name="T3" fmla="*/ 0 h 204"/>
              <a:gd name="T4" fmla="*/ 58 w 127"/>
              <a:gd name="T5" fmla="*/ 0 h 204"/>
              <a:gd name="T6" fmla="*/ 46 w 127"/>
              <a:gd name="T7" fmla="*/ 4 h 204"/>
              <a:gd name="T8" fmla="*/ 35 w 127"/>
              <a:gd name="T9" fmla="*/ 10 h 204"/>
              <a:gd name="T10" fmla="*/ 26 w 127"/>
              <a:gd name="T11" fmla="*/ 15 h 204"/>
              <a:gd name="T12" fmla="*/ 18 w 127"/>
              <a:gd name="T13" fmla="*/ 25 h 204"/>
              <a:gd name="T14" fmla="*/ 11 w 127"/>
              <a:gd name="T15" fmla="*/ 34 h 204"/>
              <a:gd name="T16" fmla="*/ 7 w 127"/>
              <a:gd name="T17" fmla="*/ 47 h 204"/>
              <a:gd name="T18" fmla="*/ 5 w 127"/>
              <a:gd name="T19" fmla="*/ 58 h 204"/>
              <a:gd name="T20" fmla="*/ 0 w 127"/>
              <a:gd name="T21" fmla="*/ 137 h 204"/>
              <a:gd name="T22" fmla="*/ 0 w 127"/>
              <a:gd name="T23" fmla="*/ 137 h 204"/>
              <a:gd name="T24" fmla="*/ 0 w 127"/>
              <a:gd name="T25" fmla="*/ 150 h 204"/>
              <a:gd name="T26" fmla="*/ 2 w 127"/>
              <a:gd name="T27" fmla="*/ 161 h 204"/>
              <a:gd name="T28" fmla="*/ 7 w 127"/>
              <a:gd name="T29" fmla="*/ 172 h 204"/>
              <a:gd name="T30" fmla="*/ 13 w 127"/>
              <a:gd name="T31" fmla="*/ 181 h 204"/>
              <a:gd name="T32" fmla="*/ 22 w 127"/>
              <a:gd name="T33" fmla="*/ 191 h 204"/>
              <a:gd name="T34" fmla="*/ 32 w 127"/>
              <a:gd name="T35" fmla="*/ 196 h 204"/>
              <a:gd name="T36" fmla="*/ 43 w 127"/>
              <a:gd name="T37" fmla="*/ 202 h 204"/>
              <a:gd name="T38" fmla="*/ 56 w 127"/>
              <a:gd name="T39" fmla="*/ 204 h 204"/>
              <a:gd name="T40" fmla="*/ 56 w 127"/>
              <a:gd name="T41" fmla="*/ 204 h 204"/>
              <a:gd name="T42" fmla="*/ 69 w 127"/>
              <a:gd name="T43" fmla="*/ 204 h 204"/>
              <a:gd name="T44" fmla="*/ 80 w 127"/>
              <a:gd name="T45" fmla="*/ 200 h 204"/>
              <a:gd name="T46" fmla="*/ 91 w 127"/>
              <a:gd name="T47" fmla="*/ 194 h 204"/>
              <a:gd name="T48" fmla="*/ 101 w 127"/>
              <a:gd name="T49" fmla="*/ 189 h 204"/>
              <a:gd name="T50" fmla="*/ 108 w 127"/>
              <a:gd name="T51" fmla="*/ 179 h 204"/>
              <a:gd name="T52" fmla="*/ 114 w 127"/>
              <a:gd name="T53" fmla="*/ 170 h 204"/>
              <a:gd name="T54" fmla="*/ 119 w 127"/>
              <a:gd name="T55" fmla="*/ 157 h 204"/>
              <a:gd name="T56" fmla="*/ 121 w 127"/>
              <a:gd name="T57" fmla="*/ 146 h 204"/>
              <a:gd name="T58" fmla="*/ 127 w 127"/>
              <a:gd name="T59" fmla="*/ 68 h 204"/>
              <a:gd name="T60" fmla="*/ 127 w 127"/>
              <a:gd name="T61" fmla="*/ 68 h 204"/>
              <a:gd name="T62" fmla="*/ 127 w 127"/>
              <a:gd name="T63" fmla="*/ 54 h 204"/>
              <a:gd name="T64" fmla="*/ 123 w 127"/>
              <a:gd name="T65" fmla="*/ 43 h 204"/>
              <a:gd name="T66" fmla="*/ 119 w 127"/>
              <a:gd name="T67" fmla="*/ 32 h 204"/>
              <a:gd name="T68" fmla="*/ 112 w 127"/>
              <a:gd name="T69" fmla="*/ 23 h 204"/>
              <a:gd name="T70" fmla="*/ 104 w 127"/>
              <a:gd name="T71" fmla="*/ 13 h 204"/>
              <a:gd name="T72" fmla="*/ 95 w 127"/>
              <a:gd name="T73" fmla="*/ 8 h 204"/>
              <a:gd name="T74" fmla="*/ 84 w 127"/>
              <a:gd name="T75" fmla="*/ 2 h 204"/>
              <a:gd name="T76" fmla="*/ 71 w 127"/>
              <a:gd name="T77" fmla="*/ 0 h 204"/>
              <a:gd name="T78" fmla="*/ 71 w 127"/>
              <a:gd name="T7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204">
                <a:moveTo>
                  <a:pt x="71" y="0"/>
                </a:moveTo>
                <a:lnTo>
                  <a:pt x="71" y="0"/>
                </a:lnTo>
                <a:lnTo>
                  <a:pt x="58" y="0"/>
                </a:lnTo>
                <a:lnTo>
                  <a:pt x="46" y="4"/>
                </a:lnTo>
                <a:lnTo>
                  <a:pt x="35" y="10"/>
                </a:lnTo>
                <a:lnTo>
                  <a:pt x="26" y="15"/>
                </a:lnTo>
                <a:lnTo>
                  <a:pt x="18" y="25"/>
                </a:lnTo>
                <a:lnTo>
                  <a:pt x="11" y="34"/>
                </a:lnTo>
                <a:lnTo>
                  <a:pt x="7" y="47"/>
                </a:lnTo>
                <a:lnTo>
                  <a:pt x="5" y="58"/>
                </a:lnTo>
                <a:lnTo>
                  <a:pt x="0" y="137"/>
                </a:lnTo>
                <a:lnTo>
                  <a:pt x="0" y="137"/>
                </a:lnTo>
                <a:lnTo>
                  <a:pt x="0" y="150"/>
                </a:lnTo>
                <a:lnTo>
                  <a:pt x="2" y="161"/>
                </a:lnTo>
                <a:lnTo>
                  <a:pt x="7" y="172"/>
                </a:lnTo>
                <a:lnTo>
                  <a:pt x="13" y="181"/>
                </a:lnTo>
                <a:lnTo>
                  <a:pt x="22" y="191"/>
                </a:lnTo>
                <a:lnTo>
                  <a:pt x="32" y="196"/>
                </a:lnTo>
                <a:lnTo>
                  <a:pt x="43" y="202"/>
                </a:lnTo>
                <a:lnTo>
                  <a:pt x="56" y="204"/>
                </a:lnTo>
                <a:lnTo>
                  <a:pt x="56" y="204"/>
                </a:lnTo>
                <a:lnTo>
                  <a:pt x="69" y="204"/>
                </a:lnTo>
                <a:lnTo>
                  <a:pt x="80" y="200"/>
                </a:lnTo>
                <a:lnTo>
                  <a:pt x="91" y="194"/>
                </a:lnTo>
                <a:lnTo>
                  <a:pt x="101" y="189"/>
                </a:lnTo>
                <a:lnTo>
                  <a:pt x="108" y="179"/>
                </a:lnTo>
                <a:lnTo>
                  <a:pt x="114" y="170"/>
                </a:lnTo>
                <a:lnTo>
                  <a:pt x="119" y="157"/>
                </a:lnTo>
                <a:lnTo>
                  <a:pt x="121" y="146"/>
                </a:lnTo>
                <a:lnTo>
                  <a:pt x="127" y="68"/>
                </a:lnTo>
                <a:lnTo>
                  <a:pt x="127" y="68"/>
                </a:lnTo>
                <a:lnTo>
                  <a:pt x="127" y="54"/>
                </a:lnTo>
                <a:lnTo>
                  <a:pt x="123" y="43"/>
                </a:lnTo>
                <a:lnTo>
                  <a:pt x="119" y="32"/>
                </a:lnTo>
                <a:lnTo>
                  <a:pt x="112" y="23"/>
                </a:lnTo>
                <a:lnTo>
                  <a:pt x="104" y="13"/>
                </a:lnTo>
                <a:lnTo>
                  <a:pt x="95" y="8"/>
                </a:lnTo>
                <a:lnTo>
                  <a:pt x="84" y="2"/>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6" name="任意多边形 15"/>
          <p:cNvSpPr/>
          <p:nvPr>
            <p:custDataLst>
              <p:tags r:id="rId11"/>
            </p:custDataLst>
          </p:nvPr>
        </p:nvSpPr>
        <p:spPr bwMode="auto">
          <a:xfrm flipH="1">
            <a:off x="2291715" y="2628900"/>
            <a:ext cx="74930" cy="120650"/>
          </a:xfrm>
          <a:custGeom>
            <a:avLst/>
            <a:gdLst>
              <a:gd name="T0" fmla="*/ 56 w 127"/>
              <a:gd name="T1" fmla="*/ 0 h 204"/>
              <a:gd name="T2" fmla="*/ 56 w 127"/>
              <a:gd name="T3" fmla="*/ 0 h 204"/>
              <a:gd name="T4" fmla="*/ 43 w 127"/>
              <a:gd name="T5" fmla="*/ 2 h 204"/>
              <a:gd name="T6" fmla="*/ 32 w 127"/>
              <a:gd name="T7" fmla="*/ 8 h 204"/>
              <a:gd name="T8" fmla="*/ 22 w 127"/>
              <a:gd name="T9" fmla="*/ 13 h 204"/>
              <a:gd name="T10" fmla="*/ 13 w 127"/>
              <a:gd name="T11" fmla="*/ 23 h 204"/>
              <a:gd name="T12" fmla="*/ 7 w 127"/>
              <a:gd name="T13" fmla="*/ 32 h 204"/>
              <a:gd name="T14" fmla="*/ 4 w 127"/>
              <a:gd name="T15" fmla="*/ 43 h 204"/>
              <a:gd name="T16" fmla="*/ 0 w 127"/>
              <a:gd name="T17" fmla="*/ 54 h 204"/>
              <a:gd name="T18" fmla="*/ 0 w 127"/>
              <a:gd name="T19" fmla="*/ 68 h 204"/>
              <a:gd name="T20" fmla="*/ 5 w 127"/>
              <a:gd name="T21" fmla="*/ 146 h 204"/>
              <a:gd name="T22" fmla="*/ 5 w 127"/>
              <a:gd name="T23" fmla="*/ 146 h 204"/>
              <a:gd name="T24" fmla="*/ 7 w 127"/>
              <a:gd name="T25" fmla="*/ 157 h 204"/>
              <a:gd name="T26" fmla="*/ 13 w 127"/>
              <a:gd name="T27" fmla="*/ 170 h 204"/>
              <a:gd name="T28" fmla="*/ 18 w 127"/>
              <a:gd name="T29" fmla="*/ 179 h 204"/>
              <a:gd name="T30" fmla="*/ 26 w 127"/>
              <a:gd name="T31" fmla="*/ 189 h 204"/>
              <a:gd name="T32" fmla="*/ 35 w 127"/>
              <a:gd name="T33" fmla="*/ 194 h 204"/>
              <a:gd name="T34" fmla="*/ 46 w 127"/>
              <a:gd name="T35" fmla="*/ 200 h 204"/>
              <a:gd name="T36" fmla="*/ 58 w 127"/>
              <a:gd name="T37" fmla="*/ 204 h 204"/>
              <a:gd name="T38" fmla="*/ 71 w 127"/>
              <a:gd name="T39" fmla="*/ 204 h 204"/>
              <a:gd name="T40" fmla="*/ 71 w 127"/>
              <a:gd name="T41" fmla="*/ 204 h 204"/>
              <a:gd name="T42" fmla="*/ 84 w 127"/>
              <a:gd name="T43" fmla="*/ 202 h 204"/>
              <a:gd name="T44" fmla="*/ 95 w 127"/>
              <a:gd name="T45" fmla="*/ 196 h 204"/>
              <a:gd name="T46" fmla="*/ 104 w 127"/>
              <a:gd name="T47" fmla="*/ 191 h 204"/>
              <a:gd name="T48" fmla="*/ 114 w 127"/>
              <a:gd name="T49" fmla="*/ 181 h 204"/>
              <a:gd name="T50" fmla="*/ 119 w 127"/>
              <a:gd name="T51" fmla="*/ 172 h 204"/>
              <a:gd name="T52" fmla="*/ 125 w 127"/>
              <a:gd name="T53" fmla="*/ 161 h 204"/>
              <a:gd name="T54" fmla="*/ 127 w 127"/>
              <a:gd name="T55" fmla="*/ 150 h 204"/>
              <a:gd name="T56" fmla="*/ 127 w 127"/>
              <a:gd name="T57" fmla="*/ 137 h 204"/>
              <a:gd name="T58" fmla="*/ 121 w 127"/>
              <a:gd name="T59" fmla="*/ 58 h 204"/>
              <a:gd name="T60" fmla="*/ 121 w 127"/>
              <a:gd name="T61" fmla="*/ 58 h 204"/>
              <a:gd name="T62" fmla="*/ 119 w 127"/>
              <a:gd name="T63" fmla="*/ 47 h 204"/>
              <a:gd name="T64" fmla="*/ 114 w 127"/>
              <a:gd name="T65" fmla="*/ 34 h 204"/>
              <a:gd name="T66" fmla="*/ 108 w 127"/>
              <a:gd name="T67" fmla="*/ 25 h 204"/>
              <a:gd name="T68" fmla="*/ 101 w 127"/>
              <a:gd name="T69" fmla="*/ 15 h 204"/>
              <a:gd name="T70" fmla="*/ 91 w 127"/>
              <a:gd name="T71" fmla="*/ 10 h 204"/>
              <a:gd name="T72" fmla="*/ 80 w 127"/>
              <a:gd name="T73" fmla="*/ 4 h 204"/>
              <a:gd name="T74" fmla="*/ 69 w 127"/>
              <a:gd name="T75" fmla="*/ 0 h 204"/>
              <a:gd name="T76" fmla="*/ 56 w 127"/>
              <a:gd name="T77" fmla="*/ 0 h 204"/>
              <a:gd name="T78" fmla="*/ 56 w 127"/>
              <a:gd name="T7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204">
                <a:moveTo>
                  <a:pt x="56" y="0"/>
                </a:moveTo>
                <a:lnTo>
                  <a:pt x="56" y="0"/>
                </a:lnTo>
                <a:lnTo>
                  <a:pt x="43" y="2"/>
                </a:lnTo>
                <a:lnTo>
                  <a:pt x="32" y="8"/>
                </a:lnTo>
                <a:lnTo>
                  <a:pt x="22" y="13"/>
                </a:lnTo>
                <a:lnTo>
                  <a:pt x="13" y="23"/>
                </a:lnTo>
                <a:lnTo>
                  <a:pt x="7" y="32"/>
                </a:lnTo>
                <a:lnTo>
                  <a:pt x="4" y="43"/>
                </a:lnTo>
                <a:lnTo>
                  <a:pt x="0" y="54"/>
                </a:lnTo>
                <a:lnTo>
                  <a:pt x="0" y="68"/>
                </a:lnTo>
                <a:lnTo>
                  <a:pt x="5" y="146"/>
                </a:lnTo>
                <a:lnTo>
                  <a:pt x="5" y="146"/>
                </a:lnTo>
                <a:lnTo>
                  <a:pt x="7" y="157"/>
                </a:lnTo>
                <a:lnTo>
                  <a:pt x="13" y="170"/>
                </a:lnTo>
                <a:lnTo>
                  <a:pt x="18" y="179"/>
                </a:lnTo>
                <a:lnTo>
                  <a:pt x="26" y="189"/>
                </a:lnTo>
                <a:lnTo>
                  <a:pt x="35" y="194"/>
                </a:lnTo>
                <a:lnTo>
                  <a:pt x="46" y="200"/>
                </a:lnTo>
                <a:lnTo>
                  <a:pt x="58" y="204"/>
                </a:lnTo>
                <a:lnTo>
                  <a:pt x="71" y="204"/>
                </a:lnTo>
                <a:lnTo>
                  <a:pt x="71" y="204"/>
                </a:lnTo>
                <a:lnTo>
                  <a:pt x="84" y="202"/>
                </a:lnTo>
                <a:lnTo>
                  <a:pt x="95" y="196"/>
                </a:lnTo>
                <a:lnTo>
                  <a:pt x="104" y="191"/>
                </a:lnTo>
                <a:lnTo>
                  <a:pt x="114" y="181"/>
                </a:lnTo>
                <a:lnTo>
                  <a:pt x="119" y="172"/>
                </a:lnTo>
                <a:lnTo>
                  <a:pt x="125" y="161"/>
                </a:lnTo>
                <a:lnTo>
                  <a:pt x="127" y="150"/>
                </a:lnTo>
                <a:lnTo>
                  <a:pt x="127" y="137"/>
                </a:lnTo>
                <a:lnTo>
                  <a:pt x="121" y="58"/>
                </a:lnTo>
                <a:lnTo>
                  <a:pt x="121" y="58"/>
                </a:lnTo>
                <a:lnTo>
                  <a:pt x="119" y="47"/>
                </a:lnTo>
                <a:lnTo>
                  <a:pt x="114" y="34"/>
                </a:lnTo>
                <a:lnTo>
                  <a:pt x="108" y="25"/>
                </a:lnTo>
                <a:lnTo>
                  <a:pt x="101" y="15"/>
                </a:lnTo>
                <a:lnTo>
                  <a:pt x="91" y="10"/>
                </a:lnTo>
                <a:lnTo>
                  <a:pt x="80" y="4"/>
                </a:lnTo>
                <a:lnTo>
                  <a:pt x="69" y="0"/>
                </a:lnTo>
                <a:lnTo>
                  <a:pt x="56" y="0"/>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7" name="任意多边形 16"/>
          <p:cNvSpPr/>
          <p:nvPr>
            <p:custDataLst>
              <p:tags r:id="rId12"/>
            </p:custDataLst>
          </p:nvPr>
        </p:nvSpPr>
        <p:spPr bwMode="auto">
          <a:xfrm>
            <a:off x="1458595" y="1922780"/>
            <a:ext cx="638810" cy="549910"/>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rgbClr val="4276AA"/>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8" name="任意多边形 17"/>
          <p:cNvSpPr/>
          <p:nvPr>
            <p:custDataLst>
              <p:tags r:id="rId13"/>
            </p:custDataLst>
          </p:nvPr>
        </p:nvSpPr>
        <p:spPr bwMode="auto">
          <a:xfrm>
            <a:off x="1739900" y="2294255"/>
            <a:ext cx="76200" cy="76200"/>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9" name="任意多边形 18"/>
          <p:cNvSpPr/>
          <p:nvPr>
            <p:custDataLst>
              <p:tags r:id="rId14"/>
            </p:custDataLst>
          </p:nvPr>
        </p:nvSpPr>
        <p:spPr bwMode="auto">
          <a:xfrm>
            <a:off x="1655445" y="1986915"/>
            <a:ext cx="254000" cy="284480"/>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20" name="文本框 19"/>
          <p:cNvSpPr txBox="1"/>
          <p:nvPr>
            <p:custDataLst>
              <p:tags r:id="rId15"/>
            </p:custDataLst>
          </p:nvPr>
        </p:nvSpPr>
        <p:spPr bwMode="auto">
          <a:xfrm>
            <a:off x="4569460" y="4997450"/>
            <a:ext cx="3187065" cy="480060"/>
          </a:xfrm>
          <a:prstGeom prst="rect">
            <a:avLst/>
          </a:prstGeom>
        </p:spPr>
        <p:txBody>
          <a:bodyPr wrap="square" lIns="90000" tIns="46800" rIns="90000" bIns="0" anchor="b" anchorCtr="1">
            <a:noAutofit/>
          </a:bodyPr>
          <a:p>
            <a:pPr lvl="0" algn="ctr">
              <a:lnSpc>
                <a:spcPct val="120000"/>
              </a:lnSpc>
              <a:buClrTx/>
              <a:buSzTx/>
              <a:buFontTx/>
              <a:defRPr/>
            </a:pPr>
            <a:r>
              <a:rPr lang="zh-CN" altLang="en-US" sz="2000" spc="300">
                <a:solidFill>
                  <a:schemeClr val="tx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Arial" panose="020B0604020202020204" pitchFamily="34" charset="0"/>
              </a:rPr>
              <a:t>别人都说“好”？</a:t>
            </a:r>
            <a:endParaRPr lang="zh-CN" altLang="en-US" sz="2000" spc="300">
              <a:solidFill>
                <a:schemeClr val="tx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Arial" panose="020B0604020202020204" pitchFamily="34" charset="0"/>
            </a:endParaRPr>
          </a:p>
        </p:txBody>
      </p:sp>
      <p:sp>
        <p:nvSpPr>
          <p:cNvPr id="21" name="文本框 20"/>
          <p:cNvSpPr txBox="1"/>
          <p:nvPr>
            <p:custDataLst>
              <p:tags r:id="rId16"/>
            </p:custDataLst>
          </p:nvPr>
        </p:nvSpPr>
        <p:spPr bwMode="auto">
          <a:xfrm>
            <a:off x="727075" y="4978400"/>
            <a:ext cx="3383915" cy="480060"/>
          </a:xfrm>
          <a:prstGeom prst="rect">
            <a:avLst/>
          </a:prstGeom>
        </p:spPr>
        <p:txBody>
          <a:bodyPr wrap="square" lIns="90000" tIns="46800" rIns="90000" bIns="0" anchor="b" anchorCtr="1"/>
          <a:p>
            <a:pPr algn="ctr">
              <a:lnSpc>
                <a:spcPct val="120000"/>
              </a:lnSpc>
              <a:defRPr/>
            </a:pPr>
            <a:r>
              <a:rPr lang="zh-CN" altLang="en-US" sz="2000" spc="300">
                <a:solidFill>
                  <a:schemeClr val="tx1"/>
                </a:solidFill>
                <a:latin typeface="思源黑体 CN Normal" panose="020B0400000000000000" pitchFamily="34" charset="-122"/>
                <a:ea typeface="思源黑体 CN Normal" panose="020B0400000000000000" pitchFamily="34" charset="-122"/>
                <a:cs typeface="+mn-ea"/>
                <a:sym typeface="Arial" panose="020B0604020202020204" pitchFamily="34" charset="0"/>
              </a:rPr>
              <a:t>热门？</a:t>
            </a:r>
            <a:endParaRPr lang="zh-CN" altLang="en-US" sz="2000" spc="300">
              <a:solidFill>
                <a:schemeClr val="tx1"/>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22" name="椭圆 21"/>
          <p:cNvSpPr/>
          <p:nvPr>
            <p:custDataLst>
              <p:tags r:id="rId17"/>
            </p:custDataLst>
          </p:nvPr>
        </p:nvSpPr>
        <p:spPr>
          <a:xfrm>
            <a:off x="3117850" y="4147185"/>
            <a:ext cx="191135" cy="189865"/>
          </a:xfrm>
          <a:prstGeom prst="ellipse">
            <a:avLst/>
          </a:prstGeom>
          <a:solidFill>
            <a:srgbClr val="FFFFFF"/>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31" name="椭圆 30"/>
          <p:cNvSpPr/>
          <p:nvPr>
            <p:custDataLst>
              <p:tags r:id="rId18"/>
            </p:custDataLst>
          </p:nvPr>
        </p:nvSpPr>
        <p:spPr>
          <a:xfrm>
            <a:off x="6059170" y="4147185"/>
            <a:ext cx="191135" cy="189865"/>
          </a:xfrm>
          <a:prstGeom prst="ellipse">
            <a:avLst/>
          </a:prstGeom>
          <a:solidFill>
            <a:srgbClr val="FFFFFF"/>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32" name="任意多边形 31"/>
          <p:cNvSpPr/>
          <p:nvPr>
            <p:custDataLst>
              <p:tags r:id="rId19"/>
            </p:custDataLst>
          </p:nvPr>
        </p:nvSpPr>
        <p:spPr bwMode="auto">
          <a:xfrm flipH="1">
            <a:off x="5800725" y="2430780"/>
            <a:ext cx="699770" cy="1717040"/>
          </a:xfrm>
          <a:custGeom>
            <a:avLst/>
            <a:gdLst>
              <a:gd name="T0" fmla="*/ 937 w 1176"/>
              <a:gd name="T1" fmla="*/ 1835 h 2904"/>
              <a:gd name="T2" fmla="*/ 1107 w 1176"/>
              <a:gd name="T3" fmla="*/ 1699 h 2904"/>
              <a:gd name="T4" fmla="*/ 1172 w 1176"/>
              <a:gd name="T5" fmla="*/ 1536 h 2904"/>
              <a:gd name="T6" fmla="*/ 1159 w 1176"/>
              <a:gd name="T7" fmla="*/ 1398 h 2904"/>
              <a:gd name="T8" fmla="*/ 1034 w 1176"/>
              <a:gd name="T9" fmla="*/ 1223 h 2904"/>
              <a:gd name="T10" fmla="*/ 860 w 1176"/>
              <a:gd name="T11" fmla="*/ 1120 h 2904"/>
              <a:gd name="T12" fmla="*/ 674 w 1176"/>
              <a:gd name="T13" fmla="*/ 1034 h 2904"/>
              <a:gd name="T14" fmla="*/ 965 w 1176"/>
              <a:gd name="T15" fmla="*/ 948 h 2904"/>
              <a:gd name="T16" fmla="*/ 1071 w 1176"/>
              <a:gd name="T17" fmla="*/ 844 h 2904"/>
              <a:gd name="T18" fmla="*/ 1135 w 1176"/>
              <a:gd name="T19" fmla="*/ 695 h 2904"/>
              <a:gd name="T20" fmla="*/ 1148 w 1176"/>
              <a:gd name="T21" fmla="*/ 530 h 2904"/>
              <a:gd name="T22" fmla="*/ 1107 w 1176"/>
              <a:gd name="T23" fmla="*/ 344 h 2904"/>
              <a:gd name="T24" fmla="*/ 1008 w 1176"/>
              <a:gd name="T25" fmla="*/ 185 h 2904"/>
              <a:gd name="T26" fmla="*/ 864 w 1176"/>
              <a:gd name="T27" fmla="*/ 68 h 2904"/>
              <a:gd name="T28" fmla="*/ 685 w 1176"/>
              <a:gd name="T29" fmla="*/ 6 h 2904"/>
              <a:gd name="T30" fmla="*/ 517 w 1176"/>
              <a:gd name="T31" fmla="*/ 6 h 2904"/>
              <a:gd name="T32" fmla="*/ 336 w 1176"/>
              <a:gd name="T33" fmla="*/ 66 h 2904"/>
              <a:gd name="T34" fmla="*/ 191 w 1176"/>
              <a:gd name="T35" fmla="*/ 181 h 2904"/>
              <a:gd name="T36" fmla="*/ 90 w 1176"/>
              <a:gd name="T37" fmla="*/ 338 h 2904"/>
              <a:gd name="T38" fmla="*/ 47 w 1176"/>
              <a:gd name="T39" fmla="*/ 525 h 2904"/>
              <a:gd name="T40" fmla="*/ 67 w 1176"/>
              <a:gd name="T41" fmla="*/ 695 h 2904"/>
              <a:gd name="T42" fmla="*/ 41 w 1176"/>
              <a:gd name="T43" fmla="*/ 823 h 2904"/>
              <a:gd name="T44" fmla="*/ 2 w 1176"/>
              <a:gd name="T45" fmla="*/ 975 h 2904"/>
              <a:gd name="T46" fmla="*/ 88 w 1176"/>
              <a:gd name="T47" fmla="*/ 1122 h 2904"/>
              <a:gd name="T48" fmla="*/ 11 w 1176"/>
              <a:gd name="T49" fmla="*/ 1374 h 2904"/>
              <a:gd name="T50" fmla="*/ 38 w 1176"/>
              <a:gd name="T51" fmla="*/ 1497 h 2904"/>
              <a:gd name="T52" fmla="*/ 138 w 1176"/>
              <a:gd name="T53" fmla="*/ 1549 h 2904"/>
              <a:gd name="T54" fmla="*/ 271 w 1176"/>
              <a:gd name="T55" fmla="*/ 1518 h 2904"/>
              <a:gd name="T56" fmla="*/ 293 w 1176"/>
              <a:gd name="T57" fmla="*/ 1753 h 2904"/>
              <a:gd name="T58" fmla="*/ 230 w 1176"/>
              <a:gd name="T59" fmla="*/ 2606 h 2904"/>
              <a:gd name="T60" fmla="*/ 82 w 1176"/>
              <a:gd name="T61" fmla="*/ 2671 h 2904"/>
              <a:gd name="T62" fmla="*/ 41 w 1176"/>
              <a:gd name="T63" fmla="*/ 2757 h 2904"/>
              <a:gd name="T64" fmla="*/ 56 w 1176"/>
              <a:gd name="T65" fmla="*/ 2839 h 2904"/>
              <a:gd name="T66" fmla="*/ 159 w 1176"/>
              <a:gd name="T67" fmla="*/ 2891 h 2904"/>
              <a:gd name="T68" fmla="*/ 375 w 1176"/>
              <a:gd name="T69" fmla="*/ 2900 h 2904"/>
              <a:gd name="T70" fmla="*/ 519 w 1176"/>
              <a:gd name="T71" fmla="*/ 2835 h 2904"/>
              <a:gd name="T72" fmla="*/ 588 w 1176"/>
              <a:gd name="T73" fmla="*/ 2712 h 2904"/>
              <a:gd name="T74" fmla="*/ 629 w 1176"/>
              <a:gd name="T75" fmla="*/ 2824 h 2904"/>
              <a:gd name="T76" fmla="*/ 732 w 1176"/>
              <a:gd name="T77" fmla="*/ 2876 h 2904"/>
              <a:gd name="T78" fmla="*/ 1032 w 1176"/>
              <a:gd name="T79" fmla="*/ 2871 h 2904"/>
              <a:gd name="T80" fmla="*/ 1099 w 1176"/>
              <a:gd name="T81" fmla="*/ 2816 h 2904"/>
              <a:gd name="T82" fmla="*/ 1084 w 1176"/>
              <a:gd name="T83" fmla="*/ 2718 h 2904"/>
              <a:gd name="T84" fmla="*/ 993 w 1176"/>
              <a:gd name="T85" fmla="*/ 2621 h 2904"/>
              <a:gd name="T86" fmla="*/ 330 w 1176"/>
              <a:gd name="T87" fmla="*/ 1346 h 2904"/>
              <a:gd name="T88" fmla="*/ 302 w 1176"/>
              <a:gd name="T89" fmla="*/ 1139 h 2904"/>
              <a:gd name="T90" fmla="*/ 474 w 1176"/>
              <a:gd name="T91" fmla="*/ 1029 h 2904"/>
              <a:gd name="T92" fmla="*/ 332 w 1176"/>
              <a:gd name="T93" fmla="*/ 1396 h 2904"/>
              <a:gd name="T94" fmla="*/ 502 w 1176"/>
              <a:gd name="T95" fmla="*/ 2283 h 2904"/>
              <a:gd name="T96" fmla="*/ 532 w 1176"/>
              <a:gd name="T97" fmla="*/ 2040 h 2904"/>
              <a:gd name="T98" fmla="*/ 573 w 1176"/>
              <a:gd name="T99" fmla="*/ 2008 h 2904"/>
              <a:gd name="T100" fmla="*/ 614 w 1176"/>
              <a:gd name="T101" fmla="*/ 2152 h 2904"/>
              <a:gd name="T102" fmla="*/ 601 w 1176"/>
              <a:gd name="T103" fmla="*/ 2667 h 2904"/>
              <a:gd name="T104" fmla="*/ 851 w 1176"/>
              <a:gd name="T105" fmla="*/ 1372 h 2904"/>
              <a:gd name="T106" fmla="*/ 926 w 1176"/>
              <a:gd name="T107" fmla="*/ 1447 h 2904"/>
              <a:gd name="T108" fmla="*/ 935 w 1176"/>
              <a:gd name="T109" fmla="*/ 1516 h 2904"/>
              <a:gd name="T110" fmla="*/ 844 w 1176"/>
              <a:gd name="T111" fmla="*/ 1607 h 2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6" h="2904">
                <a:moveTo>
                  <a:pt x="834" y="2581"/>
                </a:moveTo>
                <a:lnTo>
                  <a:pt x="814" y="1883"/>
                </a:lnTo>
                <a:lnTo>
                  <a:pt x="814" y="1883"/>
                </a:lnTo>
                <a:lnTo>
                  <a:pt x="831" y="1878"/>
                </a:lnTo>
                <a:lnTo>
                  <a:pt x="875" y="1863"/>
                </a:lnTo>
                <a:lnTo>
                  <a:pt x="905" y="1850"/>
                </a:lnTo>
                <a:lnTo>
                  <a:pt x="937" y="1835"/>
                </a:lnTo>
                <a:lnTo>
                  <a:pt x="972" y="1816"/>
                </a:lnTo>
                <a:lnTo>
                  <a:pt x="1008" y="1792"/>
                </a:lnTo>
                <a:lnTo>
                  <a:pt x="1043" y="1766"/>
                </a:lnTo>
                <a:lnTo>
                  <a:pt x="1060" y="1751"/>
                </a:lnTo>
                <a:lnTo>
                  <a:pt x="1077" y="1734"/>
                </a:lnTo>
                <a:lnTo>
                  <a:pt x="1092" y="1717"/>
                </a:lnTo>
                <a:lnTo>
                  <a:pt x="1107" y="1699"/>
                </a:lnTo>
                <a:lnTo>
                  <a:pt x="1120" y="1680"/>
                </a:lnTo>
                <a:lnTo>
                  <a:pt x="1133" y="1659"/>
                </a:lnTo>
                <a:lnTo>
                  <a:pt x="1144" y="1637"/>
                </a:lnTo>
                <a:lnTo>
                  <a:pt x="1153" y="1613"/>
                </a:lnTo>
                <a:lnTo>
                  <a:pt x="1163" y="1589"/>
                </a:lnTo>
                <a:lnTo>
                  <a:pt x="1168" y="1564"/>
                </a:lnTo>
                <a:lnTo>
                  <a:pt x="1172" y="1536"/>
                </a:lnTo>
                <a:lnTo>
                  <a:pt x="1176" y="1508"/>
                </a:lnTo>
                <a:lnTo>
                  <a:pt x="1176" y="1478"/>
                </a:lnTo>
                <a:lnTo>
                  <a:pt x="1174" y="1447"/>
                </a:lnTo>
                <a:lnTo>
                  <a:pt x="1174" y="1447"/>
                </a:lnTo>
                <a:lnTo>
                  <a:pt x="1170" y="1434"/>
                </a:lnTo>
                <a:lnTo>
                  <a:pt x="1166" y="1419"/>
                </a:lnTo>
                <a:lnTo>
                  <a:pt x="1159" y="1398"/>
                </a:lnTo>
                <a:lnTo>
                  <a:pt x="1150" y="1376"/>
                </a:lnTo>
                <a:lnTo>
                  <a:pt x="1137" y="1348"/>
                </a:lnTo>
                <a:lnTo>
                  <a:pt x="1120" y="1318"/>
                </a:lnTo>
                <a:lnTo>
                  <a:pt x="1097" y="1288"/>
                </a:lnTo>
                <a:lnTo>
                  <a:pt x="1069" y="1254"/>
                </a:lnTo>
                <a:lnTo>
                  <a:pt x="1053" y="1240"/>
                </a:lnTo>
                <a:lnTo>
                  <a:pt x="1034" y="1223"/>
                </a:lnTo>
                <a:lnTo>
                  <a:pt x="1015" y="1208"/>
                </a:lnTo>
                <a:lnTo>
                  <a:pt x="995" y="1191"/>
                </a:lnTo>
                <a:lnTo>
                  <a:pt x="970" y="1176"/>
                </a:lnTo>
                <a:lnTo>
                  <a:pt x="946" y="1161"/>
                </a:lnTo>
                <a:lnTo>
                  <a:pt x="920" y="1146"/>
                </a:lnTo>
                <a:lnTo>
                  <a:pt x="892" y="1133"/>
                </a:lnTo>
                <a:lnTo>
                  <a:pt x="860" y="1120"/>
                </a:lnTo>
                <a:lnTo>
                  <a:pt x="827" y="1109"/>
                </a:lnTo>
                <a:lnTo>
                  <a:pt x="793" y="1098"/>
                </a:lnTo>
                <a:lnTo>
                  <a:pt x="756" y="1087"/>
                </a:lnTo>
                <a:lnTo>
                  <a:pt x="715" y="1077"/>
                </a:lnTo>
                <a:lnTo>
                  <a:pt x="674" y="1070"/>
                </a:lnTo>
                <a:lnTo>
                  <a:pt x="674" y="1034"/>
                </a:lnTo>
                <a:lnTo>
                  <a:pt x="674" y="1034"/>
                </a:lnTo>
                <a:lnTo>
                  <a:pt x="724" y="1029"/>
                </a:lnTo>
                <a:lnTo>
                  <a:pt x="773" y="1021"/>
                </a:lnTo>
                <a:lnTo>
                  <a:pt x="821" y="1012"/>
                </a:lnTo>
                <a:lnTo>
                  <a:pt x="864" y="997"/>
                </a:lnTo>
                <a:lnTo>
                  <a:pt x="907" y="980"/>
                </a:lnTo>
                <a:lnTo>
                  <a:pt x="946" y="960"/>
                </a:lnTo>
                <a:lnTo>
                  <a:pt x="965" y="948"/>
                </a:lnTo>
                <a:lnTo>
                  <a:pt x="982" y="935"/>
                </a:lnTo>
                <a:lnTo>
                  <a:pt x="998" y="922"/>
                </a:lnTo>
                <a:lnTo>
                  <a:pt x="1015" y="909"/>
                </a:lnTo>
                <a:lnTo>
                  <a:pt x="1030" y="894"/>
                </a:lnTo>
                <a:lnTo>
                  <a:pt x="1045" y="878"/>
                </a:lnTo>
                <a:lnTo>
                  <a:pt x="1058" y="861"/>
                </a:lnTo>
                <a:lnTo>
                  <a:pt x="1071" y="844"/>
                </a:lnTo>
                <a:lnTo>
                  <a:pt x="1084" y="825"/>
                </a:lnTo>
                <a:lnTo>
                  <a:pt x="1096" y="807"/>
                </a:lnTo>
                <a:lnTo>
                  <a:pt x="1105" y="786"/>
                </a:lnTo>
                <a:lnTo>
                  <a:pt x="1114" y="764"/>
                </a:lnTo>
                <a:lnTo>
                  <a:pt x="1122" y="741"/>
                </a:lnTo>
                <a:lnTo>
                  <a:pt x="1129" y="719"/>
                </a:lnTo>
                <a:lnTo>
                  <a:pt x="1135" y="695"/>
                </a:lnTo>
                <a:lnTo>
                  <a:pt x="1140" y="670"/>
                </a:lnTo>
                <a:lnTo>
                  <a:pt x="1144" y="644"/>
                </a:lnTo>
                <a:lnTo>
                  <a:pt x="1148" y="616"/>
                </a:lnTo>
                <a:lnTo>
                  <a:pt x="1150" y="588"/>
                </a:lnTo>
                <a:lnTo>
                  <a:pt x="1150" y="560"/>
                </a:lnTo>
                <a:lnTo>
                  <a:pt x="1150" y="560"/>
                </a:lnTo>
                <a:lnTo>
                  <a:pt x="1148" y="530"/>
                </a:lnTo>
                <a:lnTo>
                  <a:pt x="1146" y="502"/>
                </a:lnTo>
                <a:lnTo>
                  <a:pt x="1144" y="474"/>
                </a:lnTo>
                <a:lnTo>
                  <a:pt x="1138" y="448"/>
                </a:lnTo>
                <a:lnTo>
                  <a:pt x="1133" y="420"/>
                </a:lnTo>
                <a:lnTo>
                  <a:pt x="1125" y="394"/>
                </a:lnTo>
                <a:lnTo>
                  <a:pt x="1116" y="368"/>
                </a:lnTo>
                <a:lnTo>
                  <a:pt x="1107" y="344"/>
                </a:lnTo>
                <a:lnTo>
                  <a:pt x="1096" y="318"/>
                </a:lnTo>
                <a:lnTo>
                  <a:pt x="1084" y="293"/>
                </a:lnTo>
                <a:lnTo>
                  <a:pt x="1071" y="271"/>
                </a:lnTo>
                <a:lnTo>
                  <a:pt x="1056" y="249"/>
                </a:lnTo>
                <a:lnTo>
                  <a:pt x="1041" y="226"/>
                </a:lnTo>
                <a:lnTo>
                  <a:pt x="1025" y="204"/>
                </a:lnTo>
                <a:lnTo>
                  <a:pt x="1008" y="185"/>
                </a:lnTo>
                <a:lnTo>
                  <a:pt x="989" y="165"/>
                </a:lnTo>
                <a:lnTo>
                  <a:pt x="970" y="146"/>
                </a:lnTo>
                <a:lnTo>
                  <a:pt x="952" y="129"/>
                </a:lnTo>
                <a:lnTo>
                  <a:pt x="931" y="112"/>
                </a:lnTo>
                <a:lnTo>
                  <a:pt x="909" y="96"/>
                </a:lnTo>
                <a:lnTo>
                  <a:pt x="887" y="81"/>
                </a:lnTo>
                <a:lnTo>
                  <a:pt x="864" y="68"/>
                </a:lnTo>
                <a:lnTo>
                  <a:pt x="840" y="55"/>
                </a:lnTo>
                <a:lnTo>
                  <a:pt x="816" y="43"/>
                </a:lnTo>
                <a:lnTo>
                  <a:pt x="791" y="34"/>
                </a:lnTo>
                <a:lnTo>
                  <a:pt x="765" y="25"/>
                </a:lnTo>
                <a:lnTo>
                  <a:pt x="739" y="17"/>
                </a:lnTo>
                <a:lnTo>
                  <a:pt x="713" y="12"/>
                </a:lnTo>
                <a:lnTo>
                  <a:pt x="685" y="6"/>
                </a:lnTo>
                <a:lnTo>
                  <a:pt x="657" y="2"/>
                </a:lnTo>
                <a:lnTo>
                  <a:pt x="629" y="0"/>
                </a:lnTo>
                <a:lnTo>
                  <a:pt x="601" y="0"/>
                </a:lnTo>
                <a:lnTo>
                  <a:pt x="601" y="0"/>
                </a:lnTo>
                <a:lnTo>
                  <a:pt x="573" y="0"/>
                </a:lnTo>
                <a:lnTo>
                  <a:pt x="545" y="2"/>
                </a:lnTo>
                <a:lnTo>
                  <a:pt x="517" y="6"/>
                </a:lnTo>
                <a:lnTo>
                  <a:pt x="489" y="12"/>
                </a:lnTo>
                <a:lnTo>
                  <a:pt x="463" y="17"/>
                </a:lnTo>
                <a:lnTo>
                  <a:pt x="437" y="25"/>
                </a:lnTo>
                <a:lnTo>
                  <a:pt x="411" y="34"/>
                </a:lnTo>
                <a:lnTo>
                  <a:pt x="385" y="43"/>
                </a:lnTo>
                <a:lnTo>
                  <a:pt x="360" y="55"/>
                </a:lnTo>
                <a:lnTo>
                  <a:pt x="336" y="66"/>
                </a:lnTo>
                <a:lnTo>
                  <a:pt x="314" y="81"/>
                </a:lnTo>
                <a:lnTo>
                  <a:pt x="291" y="94"/>
                </a:lnTo>
                <a:lnTo>
                  <a:pt x="269" y="111"/>
                </a:lnTo>
                <a:lnTo>
                  <a:pt x="248" y="125"/>
                </a:lnTo>
                <a:lnTo>
                  <a:pt x="228" y="144"/>
                </a:lnTo>
                <a:lnTo>
                  <a:pt x="209" y="163"/>
                </a:lnTo>
                <a:lnTo>
                  <a:pt x="191" y="181"/>
                </a:lnTo>
                <a:lnTo>
                  <a:pt x="174" y="202"/>
                </a:lnTo>
                <a:lnTo>
                  <a:pt x="157" y="222"/>
                </a:lnTo>
                <a:lnTo>
                  <a:pt x="142" y="243"/>
                </a:lnTo>
                <a:lnTo>
                  <a:pt x="127" y="267"/>
                </a:lnTo>
                <a:lnTo>
                  <a:pt x="114" y="290"/>
                </a:lnTo>
                <a:lnTo>
                  <a:pt x="101" y="314"/>
                </a:lnTo>
                <a:lnTo>
                  <a:pt x="90" y="338"/>
                </a:lnTo>
                <a:lnTo>
                  <a:pt x="80" y="362"/>
                </a:lnTo>
                <a:lnTo>
                  <a:pt x="71" y="389"/>
                </a:lnTo>
                <a:lnTo>
                  <a:pt x="64" y="415"/>
                </a:lnTo>
                <a:lnTo>
                  <a:pt x="58" y="443"/>
                </a:lnTo>
                <a:lnTo>
                  <a:pt x="52" y="469"/>
                </a:lnTo>
                <a:lnTo>
                  <a:pt x="51" y="497"/>
                </a:lnTo>
                <a:lnTo>
                  <a:pt x="47" y="525"/>
                </a:lnTo>
                <a:lnTo>
                  <a:pt x="47" y="555"/>
                </a:lnTo>
                <a:lnTo>
                  <a:pt x="47" y="555"/>
                </a:lnTo>
                <a:lnTo>
                  <a:pt x="49" y="585"/>
                </a:lnTo>
                <a:lnTo>
                  <a:pt x="51" y="613"/>
                </a:lnTo>
                <a:lnTo>
                  <a:pt x="54" y="641"/>
                </a:lnTo>
                <a:lnTo>
                  <a:pt x="60" y="669"/>
                </a:lnTo>
                <a:lnTo>
                  <a:pt x="67" y="695"/>
                </a:lnTo>
                <a:lnTo>
                  <a:pt x="77" y="721"/>
                </a:lnTo>
                <a:lnTo>
                  <a:pt x="88" y="745"/>
                </a:lnTo>
                <a:lnTo>
                  <a:pt x="99" y="769"/>
                </a:lnTo>
                <a:lnTo>
                  <a:pt x="99" y="769"/>
                </a:lnTo>
                <a:lnTo>
                  <a:pt x="77" y="784"/>
                </a:lnTo>
                <a:lnTo>
                  <a:pt x="58" y="803"/>
                </a:lnTo>
                <a:lnTo>
                  <a:pt x="41" y="823"/>
                </a:lnTo>
                <a:lnTo>
                  <a:pt x="26" y="844"/>
                </a:lnTo>
                <a:lnTo>
                  <a:pt x="15" y="868"/>
                </a:lnTo>
                <a:lnTo>
                  <a:pt x="8" y="894"/>
                </a:lnTo>
                <a:lnTo>
                  <a:pt x="2" y="920"/>
                </a:lnTo>
                <a:lnTo>
                  <a:pt x="0" y="948"/>
                </a:lnTo>
                <a:lnTo>
                  <a:pt x="0" y="948"/>
                </a:lnTo>
                <a:lnTo>
                  <a:pt x="2" y="975"/>
                </a:lnTo>
                <a:lnTo>
                  <a:pt x="6" y="1001"/>
                </a:lnTo>
                <a:lnTo>
                  <a:pt x="13" y="1025"/>
                </a:lnTo>
                <a:lnTo>
                  <a:pt x="24" y="1047"/>
                </a:lnTo>
                <a:lnTo>
                  <a:pt x="38" y="1068"/>
                </a:lnTo>
                <a:lnTo>
                  <a:pt x="52" y="1088"/>
                </a:lnTo>
                <a:lnTo>
                  <a:pt x="69" y="1105"/>
                </a:lnTo>
                <a:lnTo>
                  <a:pt x="88" y="1122"/>
                </a:lnTo>
                <a:lnTo>
                  <a:pt x="88" y="1122"/>
                </a:lnTo>
                <a:lnTo>
                  <a:pt x="69" y="1176"/>
                </a:lnTo>
                <a:lnTo>
                  <a:pt x="49" y="1234"/>
                </a:lnTo>
                <a:lnTo>
                  <a:pt x="30" y="1292"/>
                </a:lnTo>
                <a:lnTo>
                  <a:pt x="23" y="1320"/>
                </a:lnTo>
                <a:lnTo>
                  <a:pt x="15" y="1348"/>
                </a:lnTo>
                <a:lnTo>
                  <a:pt x="11" y="1374"/>
                </a:lnTo>
                <a:lnTo>
                  <a:pt x="8" y="1400"/>
                </a:lnTo>
                <a:lnTo>
                  <a:pt x="8" y="1424"/>
                </a:lnTo>
                <a:lnTo>
                  <a:pt x="11" y="1449"/>
                </a:lnTo>
                <a:lnTo>
                  <a:pt x="19" y="1469"/>
                </a:lnTo>
                <a:lnTo>
                  <a:pt x="24" y="1478"/>
                </a:lnTo>
                <a:lnTo>
                  <a:pt x="30" y="1488"/>
                </a:lnTo>
                <a:lnTo>
                  <a:pt x="38" y="1497"/>
                </a:lnTo>
                <a:lnTo>
                  <a:pt x="45" y="1506"/>
                </a:lnTo>
                <a:lnTo>
                  <a:pt x="54" y="1514"/>
                </a:lnTo>
                <a:lnTo>
                  <a:pt x="66" y="1521"/>
                </a:lnTo>
                <a:lnTo>
                  <a:pt x="66" y="1521"/>
                </a:lnTo>
                <a:lnTo>
                  <a:pt x="90" y="1534"/>
                </a:lnTo>
                <a:lnTo>
                  <a:pt x="116" y="1544"/>
                </a:lnTo>
                <a:lnTo>
                  <a:pt x="138" y="1549"/>
                </a:lnTo>
                <a:lnTo>
                  <a:pt x="163" y="1551"/>
                </a:lnTo>
                <a:lnTo>
                  <a:pt x="183" y="1549"/>
                </a:lnTo>
                <a:lnTo>
                  <a:pt x="204" y="1546"/>
                </a:lnTo>
                <a:lnTo>
                  <a:pt x="224" y="1542"/>
                </a:lnTo>
                <a:lnTo>
                  <a:pt x="241" y="1534"/>
                </a:lnTo>
                <a:lnTo>
                  <a:pt x="258" y="1527"/>
                </a:lnTo>
                <a:lnTo>
                  <a:pt x="271" y="1518"/>
                </a:lnTo>
                <a:lnTo>
                  <a:pt x="295" y="1501"/>
                </a:lnTo>
                <a:lnTo>
                  <a:pt x="308" y="1488"/>
                </a:lnTo>
                <a:lnTo>
                  <a:pt x="314" y="1484"/>
                </a:lnTo>
                <a:lnTo>
                  <a:pt x="314" y="1484"/>
                </a:lnTo>
                <a:lnTo>
                  <a:pt x="308" y="1549"/>
                </a:lnTo>
                <a:lnTo>
                  <a:pt x="301" y="1633"/>
                </a:lnTo>
                <a:lnTo>
                  <a:pt x="293" y="1753"/>
                </a:lnTo>
                <a:lnTo>
                  <a:pt x="286" y="1908"/>
                </a:lnTo>
                <a:lnTo>
                  <a:pt x="280" y="2100"/>
                </a:lnTo>
                <a:lnTo>
                  <a:pt x="276" y="2329"/>
                </a:lnTo>
                <a:lnTo>
                  <a:pt x="274" y="2600"/>
                </a:lnTo>
                <a:lnTo>
                  <a:pt x="274" y="2600"/>
                </a:lnTo>
                <a:lnTo>
                  <a:pt x="261" y="2600"/>
                </a:lnTo>
                <a:lnTo>
                  <a:pt x="230" y="2606"/>
                </a:lnTo>
                <a:lnTo>
                  <a:pt x="209" y="2609"/>
                </a:lnTo>
                <a:lnTo>
                  <a:pt x="187" y="2615"/>
                </a:lnTo>
                <a:lnTo>
                  <a:pt x="163" y="2624"/>
                </a:lnTo>
                <a:lnTo>
                  <a:pt x="138" y="2634"/>
                </a:lnTo>
                <a:lnTo>
                  <a:pt x="114" y="2647"/>
                </a:lnTo>
                <a:lnTo>
                  <a:pt x="92" y="2662"/>
                </a:lnTo>
                <a:lnTo>
                  <a:pt x="82" y="2671"/>
                </a:lnTo>
                <a:lnTo>
                  <a:pt x="73" y="2680"/>
                </a:lnTo>
                <a:lnTo>
                  <a:pt x="66" y="2690"/>
                </a:lnTo>
                <a:lnTo>
                  <a:pt x="58" y="2701"/>
                </a:lnTo>
                <a:lnTo>
                  <a:pt x="51" y="2714"/>
                </a:lnTo>
                <a:lnTo>
                  <a:pt x="47" y="2727"/>
                </a:lnTo>
                <a:lnTo>
                  <a:pt x="43" y="2742"/>
                </a:lnTo>
                <a:lnTo>
                  <a:pt x="41" y="2757"/>
                </a:lnTo>
                <a:lnTo>
                  <a:pt x="41" y="2772"/>
                </a:lnTo>
                <a:lnTo>
                  <a:pt x="41" y="2788"/>
                </a:lnTo>
                <a:lnTo>
                  <a:pt x="45" y="2807"/>
                </a:lnTo>
                <a:lnTo>
                  <a:pt x="51" y="2826"/>
                </a:lnTo>
                <a:lnTo>
                  <a:pt x="51" y="2826"/>
                </a:lnTo>
                <a:lnTo>
                  <a:pt x="51" y="2830"/>
                </a:lnTo>
                <a:lnTo>
                  <a:pt x="56" y="2839"/>
                </a:lnTo>
                <a:lnTo>
                  <a:pt x="66" y="2850"/>
                </a:lnTo>
                <a:lnTo>
                  <a:pt x="75" y="2858"/>
                </a:lnTo>
                <a:lnTo>
                  <a:pt x="84" y="2865"/>
                </a:lnTo>
                <a:lnTo>
                  <a:pt x="99" y="2872"/>
                </a:lnTo>
                <a:lnTo>
                  <a:pt x="116" y="2880"/>
                </a:lnTo>
                <a:lnTo>
                  <a:pt x="135" y="2886"/>
                </a:lnTo>
                <a:lnTo>
                  <a:pt x="159" y="2891"/>
                </a:lnTo>
                <a:lnTo>
                  <a:pt x="187" y="2897"/>
                </a:lnTo>
                <a:lnTo>
                  <a:pt x="219" y="2900"/>
                </a:lnTo>
                <a:lnTo>
                  <a:pt x="256" y="2902"/>
                </a:lnTo>
                <a:lnTo>
                  <a:pt x="297" y="2904"/>
                </a:lnTo>
                <a:lnTo>
                  <a:pt x="297" y="2904"/>
                </a:lnTo>
                <a:lnTo>
                  <a:pt x="340" y="2902"/>
                </a:lnTo>
                <a:lnTo>
                  <a:pt x="375" y="2900"/>
                </a:lnTo>
                <a:lnTo>
                  <a:pt x="407" y="2895"/>
                </a:lnTo>
                <a:lnTo>
                  <a:pt x="435" y="2889"/>
                </a:lnTo>
                <a:lnTo>
                  <a:pt x="459" y="2880"/>
                </a:lnTo>
                <a:lnTo>
                  <a:pt x="478" y="2871"/>
                </a:lnTo>
                <a:lnTo>
                  <a:pt x="495" y="2861"/>
                </a:lnTo>
                <a:lnTo>
                  <a:pt x="508" y="2848"/>
                </a:lnTo>
                <a:lnTo>
                  <a:pt x="519" y="2835"/>
                </a:lnTo>
                <a:lnTo>
                  <a:pt x="528" y="2820"/>
                </a:lnTo>
                <a:lnTo>
                  <a:pt x="536" y="2805"/>
                </a:lnTo>
                <a:lnTo>
                  <a:pt x="541" y="2788"/>
                </a:lnTo>
                <a:lnTo>
                  <a:pt x="549" y="2751"/>
                </a:lnTo>
                <a:lnTo>
                  <a:pt x="556" y="2712"/>
                </a:lnTo>
                <a:lnTo>
                  <a:pt x="588" y="2712"/>
                </a:lnTo>
                <a:lnTo>
                  <a:pt x="588" y="2712"/>
                </a:lnTo>
                <a:lnTo>
                  <a:pt x="590" y="2719"/>
                </a:lnTo>
                <a:lnTo>
                  <a:pt x="592" y="2738"/>
                </a:lnTo>
                <a:lnTo>
                  <a:pt x="599" y="2764"/>
                </a:lnTo>
                <a:lnTo>
                  <a:pt x="605" y="2779"/>
                </a:lnTo>
                <a:lnTo>
                  <a:pt x="610" y="2794"/>
                </a:lnTo>
                <a:lnTo>
                  <a:pt x="620" y="2809"/>
                </a:lnTo>
                <a:lnTo>
                  <a:pt x="629" y="2824"/>
                </a:lnTo>
                <a:lnTo>
                  <a:pt x="640" y="2839"/>
                </a:lnTo>
                <a:lnTo>
                  <a:pt x="653" y="2850"/>
                </a:lnTo>
                <a:lnTo>
                  <a:pt x="670" y="2861"/>
                </a:lnTo>
                <a:lnTo>
                  <a:pt x="687" y="2871"/>
                </a:lnTo>
                <a:lnTo>
                  <a:pt x="707" y="2874"/>
                </a:lnTo>
                <a:lnTo>
                  <a:pt x="732" y="2876"/>
                </a:lnTo>
                <a:lnTo>
                  <a:pt x="732" y="2876"/>
                </a:lnTo>
                <a:lnTo>
                  <a:pt x="786" y="2878"/>
                </a:lnTo>
                <a:lnTo>
                  <a:pt x="847" y="2882"/>
                </a:lnTo>
                <a:lnTo>
                  <a:pt x="913" y="2884"/>
                </a:lnTo>
                <a:lnTo>
                  <a:pt x="944" y="2882"/>
                </a:lnTo>
                <a:lnTo>
                  <a:pt x="976" y="2880"/>
                </a:lnTo>
                <a:lnTo>
                  <a:pt x="1006" y="2876"/>
                </a:lnTo>
                <a:lnTo>
                  <a:pt x="1032" y="2871"/>
                </a:lnTo>
                <a:lnTo>
                  <a:pt x="1054" y="2861"/>
                </a:lnTo>
                <a:lnTo>
                  <a:pt x="1066" y="2856"/>
                </a:lnTo>
                <a:lnTo>
                  <a:pt x="1073" y="2850"/>
                </a:lnTo>
                <a:lnTo>
                  <a:pt x="1082" y="2843"/>
                </a:lnTo>
                <a:lnTo>
                  <a:pt x="1088" y="2835"/>
                </a:lnTo>
                <a:lnTo>
                  <a:pt x="1094" y="2826"/>
                </a:lnTo>
                <a:lnTo>
                  <a:pt x="1099" y="2816"/>
                </a:lnTo>
                <a:lnTo>
                  <a:pt x="1101" y="2805"/>
                </a:lnTo>
                <a:lnTo>
                  <a:pt x="1101" y="2794"/>
                </a:lnTo>
                <a:lnTo>
                  <a:pt x="1101" y="2781"/>
                </a:lnTo>
                <a:lnTo>
                  <a:pt x="1099" y="2768"/>
                </a:lnTo>
                <a:lnTo>
                  <a:pt x="1099" y="2768"/>
                </a:lnTo>
                <a:lnTo>
                  <a:pt x="1092" y="2740"/>
                </a:lnTo>
                <a:lnTo>
                  <a:pt x="1084" y="2718"/>
                </a:lnTo>
                <a:lnTo>
                  <a:pt x="1075" y="2697"/>
                </a:lnTo>
                <a:lnTo>
                  <a:pt x="1064" y="2678"/>
                </a:lnTo>
                <a:lnTo>
                  <a:pt x="1053" y="2663"/>
                </a:lnTo>
                <a:lnTo>
                  <a:pt x="1040" y="2650"/>
                </a:lnTo>
                <a:lnTo>
                  <a:pt x="1025" y="2639"/>
                </a:lnTo>
                <a:lnTo>
                  <a:pt x="1010" y="2630"/>
                </a:lnTo>
                <a:lnTo>
                  <a:pt x="993" y="2621"/>
                </a:lnTo>
                <a:lnTo>
                  <a:pt x="974" y="2615"/>
                </a:lnTo>
                <a:lnTo>
                  <a:pt x="933" y="2604"/>
                </a:lnTo>
                <a:lnTo>
                  <a:pt x="834" y="2581"/>
                </a:lnTo>
                <a:lnTo>
                  <a:pt x="834" y="2581"/>
                </a:lnTo>
                <a:close/>
                <a:moveTo>
                  <a:pt x="332" y="1396"/>
                </a:moveTo>
                <a:lnTo>
                  <a:pt x="332" y="1396"/>
                </a:lnTo>
                <a:lnTo>
                  <a:pt x="330" y="1346"/>
                </a:lnTo>
                <a:lnTo>
                  <a:pt x="327" y="1299"/>
                </a:lnTo>
                <a:lnTo>
                  <a:pt x="321" y="1254"/>
                </a:lnTo>
                <a:lnTo>
                  <a:pt x="314" y="1217"/>
                </a:lnTo>
                <a:lnTo>
                  <a:pt x="301" y="1161"/>
                </a:lnTo>
                <a:lnTo>
                  <a:pt x="295" y="1141"/>
                </a:lnTo>
                <a:lnTo>
                  <a:pt x="295" y="1141"/>
                </a:lnTo>
                <a:lnTo>
                  <a:pt x="302" y="1139"/>
                </a:lnTo>
                <a:lnTo>
                  <a:pt x="314" y="1133"/>
                </a:lnTo>
                <a:lnTo>
                  <a:pt x="338" y="1120"/>
                </a:lnTo>
                <a:lnTo>
                  <a:pt x="368" y="1101"/>
                </a:lnTo>
                <a:lnTo>
                  <a:pt x="398" y="1081"/>
                </a:lnTo>
                <a:lnTo>
                  <a:pt x="452" y="1045"/>
                </a:lnTo>
                <a:lnTo>
                  <a:pt x="474" y="1029"/>
                </a:lnTo>
                <a:lnTo>
                  <a:pt x="474" y="1029"/>
                </a:lnTo>
                <a:lnTo>
                  <a:pt x="442" y="1096"/>
                </a:lnTo>
                <a:lnTo>
                  <a:pt x="414" y="1161"/>
                </a:lnTo>
                <a:lnTo>
                  <a:pt x="390" y="1223"/>
                </a:lnTo>
                <a:lnTo>
                  <a:pt x="370" y="1279"/>
                </a:lnTo>
                <a:lnTo>
                  <a:pt x="342" y="1365"/>
                </a:lnTo>
                <a:lnTo>
                  <a:pt x="332" y="1396"/>
                </a:lnTo>
                <a:lnTo>
                  <a:pt x="332" y="1396"/>
                </a:lnTo>
                <a:close/>
                <a:moveTo>
                  <a:pt x="601" y="2667"/>
                </a:moveTo>
                <a:lnTo>
                  <a:pt x="521" y="2667"/>
                </a:lnTo>
                <a:lnTo>
                  <a:pt x="521" y="2667"/>
                </a:lnTo>
                <a:lnTo>
                  <a:pt x="513" y="2566"/>
                </a:lnTo>
                <a:lnTo>
                  <a:pt x="506" y="2462"/>
                </a:lnTo>
                <a:lnTo>
                  <a:pt x="502" y="2342"/>
                </a:lnTo>
                <a:lnTo>
                  <a:pt x="502" y="2283"/>
                </a:lnTo>
                <a:lnTo>
                  <a:pt x="504" y="2223"/>
                </a:lnTo>
                <a:lnTo>
                  <a:pt x="508" y="2167"/>
                </a:lnTo>
                <a:lnTo>
                  <a:pt x="513" y="2117"/>
                </a:lnTo>
                <a:lnTo>
                  <a:pt x="517" y="2094"/>
                </a:lnTo>
                <a:lnTo>
                  <a:pt x="521" y="2074"/>
                </a:lnTo>
                <a:lnTo>
                  <a:pt x="526" y="2055"/>
                </a:lnTo>
                <a:lnTo>
                  <a:pt x="532" y="2040"/>
                </a:lnTo>
                <a:lnTo>
                  <a:pt x="539" y="2027"/>
                </a:lnTo>
                <a:lnTo>
                  <a:pt x="547" y="2018"/>
                </a:lnTo>
                <a:lnTo>
                  <a:pt x="556" y="2010"/>
                </a:lnTo>
                <a:lnTo>
                  <a:pt x="566" y="2007"/>
                </a:lnTo>
                <a:lnTo>
                  <a:pt x="566" y="2007"/>
                </a:lnTo>
                <a:lnTo>
                  <a:pt x="569" y="2007"/>
                </a:lnTo>
                <a:lnTo>
                  <a:pt x="573" y="2008"/>
                </a:lnTo>
                <a:lnTo>
                  <a:pt x="579" y="2012"/>
                </a:lnTo>
                <a:lnTo>
                  <a:pt x="584" y="2020"/>
                </a:lnTo>
                <a:lnTo>
                  <a:pt x="592" y="2033"/>
                </a:lnTo>
                <a:lnTo>
                  <a:pt x="597" y="2049"/>
                </a:lnTo>
                <a:lnTo>
                  <a:pt x="603" y="2076"/>
                </a:lnTo>
                <a:lnTo>
                  <a:pt x="609" y="2109"/>
                </a:lnTo>
                <a:lnTo>
                  <a:pt x="614" y="2152"/>
                </a:lnTo>
                <a:lnTo>
                  <a:pt x="616" y="2204"/>
                </a:lnTo>
                <a:lnTo>
                  <a:pt x="618" y="2270"/>
                </a:lnTo>
                <a:lnTo>
                  <a:pt x="618" y="2346"/>
                </a:lnTo>
                <a:lnTo>
                  <a:pt x="614" y="2438"/>
                </a:lnTo>
                <a:lnTo>
                  <a:pt x="610" y="2544"/>
                </a:lnTo>
                <a:lnTo>
                  <a:pt x="601" y="2667"/>
                </a:lnTo>
                <a:lnTo>
                  <a:pt x="601" y="2667"/>
                </a:lnTo>
                <a:close/>
                <a:moveTo>
                  <a:pt x="737" y="1335"/>
                </a:moveTo>
                <a:lnTo>
                  <a:pt x="737" y="1335"/>
                </a:lnTo>
                <a:lnTo>
                  <a:pt x="765" y="1340"/>
                </a:lnTo>
                <a:lnTo>
                  <a:pt x="791" y="1348"/>
                </a:lnTo>
                <a:lnTo>
                  <a:pt x="814" y="1355"/>
                </a:lnTo>
                <a:lnTo>
                  <a:pt x="834" y="1365"/>
                </a:lnTo>
                <a:lnTo>
                  <a:pt x="851" y="1372"/>
                </a:lnTo>
                <a:lnTo>
                  <a:pt x="868" y="1381"/>
                </a:lnTo>
                <a:lnTo>
                  <a:pt x="881" y="1393"/>
                </a:lnTo>
                <a:lnTo>
                  <a:pt x="892" y="1402"/>
                </a:lnTo>
                <a:lnTo>
                  <a:pt x="907" y="1419"/>
                </a:lnTo>
                <a:lnTo>
                  <a:pt x="918" y="1434"/>
                </a:lnTo>
                <a:lnTo>
                  <a:pt x="924" y="1443"/>
                </a:lnTo>
                <a:lnTo>
                  <a:pt x="926" y="1447"/>
                </a:lnTo>
                <a:lnTo>
                  <a:pt x="926" y="1447"/>
                </a:lnTo>
                <a:lnTo>
                  <a:pt x="929" y="1460"/>
                </a:lnTo>
                <a:lnTo>
                  <a:pt x="933" y="1473"/>
                </a:lnTo>
                <a:lnTo>
                  <a:pt x="935" y="1484"/>
                </a:lnTo>
                <a:lnTo>
                  <a:pt x="937" y="1495"/>
                </a:lnTo>
                <a:lnTo>
                  <a:pt x="935" y="1505"/>
                </a:lnTo>
                <a:lnTo>
                  <a:pt x="935" y="1516"/>
                </a:lnTo>
                <a:lnTo>
                  <a:pt x="928" y="1534"/>
                </a:lnTo>
                <a:lnTo>
                  <a:pt x="918" y="1551"/>
                </a:lnTo>
                <a:lnTo>
                  <a:pt x="907" y="1564"/>
                </a:lnTo>
                <a:lnTo>
                  <a:pt x="892" y="1577"/>
                </a:lnTo>
                <a:lnTo>
                  <a:pt x="877" y="1589"/>
                </a:lnTo>
                <a:lnTo>
                  <a:pt x="860" y="1598"/>
                </a:lnTo>
                <a:lnTo>
                  <a:pt x="844" y="1607"/>
                </a:lnTo>
                <a:lnTo>
                  <a:pt x="814" y="1618"/>
                </a:lnTo>
                <a:lnTo>
                  <a:pt x="793" y="1624"/>
                </a:lnTo>
                <a:lnTo>
                  <a:pt x="784" y="1628"/>
                </a:lnTo>
                <a:lnTo>
                  <a:pt x="737" y="13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34" name="任意多边形 33"/>
          <p:cNvSpPr/>
          <p:nvPr>
            <p:custDataLst>
              <p:tags r:id="rId20"/>
            </p:custDataLst>
          </p:nvPr>
        </p:nvSpPr>
        <p:spPr bwMode="auto">
          <a:xfrm flipH="1">
            <a:off x="5777230" y="2402205"/>
            <a:ext cx="745490" cy="1769110"/>
          </a:xfrm>
          <a:custGeom>
            <a:avLst/>
            <a:gdLst>
              <a:gd name="T0" fmla="*/ 1168 w 1256"/>
              <a:gd name="T1" fmla="*/ 347 h 2991"/>
              <a:gd name="T2" fmla="*/ 907 w 1256"/>
              <a:gd name="T3" fmla="*/ 61 h 2991"/>
              <a:gd name="T4" fmla="*/ 562 w 1256"/>
              <a:gd name="T5" fmla="*/ 5 h 2991"/>
              <a:gd name="T6" fmla="*/ 222 w 1256"/>
              <a:gd name="T7" fmla="*/ 179 h 2991"/>
              <a:gd name="T8" fmla="*/ 47 w 1256"/>
              <a:gd name="T9" fmla="*/ 524 h 2991"/>
              <a:gd name="T10" fmla="*/ 39 w 1256"/>
              <a:gd name="T11" fmla="*/ 860 h 2991"/>
              <a:gd name="T12" fmla="*/ 54 w 1256"/>
              <a:gd name="T13" fmla="*/ 1151 h 2991"/>
              <a:gd name="T14" fmla="*/ 15 w 1256"/>
              <a:gd name="T15" fmla="*/ 1508 h 2991"/>
              <a:gd name="T16" fmla="*/ 183 w 1256"/>
              <a:gd name="T17" fmla="*/ 1638 h 2991"/>
              <a:gd name="T18" fmla="*/ 295 w 1256"/>
              <a:gd name="T19" fmla="*/ 1717 h 2991"/>
              <a:gd name="T20" fmla="*/ 125 w 1256"/>
              <a:gd name="T21" fmla="*/ 2661 h 2991"/>
              <a:gd name="T22" fmla="*/ 47 w 1256"/>
              <a:gd name="T23" fmla="*/ 2881 h 2991"/>
              <a:gd name="T24" fmla="*/ 338 w 1256"/>
              <a:gd name="T25" fmla="*/ 2991 h 2991"/>
              <a:gd name="T26" fmla="*/ 605 w 1256"/>
              <a:gd name="T27" fmla="*/ 2870 h 2991"/>
              <a:gd name="T28" fmla="*/ 717 w 1256"/>
              <a:gd name="T29" fmla="*/ 2960 h 2991"/>
              <a:gd name="T30" fmla="*/ 1135 w 1256"/>
              <a:gd name="T31" fmla="*/ 2948 h 2991"/>
              <a:gd name="T32" fmla="*/ 1149 w 1256"/>
              <a:gd name="T33" fmla="*/ 2715 h 2991"/>
              <a:gd name="T34" fmla="*/ 896 w 1256"/>
              <a:gd name="T35" fmla="*/ 1987 h 2991"/>
              <a:gd name="T36" fmla="*/ 1148 w 1256"/>
              <a:gd name="T37" fmla="*/ 1814 h 2991"/>
              <a:gd name="T38" fmla="*/ 1256 w 1256"/>
              <a:gd name="T39" fmla="*/ 1545 h 2991"/>
              <a:gd name="T40" fmla="*/ 1034 w 1256"/>
              <a:gd name="T41" fmla="*/ 1183 h 2991"/>
              <a:gd name="T42" fmla="*/ 1082 w 1256"/>
              <a:gd name="T43" fmla="*/ 995 h 2991"/>
              <a:gd name="T44" fmla="*/ 1228 w 1256"/>
              <a:gd name="T45" fmla="*/ 694 h 2991"/>
              <a:gd name="T46" fmla="*/ 659 w 1256"/>
              <a:gd name="T47" fmla="*/ 1077 h 2991"/>
              <a:gd name="T48" fmla="*/ 692 w 1256"/>
              <a:gd name="T49" fmla="*/ 1168 h 2991"/>
              <a:gd name="T50" fmla="*/ 1036 w 1256"/>
              <a:gd name="T51" fmla="*/ 1291 h 2991"/>
              <a:gd name="T52" fmla="*/ 1170 w 1256"/>
              <a:gd name="T53" fmla="*/ 1582 h 2991"/>
              <a:gd name="T54" fmla="*/ 896 w 1256"/>
              <a:gd name="T55" fmla="*/ 1868 h 2991"/>
              <a:gd name="T56" fmla="*/ 812 w 1256"/>
              <a:gd name="T57" fmla="*/ 1991 h 2991"/>
              <a:gd name="T58" fmla="*/ 950 w 1256"/>
              <a:gd name="T59" fmla="*/ 2683 h 2991"/>
              <a:gd name="T60" fmla="*/ 1095 w 1256"/>
              <a:gd name="T61" fmla="*/ 2838 h 2991"/>
              <a:gd name="T62" fmla="*/ 789 w 1256"/>
              <a:gd name="T63" fmla="*/ 2889 h 2991"/>
              <a:gd name="T64" fmla="*/ 681 w 1256"/>
              <a:gd name="T65" fmla="*/ 2726 h 2991"/>
              <a:gd name="T66" fmla="*/ 677 w 1256"/>
              <a:gd name="T67" fmla="*/ 2073 h 2991"/>
              <a:gd name="T68" fmla="*/ 575 w 1256"/>
              <a:gd name="T69" fmla="*/ 2000 h 2991"/>
              <a:gd name="T70" fmla="*/ 498 w 1256"/>
              <a:gd name="T71" fmla="*/ 2542 h 2991"/>
              <a:gd name="T72" fmla="*/ 500 w 1256"/>
              <a:gd name="T73" fmla="*/ 2892 h 2991"/>
              <a:gd name="T74" fmla="*/ 131 w 1256"/>
              <a:gd name="T75" fmla="*/ 2864 h 2991"/>
              <a:gd name="T76" fmla="*/ 237 w 1256"/>
              <a:gd name="T77" fmla="*/ 2708 h 2991"/>
              <a:gd name="T78" fmla="*/ 360 w 1256"/>
              <a:gd name="T79" fmla="*/ 2667 h 2991"/>
              <a:gd name="T80" fmla="*/ 429 w 1256"/>
              <a:gd name="T81" fmla="*/ 1403 h 2991"/>
              <a:gd name="T82" fmla="*/ 567 w 1256"/>
              <a:gd name="T83" fmla="*/ 1116 h 2991"/>
              <a:gd name="T84" fmla="*/ 504 w 1256"/>
              <a:gd name="T85" fmla="*/ 983 h 2991"/>
              <a:gd name="T86" fmla="*/ 308 w 1256"/>
              <a:gd name="T87" fmla="*/ 750 h 2991"/>
              <a:gd name="T88" fmla="*/ 123 w 1256"/>
              <a:gd name="T89" fmla="*/ 616 h 2991"/>
              <a:gd name="T90" fmla="*/ 297 w 1256"/>
              <a:gd name="T91" fmla="*/ 222 h 2991"/>
              <a:gd name="T92" fmla="*/ 674 w 1256"/>
              <a:gd name="T93" fmla="*/ 84 h 2991"/>
              <a:gd name="T94" fmla="*/ 972 w 1256"/>
              <a:gd name="T95" fmla="*/ 213 h 2991"/>
              <a:gd name="T96" fmla="*/ 1133 w 1256"/>
              <a:gd name="T97" fmla="*/ 506 h 2991"/>
              <a:gd name="T98" fmla="*/ 1110 w 1256"/>
              <a:gd name="T99" fmla="*/ 815 h 2991"/>
              <a:gd name="T100" fmla="*/ 899 w 1256"/>
              <a:gd name="T101" fmla="*/ 1004 h 2991"/>
              <a:gd name="T102" fmla="*/ 282 w 1256"/>
              <a:gd name="T103" fmla="*/ 1498 h 2991"/>
              <a:gd name="T104" fmla="*/ 136 w 1256"/>
              <a:gd name="T105" fmla="*/ 1538 h 2991"/>
              <a:gd name="T106" fmla="*/ 105 w 1256"/>
              <a:gd name="T107" fmla="*/ 1364 h 2991"/>
              <a:gd name="T108" fmla="*/ 101 w 1256"/>
              <a:gd name="T109" fmla="*/ 1073 h 2991"/>
              <a:gd name="T110" fmla="*/ 134 w 1256"/>
              <a:gd name="T111" fmla="*/ 875 h 2991"/>
              <a:gd name="T112" fmla="*/ 308 w 1256"/>
              <a:gd name="T113" fmla="*/ 838 h 2991"/>
              <a:gd name="T114" fmla="*/ 418 w 1256"/>
              <a:gd name="T115" fmla="*/ 1015 h 2991"/>
              <a:gd name="T116" fmla="*/ 313 w 1256"/>
              <a:gd name="T117" fmla="*/ 1153 h 2991"/>
              <a:gd name="T118" fmla="*/ 427 w 1256"/>
              <a:gd name="T119" fmla="*/ 1176 h 2991"/>
              <a:gd name="T120" fmla="*/ 593 w 1256"/>
              <a:gd name="T121" fmla="*/ 2670 h 2991"/>
              <a:gd name="T122" fmla="*/ 610 w 1256"/>
              <a:gd name="T123" fmla="*/ 2381 h 2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6" h="2991">
                <a:moveTo>
                  <a:pt x="1228" y="694"/>
                </a:moveTo>
                <a:lnTo>
                  <a:pt x="1228" y="694"/>
                </a:lnTo>
                <a:lnTo>
                  <a:pt x="1230" y="664"/>
                </a:lnTo>
                <a:lnTo>
                  <a:pt x="1230" y="634"/>
                </a:lnTo>
                <a:lnTo>
                  <a:pt x="1230" y="605"/>
                </a:lnTo>
                <a:lnTo>
                  <a:pt x="1228" y="575"/>
                </a:lnTo>
                <a:lnTo>
                  <a:pt x="1226" y="547"/>
                </a:lnTo>
                <a:lnTo>
                  <a:pt x="1220" y="517"/>
                </a:lnTo>
                <a:lnTo>
                  <a:pt x="1215" y="487"/>
                </a:lnTo>
                <a:lnTo>
                  <a:pt x="1209" y="459"/>
                </a:lnTo>
                <a:lnTo>
                  <a:pt x="1200" y="431"/>
                </a:lnTo>
                <a:lnTo>
                  <a:pt x="1190" y="401"/>
                </a:lnTo>
                <a:lnTo>
                  <a:pt x="1181" y="375"/>
                </a:lnTo>
                <a:lnTo>
                  <a:pt x="1168" y="347"/>
                </a:lnTo>
                <a:lnTo>
                  <a:pt x="1155" y="321"/>
                </a:lnTo>
                <a:lnTo>
                  <a:pt x="1142" y="295"/>
                </a:lnTo>
                <a:lnTo>
                  <a:pt x="1127" y="269"/>
                </a:lnTo>
                <a:lnTo>
                  <a:pt x="1110" y="244"/>
                </a:lnTo>
                <a:lnTo>
                  <a:pt x="1110" y="244"/>
                </a:lnTo>
                <a:lnTo>
                  <a:pt x="1092" y="218"/>
                </a:lnTo>
                <a:lnTo>
                  <a:pt x="1071" y="194"/>
                </a:lnTo>
                <a:lnTo>
                  <a:pt x="1051" y="172"/>
                </a:lnTo>
                <a:lnTo>
                  <a:pt x="1030" y="149"/>
                </a:lnTo>
                <a:lnTo>
                  <a:pt x="1006" y="131"/>
                </a:lnTo>
                <a:lnTo>
                  <a:pt x="983" y="110"/>
                </a:lnTo>
                <a:lnTo>
                  <a:pt x="959" y="93"/>
                </a:lnTo>
                <a:lnTo>
                  <a:pt x="933" y="76"/>
                </a:lnTo>
                <a:lnTo>
                  <a:pt x="907" y="61"/>
                </a:lnTo>
                <a:lnTo>
                  <a:pt x="881" y="48"/>
                </a:lnTo>
                <a:lnTo>
                  <a:pt x="853" y="37"/>
                </a:lnTo>
                <a:lnTo>
                  <a:pt x="825" y="28"/>
                </a:lnTo>
                <a:lnTo>
                  <a:pt x="797" y="19"/>
                </a:lnTo>
                <a:lnTo>
                  <a:pt x="767" y="11"/>
                </a:lnTo>
                <a:lnTo>
                  <a:pt x="737" y="5"/>
                </a:lnTo>
                <a:lnTo>
                  <a:pt x="707" y="2"/>
                </a:lnTo>
                <a:lnTo>
                  <a:pt x="707" y="2"/>
                </a:lnTo>
                <a:lnTo>
                  <a:pt x="677" y="0"/>
                </a:lnTo>
                <a:lnTo>
                  <a:pt x="648" y="0"/>
                </a:lnTo>
                <a:lnTo>
                  <a:pt x="648" y="0"/>
                </a:lnTo>
                <a:lnTo>
                  <a:pt x="620" y="0"/>
                </a:lnTo>
                <a:lnTo>
                  <a:pt x="590" y="2"/>
                </a:lnTo>
                <a:lnTo>
                  <a:pt x="562" y="5"/>
                </a:lnTo>
                <a:lnTo>
                  <a:pt x="534" y="11"/>
                </a:lnTo>
                <a:lnTo>
                  <a:pt x="508" y="17"/>
                </a:lnTo>
                <a:lnTo>
                  <a:pt x="480" y="24"/>
                </a:lnTo>
                <a:lnTo>
                  <a:pt x="453" y="32"/>
                </a:lnTo>
                <a:lnTo>
                  <a:pt x="427" y="43"/>
                </a:lnTo>
                <a:lnTo>
                  <a:pt x="401" y="54"/>
                </a:lnTo>
                <a:lnTo>
                  <a:pt x="377" y="65"/>
                </a:lnTo>
                <a:lnTo>
                  <a:pt x="353" y="78"/>
                </a:lnTo>
                <a:lnTo>
                  <a:pt x="328" y="93"/>
                </a:lnTo>
                <a:lnTo>
                  <a:pt x="306" y="108"/>
                </a:lnTo>
                <a:lnTo>
                  <a:pt x="284" y="125"/>
                </a:lnTo>
                <a:lnTo>
                  <a:pt x="261" y="142"/>
                </a:lnTo>
                <a:lnTo>
                  <a:pt x="241" y="160"/>
                </a:lnTo>
                <a:lnTo>
                  <a:pt x="222" y="179"/>
                </a:lnTo>
                <a:lnTo>
                  <a:pt x="202" y="200"/>
                </a:lnTo>
                <a:lnTo>
                  <a:pt x="185" y="220"/>
                </a:lnTo>
                <a:lnTo>
                  <a:pt x="166" y="242"/>
                </a:lnTo>
                <a:lnTo>
                  <a:pt x="149" y="265"/>
                </a:lnTo>
                <a:lnTo>
                  <a:pt x="134" y="287"/>
                </a:lnTo>
                <a:lnTo>
                  <a:pt x="119" y="312"/>
                </a:lnTo>
                <a:lnTo>
                  <a:pt x="106" y="336"/>
                </a:lnTo>
                <a:lnTo>
                  <a:pt x="95" y="362"/>
                </a:lnTo>
                <a:lnTo>
                  <a:pt x="84" y="388"/>
                </a:lnTo>
                <a:lnTo>
                  <a:pt x="73" y="414"/>
                </a:lnTo>
                <a:lnTo>
                  <a:pt x="65" y="440"/>
                </a:lnTo>
                <a:lnTo>
                  <a:pt x="58" y="468"/>
                </a:lnTo>
                <a:lnTo>
                  <a:pt x="50" y="496"/>
                </a:lnTo>
                <a:lnTo>
                  <a:pt x="47" y="524"/>
                </a:lnTo>
                <a:lnTo>
                  <a:pt x="43" y="554"/>
                </a:lnTo>
                <a:lnTo>
                  <a:pt x="43" y="554"/>
                </a:lnTo>
                <a:lnTo>
                  <a:pt x="39" y="588"/>
                </a:lnTo>
                <a:lnTo>
                  <a:pt x="39" y="623"/>
                </a:lnTo>
                <a:lnTo>
                  <a:pt x="41" y="655"/>
                </a:lnTo>
                <a:lnTo>
                  <a:pt x="47" y="687"/>
                </a:lnTo>
                <a:lnTo>
                  <a:pt x="52" y="718"/>
                </a:lnTo>
                <a:lnTo>
                  <a:pt x="62" y="750"/>
                </a:lnTo>
                <a:lnTo>
                  <a:pt x="71" y="780"/>
                </a:lnTo>
                <a:lnTo>
                  <a:pt x="84" y="808"/>
                </a:lnTo>
                <a:lnTo>
                  <a:pt x="84" y="808"/>
                </a:lnTo>
                <a:lnTo>
                  <a:pt x="67" y="825"/>
                </a:lnTo>
                <a:lnTo>
                  <a:pt x="52" y="842"/>
                </a:lnTo>
                <a:lnTo>
                  <a:pt x="39" y="860"/>
                </a:lnTo>
                <a:lnTo>
                  <a:pt x="28" y="879"/>
                </a:lnTo>
                <a:lnTo>
                  <a:pt x="19" y="899"/>
                </a:lnTo>
                <a:lnTo>
                  <a:pt x="11" y="922"/>
                </a:lnTo>
                <a:lnTo>
                  <a:pt x="6" y="944"/>
                </a:lnTo>
                <a:lnTo>
                  <a:pt x="2" y="967"/>
                </a:lnTo>
                <a:lnTo>
                  <a:pt x="2" y="967"/>
                </a:lnTo>
                <a:lnTo>
                  <a:pt x="0" y="991"/>
                </a:lnTo>
                <a:lnTo>
                  <a:pt x="0" y="1017"/>
                </a:lnTo>
                <a:lnTo>
                  <a:pt x="4" y="1041"/>
                </a:lnTo>
                <a:lnTo>
                  <a:pt x="9" y="1064"/>
                </a:lnTo>
                <a:lnTo>
                  <a:pt x="17" y="1088"/>
                </a:lnTo>
                <a:lnTo>
                  <a:pt x="26" y="1110"/>
                </a:lnTo>
                <a:lnTo>
                  <a:pt x="39" y="1131"/>
                </a:lnTo>
                <a:lnTo>
                  <a:pt x="54" y="1151"/>
                </a:lnTo>
                <a:lnTo>
                  <a:pt x="54" y="1151"/>
                </a:lnTo>
                <a:lnTo>
                  <a:pt x="73" y="1174"/>
                </a:lnTo>
                <a:lnTo>
                  <a:pt x="73" y="1174"/>
                </a:lnTo>
                <a:lnTo>
                  <a:pt x="50" y="1248"/>
                </a:lnTo>
                <a:lnTo>
                  <a:pt x="50" y="1248"/>
                </a:lnTo>
                <a:lnTo>
                  <a:pt x="24" y="1340"/>
                </a:lnTo>
                <a:lnTo>
                  <a:pt x="24" y="1340"/>
                </a:lnTo>
                <a:lnTo>
                  <a:pt x="19" y="1357"/>
                </a:lnTo>
                <a:lnTo>
                  <a:pt x="13" y="1377"/>
                </a:lnTo>
                <a:lnTo>
                  <a:pt x="9" y="1403"/>
                </a:lnTo>
                <a:lnTo>
                  <a:pt x="7" y="1431"/>
                </a:lnTo>
                <a:lnTo>
                  <a:pt x="7" y="1461"/>
                </a:lnTo>
                <a:lnTo>
                  <a:pt x="11" y="1493"/>
                </a:lnTo>
                <a:lnTo>
                  <a:pt x="15" y="1508"/>
                </a:lnTo>
                <a:lnTo>
                  <a:pt x="21" y="1523"/>
                </a:lnTo>
                <a:lnTo>
                  <a:pt x="28" y="1539"/>
                </a:lnTo>
                <a:lnTo>
                  <a:pt x="35" y="1554"/>
                </a:lnTo>
                <a:lnTo>
                  <a:pt x="35" y="1554"/>
                </a:lnTo>
                <a:lnTo>
                  <a:pt x="47" y="1569"/>
                </a:lnTo>
                <a:lnTo>
                  <a:pt x="58" y="1584"/>
                </a:lnTo>
                <a:lnTo>
                  <a:pt x="73" y="1595"/>
                </a:lnTo>
                <a:lnTo>
                  <a:pt x="88" y="1607"/>
                </a:lnTo>
                <a:lnTo>
                  <a:pt x="105" y="1618"/>
                </a:lnTo>
                <a:lnTo>
                  <a:pt x="123" y="1625"/>
                </a:lnTo>
                <a:lnTo>
                  <a:pt x="142" y="1631"/>
                </a:lnTo>
                <a:lnTo>
                  <a:pt x="164" y="1637"/>
                </a:lnTo>
                <a:lnTo>
                  <a:pt x="164" y="1637"/>
                </a:lnTo>
                <a:lnTo>
                  <a:pt x="183" y="1638"/>
                </a:lnTo>
                <a:lnTo>
                  <a:pt x="202" y="1640"/>
                </a:lnTo>
                <a:lnTo>
                  <a:pt x="202" y="1640"/>
                </a:lnTo>
                <a:lnTo>
                  <a:pt x="202" y="1640"/>
                </a:lnTo>
                <a:lnTo>
                  <a:pt x="216" y="1640"/>
                </a:lnTo>
                <a:lnTo>
                  <a:pt x="231" y="1638"/>
                </a:lnTo>
                <a:lnTo>
                  <a:pt x="246" y="1635"/>
                </a:lnTo>
                <a:lnTo>
                  <a:pt x="259" y="1631"/>
                </a:lnTo>
                <a:lnTo>
                  <a:pt x="272" y="1625"/>
                </a:lnTo>
                <a:lnTo>
                  <a:pt x="286" y="1618"/>
                </a:lnTo>
                <a:lnTo>
                  <a:pt x="297" y="1610"/>
                </a:lnTo>
                <a:lnTo>
                  <a:pt x="308" y="1601"/>
                </a:lnTo>
                <a:lnTo>
                  <a:pt x="308" y="1601"/>
                </a:lnTo>
                <a:lnTo>
                  <a:pt x="300" y="1661"/>
                </a:lnTo>
                <a:lnTo>
                  <a:pt x="295" y="1717"/>
                </a:lnTo>
                <a:lnTo>
                  <a:pt x="289" y="1814"/>
                </a:lnTo>
                <a:lnTo>
                  <a:pt x="287" y="1883"/>
                </a:lnTo>
                <a:lnTo>
                  <a:pt x="286" y="1913"/>
                </a:lnTo>
                <a:lnTo>
                  <a:pt x="286" y="1913"/>
                </a:lnTo>
                <a:lnTo>
                  <a:pt x="282" y="2105"/>
                </a:lnTo>
                <a:lnTo>
                  <a:pt x="280" y="2308"/>
                </a:lnTo>
                <a:lnTo>
                  <a:pt x="276" y="2618"/>
                </a:lnTo>
                <a:lnTo>
                  <a:pt x="276" y="2618"/>
                </a:lnTo>
                <a:lnTo>
                  <a:pt x="250" y="2622"/>
                </a:lnTo>
                <a:lnTo>
                  <a:pt x="220" y="2626"/>
                </a:lnTo>
                <a:lnTo>
                  <a:pt x="187" y="2635"/>
                </a:lnTo>
                <a:lnTo>
                  <a:pt x="155" y="2646"/>
                </a:lnTo>
                <a:lnTo>
                  <a:pt x="140" y="2652"/>
                </a:lnTo>
                <a:lnTo>
                  <a:pt x="125" y="2661"/>
                </a:lnTo>
                <a:lnTo>
                  <a:pt x="110" y="2670"/>
                </a:lnTo>
                <a:lnTo>
                  <a:pt x="97" y="2680"/>
                </a:lnTo>
                <a:lnTo>
                  <a:pt x="84" y="2691"/>
                </a:lnTo>
                <a:lnTo>
                  <a:pt x="75" y="2704"/>
                </a:lnTo>
                <a:lnTo>
                  <a:pt x="65" y="2719"/>
                </a:lnTo>
                <a:lnTo>
                  <a:pt x="58" y="2734"/>
                </a:lnTo>
                <a:lnTo>
                  <a:pt x="58" y="2734"/>
                </a:lnTo>
                <a:lnTo>
                  <a:pt x="50" y="2754"/>
                </a:lnTo>
                <a:lnTo>
                  <a:pt x="45" y="2773"/>
                </a:lnTo>
                <a:lnTo>
                  <a:pt x="41" y="2790"/>
                </a:lnTo>
                <a:lnTo>
                  <a:pt x="39" y="2805"/>
                </a:lnTo>
                <a:lnTo>
                  <a:pt x="37" y="2835"/>
                </a:lnTo>
                <a:lnTo>
                  <a:pt x="41" y="2859"/>
                </a:lnTo>
                <a:lnTo>
                  <a:pt x="47" y="2881"/>
                </a:lnTo>
                <a:lnTo>
                  <a:pt x="54" y="2900"/>
                </a:lnTo>
                <a:lnTo>
                  <a:pt x="62" y="2917"/>
                </a:lnTo>
                <a:lnTo>
                  <a:pt x="71" y="2932"/>
                </a:lnTo>
                <a:lnTo>
                  <a:pt x="75" y="2937"/>
                </a:lnTo>
                <a:lnTo>
                  <a:pt x="75" y="2937"/>
                </a:lnTo>
                <a:lnTo>
                  <a:pt x="80" y="2945"/>
                </a:lnTo>
                <a:lnTo>
                  <a:pt x="88" y="2952"/>
                </a:lnTo>
                <a:lnTo>
                  <a:pt x="101" y="2962"/>
                </a:lnTo>
                <a:lnTo>
                  <a:pt x="123" y="2969"/>
                </a:lnTo>
                <a:lnTo>
                  <a:pt x="155" y="2978"/>
                </a:lnTo>
                <a:lnTo>
                  <a:pt x="202" y="2984"/>
                </a:lnTo>
                <a:lnTo>
                  <a:pt x="261" y="2990"/>
                </a:lnTo>
                <a:lnTo>
                  <a:pt x="338" y="2991"/>
                </a:lnTo>
                <a:lnTo>
                  <a:pt x="338" y="2991"/>
                </a:lnTo>
                <a:lnTo>
                  <a:pt x="379" y="2991"/>
                </a:lnTo>
                <a:lnTo>
                  <a:pt x="429" y="2988"/>
                </a:lnTo>
                <a:lnTo>
                  <a:pt x="457" y="2986"/>
                </a:lnTo>
                <a:lnTo>
                  <a:pt x="483" y="2982"/>
                </a:lnTo>
                <a:lnTo>
                  <a:pt x="508" y="2976"/>
                </a:lnTo>
                <a:lnTo>
                  <a:pt x="528" y="2971"/>
                </a:lnTo>
                <a:lnTo>
                  <a:pt x="528" y="2971"/>
                </a:lnTo>
                <a:lnTo>
                  <a:pt x="547" y="2963"/>
                </a:lnTo>
                <a:lnTo>
                  <a:pt x="562" y="2952"/>
                </a:lnTo>
                <a:lnTo>
                  <a:pt x="573" y="2939"/>
                </a:lnTo>
                <a:lnTo>
                  <a:pt x="584" y="2926"/>
                </a:lnTo>
                <a:lnTo>
                  <a:pt x="593" y="2909"/>
                </a:lnTo>
                <a:lnTo>
                  <a:pt x="599" y="2891"/>
                </a:lnTo>
                <a:lnTo>
                  <a:pt x="605" y="2870"/>
                </a:lnTo>
                <a:lnTo>
                  <a:pt x="608" y="2850"/>
                </a:lnTo>
                <a:lnTo>
                  <a:pt x="608" y="2850"/>
                </a:lnTo>
                <a:lnTo>
                  <a:pt x="612" y="2864"/>
                </a:lnTo>
                <a:lnTo>
                  <a:pt x="618" y="2879"/>
                </a:lnTo>
                <a:lnTo>
                  <a:pt x="625" y="2892"/>
                </a:lnTo>
                <a:lnTo>
                  <a:pt x="633" y="2906"/>
                </a:lnTo>
                <a:lnTo>
                  <a:pt x="633" y="2906"/>
                </a:lnTo>
                <a:lnTo>
                  <a:pt x="642" y="2917"/>
                </a:lnTo>
                <a:lnTo>
                  <a:pt x="653" y="2928"/>
                </a:lnTo>
                <a:lnTo>
                  <a:pt x="664" y="2937"/>
                </a:lnTo>
                <a:lnTo>
                  <a:pt x="675" y="2945"/>
                </a:lnTo>
                <a:lnTo>
                  <a:pt x="689" y="2950"/>
                </a:lnTo>
                <a:lnTo>
                  <a:pt x="702" y="2956"/>
                </a:lnTo>
                <a:lnTo>
                  <a:pt x="717" y="2960"/>
                </a:lnTo>
                <a:lnTo>
                  <a:pt x="731" y="2963"/>
                </a:lnTo>
                <a:lnTo>
                  <a:pt x="731" y="2963"/>
                </a:lnTo>
                <a:lnTo>
                  <a:pt x="780" y="2969"/>
                </a:lnTo>
                <a:lnTo>
                  <a:pt x="830" y="2973"/>
                </a:lnTo>
                <a:lnTo>
                  <a:pt x="883" y="2975"/>
                </a:lnTo>
                <a:lnTo>
                  <a:pt x="937" y="2976"/>
                </a:lnTo>
                <a:lnTo>
                  <a:pt x="937" y="2976"/>
                </a:lnTo>
                <a:lnTo>
                  <a:pt x="937" y="2976"/>
                </a:lnTo>
                <a:lnTo>
                  <a:pt x="991" y="2975"/>
                </a:lnTo>
                <a:lnTo>
                  <a:pt x="1047" y="2971"/>
                </a:lnTo>
                <a:lnTo>
                  <a:pt x="1073" y="2969"/>
                </a:lnTo>
                <a:lnTo>
                  <a:pt x="1097" y="2963"/>
                </a:lnTo>
                <a:lnTo>
                  <a:pt x="1118" y="2958"/>
                </a:lnTo>
                <a:lnTo>
                  <a:pt x="1135" y="2948"/>
                </a:lnTo>
                <a:lnTo>
                  <a:pt x="1135" y="2948"/>
                </a:lnTo>
                <a:lnTo>
                  <a:pt x="1142" y="2943"/>
                </a:lnTo>
                <a:lnTo>
                  <a:pt x="1148" y="2937"/>
                </a:lnTo>
                <a:lnTo>
                  <a:pt x="1155" y="2928"/>
                </a:lnTo>
                <a:lnTo>
                  <a:pt x="1161" y="2919"/>
                </a:lnTo>
                <a:lnTo>
                  <a:pt x="1170" y="2898"/>
                </a:lnTo>
                <a:lnTo>
                  <a:pt x="1176" y="2874"/>
                </a:lnTo>
                <a:lnTo>
                  <a:pt x="1179" y="2850"/>
                </a:lnTo>
                <a:lnTo>
                  <a:pt x="1179" y="2822"/>
                </a:lnTo>
                <a:lnTo>
                  <a:pt x="1177" y="2794"/>
                </a:lnTo>
                <a:lnTo>
                  <a:pt x="1170" y="2766"/>
                </a:lnTo>
                <a:lnTo>
                  <a:pt x="1170" y="2766"/>
                </a:lnTo>
                <a:lnTo>
                  <a:pt x="1162" y="2741"/>
                </a:lnTo>
                <a:lnTo>
                  <a:pt x="1149" y="2715"/>
                </a:lnTo>
                <a:lnTo>
                  <a:pt x="1140" y="2700"/>
                </a:lnTo>
                <a:lnTo>
                  <a:pt x="1131" y="2687"/>
                </a:lnTo>
                <a:lnTo>
                  <a:pt x="1118" y="2674"/>
                </a:lnTo>
                <a:lnTo>
                  <a:pt x="1105" y="2661"/>
                </a:lnTo>
                <a:lnTo>
                  <a:pt x="1090" y="2650"/>
                </a:lnTo>
                <a:lnTo>
                  <a:pt x="1071" y="2637"/>
                </a:lnTo>
                <a:lnTo>
                  <a:pt x="1052" y="2627"/>
                </a:lnTo>
                <a:lnTo>
                  <a:pt x="1030" y="2618"/>
                </a:lnTo>
                <a:lnTo>
                  <a:pt x="1006" y="2609"/>
                </a:lnTo>
                <a:lnTo>
                  <a:pt x="980" y="2601"/>
                </a:lnTo>
                <a:lnTo>
                  <a:pt x="950" y="2598"/>
                </a:lnTo>
                <a:lnTo>
                  <a:pt x="916" y="2594"/>
                </a:lnTo>
                <a:lnTo>
                  <a:pt x="916" y="2594"/>
                </a:lnTo>
                <a:lnTo>
                  <a:pt x="896" y="1987"/>
                </a:lnTo>
                <a:lnTo>
                  <a:pt x="896" y="1987"/>
                </a:lnTo>
                <a:lnTo>
                  <a:pt x="896" y="1954"/>
                </a:lnTo>
                <a:lnTo>
                  <a:pt x="896" y="1954"/>
                </a:lnTo>
                <a:lnTo>
                  <a:pt x="924" y="1946"/>
                </a:lnTo>
                <a:lnTo>
                  <a:pt x="954" y="1937"/>
                </a:lnTo>
                <a:lnTo>
                  <a:pt x="983" y="1926"/>
                </a:lnTo>
                <a:lnTo>
                  <a:pt x="1011" y="1913"/>
                </a:lnTo>
                <a:lnTo>
                  <a:pt x="1039" y="1898"/>
                </a:lnTo>
                <a:lnTo>
                  <a:pt x="1065" y="1881"/>
                </a:lnTo>
                <a:lnTo>
                  <a:pt x="1092" y="1862"/>
                </a:lnTo>
                <a:lnTo>
                  <a:pt x="1114" y="1844"/>
                </a:lnTo>
                <a:lnTo>
                  <a:pt x="1114" y="1844"/>
                </a:lnTo>
                <a:lnTo>
                  <a:pt x="1131" y="1829"/>
                </a:lnTo>
                <a:lnTo>
                  <a:pt x="1148" y="1814"/>
                </a:lnTo>
                <a:lnTo>
                  <a:pt x="1162" y="1797"/>
                </a:lnTo>
                <a:lnTo>
                  <a:pt x="1176" y="1780"/>
                </a:lnTo>
                <a:lnTo>
                  <a:pt x="1189" y="1763"/>
                </a:lnTo>
                <a:lnTo>
                  <a:pt x="1200" y="1745"/>
                </a:lnTo>
                <a:lnTo>
                  <a:pt x="1211" y="1728"/>
                </a:lnTo>
                <a:lnTo>
                  <a:pt x="1220" y="1709"/>
                </a:lnTo>
                <a:lnTo>
                  <a:pt x="1228" y="1689"/>
                </a:lnTo>
                <a:lnTo>
                  <a:pt x="1235" y="1670"/>
                </a:lnTo>
                <a:lnTo>
                  <a:pt x="1241" y="1650"/>
                </a:lnTo>
                <a:lnTo>
                  <a:pt x="1246" y="1629"/>
                </a:lnTo>
                <a:lnTo>
                  <a:pt x="1250" y="1609"/>
                </a:lnTo>
                <a:lnTo>
                  <a:pt x="1254" y="1588"/>
                </a:lnTo>
                <a:lnTo>
                  <a:pt x="1254" y="1566"/>
                </a:lnTo>
                <a:lnTo>
                  <a:pt x="1256" y="1545"/>
                </a:lnTo>
                <a:lnTo>
                  <a:pt x="1256" y="1545"/>
                </a:lnTo>
                <a:lnTo>
                  <a:pt x="1254" y="1523"/>
                </a:lnTo>
                <a:lnTo>
                  <a:pt x="1252" y="1502"/>
                </a:lnTo>
                <a:lnTo>
                  <a:pt x="1250" y="1484"/>
                </a:lnTo>
                <a:lnTo>
                  <a:pt x="1245" y="1463"/>
                </a:lnTo>
                <a:lnTo>
                  <a:pt x="1233" y="1426"/>
                </a:lnTo>
                <a:lnTo>
                  <a:pt x="1218" y="1388"/>
                </a:lnTo>
                <a:lnTo>
                  <a:pt x="1200" y="1353"/>
                </a:lnTo>
                <a:lnTo>
                  <a:pt x="1179" y="1319"/>
                </a:lnTo>
                <a:lnTo>
                  <a:pt x="1153" y="1288"/>
                </a:lnTo>
                <a:lnTo>
                  <a:pt x="1127" y="1260"/>
                </a:lnTo>
                <a:lnTo>
                  <a:pt x="1097" y="1232"/>
                </a:lnTo>
                <a:lnTo>
                  <a:pt x="1065" y="1205"/>
                </a:lnTo>
                <a:lnTo>
                  <a:pt x="1034" y="1183"/>
                </a:lnTo>
                <a:lnTo>
                  <a:pt x="1000" y="1163"/>
                </a:lnTo>
                <a:lnTo>
                  <a:pt x="965" y="1144"/>
                </a:lnTo>
                <a:lnTo>
                  <a:pt x="929" y="1127"/>
                </a:lnTo>
                <a:lnTo>
                  <a:pt x="894" y="1112"/>
                </a:lnTo>
                <a:lnTo>
                  <a:pt x="858" y="1101"/>
                </a:lnTo>
                <a:lnTo>
                  <a:pt x="858" y="1101"/>
                </a:lnTo>
                <a:lnTo>
                  <a:pt x="903" y="1090"/>
                </a:lnTo>
                <a:lnTo>
                  <a:pt x="944" y="1077"/>
                </a:lnTo>
                <a:lnTo>
                  <a:pt x="983" y="1060"/>
                </a:lnTo>
                <a:lnTo>
                  <a:pt x="1021" y="1039"/>
                </a:lnTo>
                <a:lnTo>
                  <a:pt x="1021" y="1039"/>
                </a:lnTo>
                <a:lnTo>
                  <a:pt x="1041" y="1026"/>
                </a:lnTo>
                <a:lnTo>
                  <a:pt x="1062" y="1011"/>
                </a:lnTo>
                <a:lnTo>
                  <a:pt x="1082" y="995"/>
                </a:lnTo>
                <a:lnTo>
                  <a:pt x="1101" y="978"/>
                </a:lnTo>
                <a:lnTo>
                  <a:pt x="1118" y="959"/>
                </a:lnTo>
                <a:lnTo>
                  <a:pt x="1133" y="940"/>
                </a:lnTo>
                <a:lnTo>
                  <a:pt x="1148" y="920"/>
                </a:lnTo>
                <a:lnTo>
                  <a:pt x="1162" y="898"/>
                </a:lnTo>
                <a:lnTo>
                  <a:pt x="1176" y="875"/>
                </a:lnTo>
                <a:lnTo>
                  <a:pt x="1187" y="851"/>
                </a:lnTo>
                <a:lnTo>
                  <a:pt x="1196" y="827"/>
                </a:lnTo>
                <a:lnTo>
                  <a:pt x="1205" y="802"/>
                </a:lnTo>
                <a:lnTo>
                  <a:pt x="1213" y="776"/>
                </a:lnTo>
                <a:lnTo>
                  <a:pt x="1218" y="750"/>
                </a:lnTo>
                <a:lnTo>
                  <a:pt x="1224" y="722"/>
                </a:lnTo>
                <a:lnTo>
                  <a:pt x="1228" y="694"/>
                </a:lnTo>
                <a:lnTo>
                  <a:pt x="1228" y="694"/>
                </a:lnTo>
                <a:close/>
                <a:moveTo>
                  <a:pt x="810" y="1024"/>
                </a:moveTo>
                <a:lnTo>
                  <a:pt x="810" y="1024"/>
                </a:lnTo>
                <a:lnTo>
                  <a:pt x="797" y="1026"/>
                </a:lnTo>
                <a:lnTo>
                  <a:pt x="780" y="1026"/>
                </a:lnTo>
                <a:lnTo>
                  <a:pt x="780" y="1026"/>
                </a:lnTo>
                <a:lnTo>
                  <a:pt x="758" y="1026"/>
                </a:lnTo>
                <a:lnTo>
                  <a:pt x="733" y="1028"/>
                </a:lnTo>
                <a:lnTo>
                  <a:pt x="711" y="1034"/>
                </a:lnTo>
                <a:lnTo>
                  <a:pt x="702" y="1037"/>
                </a:lnTo>
                <a:lnTo>
                  <a:pt x="692" y="1043"/>
                </a:lnTo>
                <a:lnTo>
                  <a:pt x="692" y="1043"/>
                </a:lnTo>
                <a:lnTo>
                  <a:pt x="677" y="1054"/>
                </a:lnTo>
                <a:lnTo>
                  <a:pt x="666" y="1065"/>
                </a:lnTo>
                <a:lnTo>
                  <a:pt x="659" y="1077"/>
                </a:lnTo>
                <a:lnTo>
                  <a:pt x="655" y="1090"/>
                </a:lnTo>
                <a:lnTo>
                  <a:pt x="651" y="1101"/>
                </a:lnTo>
                <a:lnTo>
                  <a:pt x="651" y="1112"/>
                </a:lnTo>
                <a:lnTo>
                  <a:pt x="653" y="1129"/>
                </a:lnTo>
                <a:lnTo>
                  <a:pt x="653" y="1131"/>
                </a:lnTo>
                <a:lnTo>
                  <a:pt x="653" y="1131"/>
                </a:lnTo>
                <a:lnTo>
                  <a:pt x="655" y="1140"/>
                </a:lnTo>
                <a:lnTo>
                  <a:pt x="659" y="1148"/>
                </a:lnTo>
                <a:lnTo>
                  <a:pt x="664" y="1153"/>
                </a:lnTo>
                <a:lnTo>
                  <a:pt x="670" y="1161"/>
                </a:lnTo>
                <a:lnTo>
                  <a:pt x="670" y="1161"/>
                </a:lnTo>
                <a:lnTo>
                  <a:pt x="677" y="1164"/>
                </a:lnTo>
                <a:lnTo>
                  <a:pt x="685" y="1166"/>
                </a:lnTo>
                <a:lnTo>
                  <a:pt x="692" y="1168"/>
                </a:lnTo>
                <a:lnTo>
                  <a:pt x="702" y="1168"/>
                </a:lnTo>
                <a:lnTo>
                  <a:pt x="702" y="1168"/>
                </a:lnTo>
                <a:lnTo>
                  <a:pt x="730" y="1166"/>
                </a:lnTo>
                <a:lnTo>
                  <a:pt x="730" y="1166"/>
                </a:lnTo>
                <a:lnTo>
                  <a:pt x="763" y="1168"/>
                </a:lnTo>
                <a:lnTo>
                  <a:pt x="799" y="1174"/>
                </a:lnTo>
                <a:lnTo>
                  <a:pt x="834" y="1183"/>
                </a:lnTo>
                <a:lnTo>
                  <a:pt x="871" y="1194"/>
                </a:lnTo>
                <a:lnTo>
                  <a:pt x="909" y="1211"/>
                </a:lnTo>
                <a:lnTo>
                  <a:pt x="944" y="1228"/>
                </a:lnTo>
                <a:lnTo>
                  <a:pt x="980" y="1248"/>
                </a:lnTo>
                <a:lnTo>
                  <a:pt x="1013" y="1273"/>
                </a:lnTo>
                <a:lnTo>
                  <a:pt x="1013" y="1273"/>
                </a:lnTo>
                <a:lnTo>
                  <a:pt x="1036" y="1291"/>
                </a:lnTo>
                <a:lnTo>
                  <a:pt x="1062" y="1314"/>
                </a:lnTo>
                <a:lnTo>
                  <a:pt x="1088" y="1342"/>
                </a:lnTo>
                <a:lnTo>
                  <a:pt x="1114" y="1373"/>
                </a:lnTo>
                <a:lnTo>
                  <a:pt x="1125" y="1392"/>
                </a:lnTo>
                <a:lnTo>
                  <a:pt x="1136" y="1411"/>
                </a:lnTo>
                <a:lnTo>
                  <a:pt x="1146" y="1431"/>
                </a:lnTo>
                <a:lnTo>
                  <a:pt x="1155" y="1452"/>
                </a:lnTo>
                <a:lnTo>
                  <a:pt x="1161" y="1474"/>
                </a:lnTo>
                <a:lnTo>
                  <a:pt x="1166" y="1497"/>
                </a:lnTo>
                <a:lnTo>
                  <a:pt x="1170" y="1521"/>
                </a:lnTo>
                <a:lnTo>
                  <a:pt x="1172" y="1545"/>
                </a:lnTo>
                <a:lnTo>
                  <a:pt x="1172" y="1545"/>
                </a:lnTo>
                <a:lnTo>
                  <a:pt x="1170" y="1564"/>
                </a:lnTo>
                <a:lnTo>
                  <a:pt x="1170" y="1582"/>
                </a:lnTo>
                <a:lnTo>
                  <a:pt x="1166" y="1601"/>
                </a:lnTo>
                <a:lnTo>
                  <a:pt x="1162" y="1618"/>
                </a:lnTo>
                <a:lnTo>
                  <a:pt x="1153" y="1651"/>
                </a:lnTo>
                <a:lnTo>
                  <a:pt x="1138" y="1683"/>
                </a:lnTo>
                <a:lnTo>
                  <a:pt x="1121" y="1711"/>
                </a:lnTo>
                <a:lnTo>
                  <a:pt x="1103" y="1737"/>
                </a:lnTo>
                <a:lnTo>
                  <a:pt x="1080" y="1762"/>
                </a:lnTo>
                <a:lnTo>
                  <a:pt x="1056" y="1782"/>
                </a:lnTo>
                <a:lnTo>
                  <a:pt x="1030" y="1803"/>
                </a:lnTo>
                <a:lnTo>
                  <a:pt x="1004" y="1819"/>
                </a:lnTo>
                <a:lnTo>
                  <a:pt x="978" y="1834"/>
                </a:lnTo>
                <a:lnTo>
                  <a:pt x="950" y="1847"/>
                </a:lnTo>
                <a:lnTo>
                  <a:pt x="922" y="1859"/>
                </a:lnTo>
                <a:lnTo>
                  <a:pt x="896" y="1868"/>
                </a:lnTo>
                <a:lnTo>
                  <a:pt x="870" y="1874"/>
                </a:lnTo>
                <a:lnTo>
                  <a:pt x="845" y="1879"/>
                </a:lnTo>
                <a:lnTo>
                  <a:pt x="845" y="1879"/>
                </a:lnTo>
                <a:lnTo>
                  <a:pt x="836" y="1881"/>
                </a:lnTo>
                <a:lnTo>
                  <a:pt x="828" y="1885"/>
                </a:lnTo>
                <a:lnTo>
                  <a:pt x="823" y="1888"/>
                </a:lnTo>
                <a:lnTo>
                  <a:pt x="817" y="1894"/>
                </a:lnTo>
                <a:lnTo>
                  <a:pt x="814" y="1900"/>
                </a:lnTo>
                <a:lnTo>
                  <a:pt x="810" y="1907"/>
                </a:lnTo>
                <a:lnTo>
                  <a:pt x="808" y="1915"/>
                </a:lnTo>
                <a:lnTo>
                  <a:pt x="808" y="1924"/>
                </a:lnTo>
                <a:lnTo>
                  <a:pt x="808" y="1924"/>
                </a:lnTo>
                <a:lnTo>
                  <a:pt x="812" y="1991"/>
                </a:lnTo>
                <a:lnTo>
                  <a:pt x="812" y="1991"/>
                </a:lnTo>
                <a:lnTo>
                  <a:pt x="827" y="2381"/>
                </a:lnTo>
                <a:lnTo>
                  <a:pt x="834" y="2637"/>
                </a:lnTo>
                <a:lnTo>
                  <a:pt x="834" y="2637"/>
                </a:lnTo>
                <a:lnTo>
                  <a:pt x="836" y="2644"/>
                </a:lnTo>
                <a:lnTo>
                  <a:pt x="838" y="2652"/>
                </a:lnTo>
                <a:lnTo>
                  <a:pt x="842" y="2659"/>
                </a:lnTo>
                <a:lnTo>
                  <a:pt x="847" y="2665"/>
                </a:lnTo>
                <a:lnTo>
                  <a:pt x="853" y="2670"/>
                </a:lnTo>
                <a:lnTo>
                  <a:pt x="860" y="2674"/>
                </a:lnTo>
                <a:lnTo>
                  <a:pt x="868" y="2676"/>
                </a:lnTo>
                <a:lnTo>
                  <a:pt x="877" y="2676"/>
                </a:lnTo>
                <a:lnTo>
                  <a:pt x="877" y="2676"/>
                </a:lnTo>
                <a:lnTo>
                  <a:pt x="914" y="2678"/>
                </a:lnTo>
                <a:lnTo>
                  <a:pt x="950" y="2683"/>
                </a:lnTo>
                <a:lnTo>
                  <a:pt x="980" y="2691"/>
                </a:lnTo>
                <a:lnTo>
                  <a:pt x="1008" y="2700"/>
                </a:lnTo>
                <a:lnTo>
                  <a:pt x="1032" y="2713"/>
                </a:lnTo>
                <a:lnTo>
                  <a:pt x="1043" y="2721"/>
                </a:lnTo>
                <a:lnTo>
                  <a:pt x="1052" y="2730"/>
                </a:lnTo>
                <a:lnTo>
                  <a:pt x="1062" y="2738"/>
                </a:lnTo>
                <a:lnTo>
                  <a:pt x="1069" y="2749"/>
                </a:lnTo>
                <a:lnTo>
                  <a:pt x="1077" y="2758"/>
                </a:lnTo>
                <a:lnTo>
                  <a:pt x="1082" y="2769"/>
                </a:lnTo>
                <a:lnTo>
                  <a:pt x="1082" y="2769"/>
                </a:lnTo>
                <a:lnTo>
                  <a:pt x="1090" y="2788"/>
                </a:lnTo>
                <a:lnTo>
                  <a:pt x="1093" y="2807"/>
                </a:lnTo>
                <a:lnTo>
                  <a:pt x="1095" y="2823"/>
                </a:lnTo>
                <a:lnTo>
                  <a:pt x="1095" y="2838"/>
                </a:lnTo>
                <a:lnTo>
                  <a:pt x="1095" y="2853"/>
                </a:lnTo>
                <a:lnTo>
                  <a:pt x="1092" y="2866"/>
                </a:lnTo>
                <a:lnTo>
                  <a:pt x="1090" y="2876"/>
                </a:lnTo>
                <a:lnTo>
                  <a:pt x="1086" y="2881"/>
                </a:lnTo>
                <a:lnTo>
                  <a:pt x="1086" y="2881"/>
                </a:lnTo>
                <a:lnTo>
                  <a:pt x="1069" y="2887"/>
                </a:lnTo>
                <a:lnTo>
                  <a:pt x="1037" y="2891"/>
                </a:lnTo>
                <a:lnTo>
                  <a:pt x="995" y="2894"/>
                </a:lnTo>
                <a:lnTo>
                  <a:pt x="937" y="2896"/>
                </a:lnTo>
                <a:lnTo>
                  <a:pt x="937" y="2896"/>
                </a:lnTo>
                <a:lnTo>
                  <a:pt x="937" y="2896"/>
                </a:lnTo>
                <a:lnTo>
                  <a:pt x="886" y="2894"/>
                </a:lnTo>
                <a:lnTo>
                  <a:pt x="838" y="2892"/>
                </a:lnTo>
                <a:lnTo>
                  <a:pt x="789" y="2889"/>
                </a:lnTo>
                <a:lnTo>
                  <a:pt x="745" y="2883"/>
                </a:lnTo>
                <a:lnTo>
                  <a:pt x="745" y="2883"/>
                </a:lnTo>
                <a:lnTo>
                  <a:pt x="731" y="2879"/>
                </a:lnTo>
                <a:lnTo>
                  <a:pt x="720" y="2874"/>
                </a:lnTo>
                <a:lnTo>
                  <a:pt x="711" y="2866"/>
                </a:lnTo>
                <a:lnTo>
                  <a:pt x="702" y="2857"/>
                </a:lnTo>
                <a:lnTo>
                  <a:pt x="702" y="2857"/>
                </a:lnTo>
                <a:lnTo>
                  <a:pt x="698" y="2848"/>
                </a:lnTo>
                <a:lnTo>
                  <a:pt x="692" y="2838"/>
                </a:lnTo>
                <a:lnTo>
                  <a:pt x="687" y="2816"/>
                </a:lnTo>
                <a:lnTo>
                  <a:pt x="681" y="2794"/>
                </a:lnTo>
                <a:lnTo>
                  <a:pt x="679" y="2769"/>
                </a:lnTo>
                <a:lnTo>
                  <a:pt x="679" y="2747"/>
                </a:lnTo>
                <a:lnTo>
                  <a:pt x="681" y="2726"/>
                </a:lnTo>
                <a:lnTo>
                  <a:pt x="685" y="2693"/>
                </a:lnTo>
                <a:lnTo>
                  <a:pt x="685" y="2693"/>
                </a:lnTo>
                <a:lnTo>
                  <a:pt x="687" y="2685"/>
                </a:lnTo>
                <a:lnTo>
                  <a:pt x="687" y="2685"/>
                </a:lnTo>
                <a:lnTo>
                  <a:pt x="689" y="2579"/>
                </a:lnTo>
                <a:lnTo>
                  <a:pt x="690" y="2471"/>
                </a:lnTo>
                <a:lnTo>
                  <a:pt x="690" y="2471"/>
                </a:lnTo>
                <a:lnTo>
                  <a:pt x="694" y="2370"/>
                </a:lnTo>
                <a:lnTo>
                  <a:pt x="696" y="2278"/>
                </a:lnTo>
                <a:lnTo>
                  <a:pt x="694" y="2196"/>
                </a:lnTo>
                <a:lnTo>
                  <a:pt x="692" y="2161"/>
                </a:lnTo>
                <a:lnTo>
                  <a:pt x="689" y="2129"/>
                </a:lnTo>
                <a:lnTo>
                  <a:pt x="683" y="2099"/>
                </a:lnTo>
                <a:lnTo>
                  <a:pt x="677" y="2073"/>
                </a:lnTo>
                <a:lnTo>
                  <a:pt x="668" y="2051"/>
                </a:lnTo>
                <a:lnTo>
                  <a:pt x="659" y="2032"/>
                </a:lnTo>
                <a:lnTo>
                  <a:pt x="648" y="2017"/>
                </a:lnTo>
                <a:lnTo>
                  <a:pt x="640" y="2010"/>
                </a:lnTo>
                <a:lnTo>
                  <a:pt x="633" y="2006"/>
                </a:lnTo>
                <a:lnTo>
                  <a:pt x="625" y="2000"/>
                </a:lnTo>
                <a:lnTo>
                  <a:pt x="616" y="1999"/>
                </a:lnTo>
                <a:lnTo>
                  <a:pt x="606" y="1997"/>
                </a:lnTo>
                <a:lnTo>
                  <a:pt x="597" y="1995"/>
                </a:lnTo>
                <a:lnTo>
                  <a:pt x="597" y="1995"/>
                </a:lnTo>
                <a:lnTo>
                  <a:pt x="593" y="1995"/>
                </a:lnTo>
                <a:lnTo>
                  <a:pt x="593" y="1995"/>
                </a:lnTo>
                <a:lnTo>
                  <a:pt x="584" y="1997"/>
                </a:lnTo>
                <a:lnTo>
                  <a:pt x="575" y="2000"/>
                </a:lnTo>
                <a:lnTo>
                  <a:pt x="564" y="2006"/>
                </a:lnTo>
                <a:lnTo>
                  <a:pt x="552" y="2017"/>
                </a:lnTo>
                <a:lnTo>
                  <a:pt x="552" y="2017"/>
                </a:lnTo>
                <a:lnTo>
                  <a:pt x="547" y="2027"/>
                </a:lnTo>
                <a:lnTo>
                  <a:pt x="543" y="2038"/>
                </a:lnTo>
                <a:lnTo>
                  <a:pt x="534" y="2064"/>
                </a:lnTo>
                <a:lnTo>
                  <a:pt x="524" y="2097"/>
                </a:lnTo>
                <a:lnTo>
                  <a:pt x="519" y="2139"/>
                </a:lnTo>
                <a:lnTo>
                  <a:pt x="513" y="2183"/>
                </a:lnTo>
                <a:lnTo>
                  <a:pt x="508" y="2232"/>
                </a:lnTo>
                <a:lnTo>
                  <a:pt x="504" y="2282"/>
                </a:lnTo>
                <a:lnTo>
                  <a:pt x="500" y="2336"/>
                </a:lnTo>
                <a:lnTo>
                  <a:pt x="498" y="2443"/>
                </a:lnTo>
                <a:lnTo>
                  <a:pt x="498" y="2542"/>
                </a:lnTo>
                <a:lnTo>
                  <a:pt x="500" y="2586"/>
                </a:lnTo>
                <a:lnTo>
                  <a:pt x="504" y="2626"/>
                </a:lnTo>
                <a:lnTo>
                  <a:pt x="508" y="2661"/>
                </a:lnTo>
                <a:lnTo>
                  <a:pt x="511" y="2687"/>
                </a:lnTo>
                <a:lnTo>
                  <a:pt x="511" y="2687"/>
                </a:lnTo>
                <a:lnTo>
                  <a:pt x="519" y="2730"/>
                </a:lnTo>
                <a:lnTo>
                  <a:pt x="524" y="2769"/>
                </a:lnTo>
                <a:lnTo>
                  <a:pt x="526" y="2803"/>
                </a:lnTo>
                <a:lnTo>
                  <a:pt x="524" y="2833"/>
                </a:lnTo>
                <a:lnTo>
                  <a:pt x="521" y="2855"/>
                </a:lnTo>
                <a:lnTo>
                  <a:pt x="517" y="2874"/>
                </a:lnTo>
                <a:lnTo>
                  <a:pt x="509" y="2885"/>
                </a:lnTo>
                <a:lnTo>
                  <a:pt x="504" y="2891"/>
                </a:lnTo>
                <a:lnTo>
                  <a:pt x="500" y="2892"/>
                </a:lnTo>
                <a:lnTo>
                  <a:pt x="500" y="2892"/>
                </a:lnTo>
                <a:lnTo>
                  <a:pt x="474" y="2898"/>
                </a:lnTo>
                <a:lnTo>
                  <a:pt x="437" y="2904"/>
                </a:lnTo>
                <a:lnTo>
                  <a:pt x="392" y="2906"/>
                </a:lnTo>
                <a:lnTo>
                  <a:pt x="338" y="2907"/>
                </a:lnTo>
                <a:lnTo>
                  <a:pt x="338" y="2907"/>
                </a:lnTo>
                <a:lnTo>
                  <a:pt x="269" y="2906"/>
                </a:lnTo>
                <a:lnTo>
                  <a:pt x="211" y="2902"/>
                </a:lnTo>
                <a:lnTo>
                  <a:pt x="168" y="2894"/>
                </a:lnTo>
                <a:lnTo>
                  <a:pt x="153" y="2892"/>
                </a:lnTo>
                <a:lnTo>
                  <a:pt x="144" y="2889"/>
                </a:lnTo>
                <a:lnTo>
                  <a:pt x="144" y="2887"/>
                </a:lnTo>
                <a:lnTo>
                  <a:pt x="144" y="2887"/>
                </a:lnTo>
                <a:lnTo>
                  <a:pt x="131" y="2864"/>
                </a:lnTo>
                <a:lnTo>
                  <a:pt x="125" y="2853"/>
                </a:lnTo>
                <a:lnTo>
                  <a:pt x="123" y="2840"/>
                </a:lnTo>
                <a:lnTo>
                  <a:pt x="121" y="2825"/>
                </a:lnTo>
                <a:lnTo>
                  <a:pt x="123" y="2808"/>
                </a:lnTo>
                <a:lnTo>
                  <a:pt x="129" y="2788"/>
                </a:lnTo>
                <a:lnTo>
                  <a:pt x="136" y="2766"/>
                </a:lnTo>
                <a:lnTo>
                  <a:pt x="136" y="2766"/>
                </a:lnTo>
                <a:lnTo>
                  <a:pt x="140" y="2756"/>
                </a:lnTo>
                <a:lnTo>
                  <a:pt x="147" y="2749"/>
                </a:lnTo>
                <a:lnTo>
                  <a:pt x="155" y="2741"/>
                </a:lnTo>
                <a:lnTo>
                  <a:pt x="162" y="2734"/>
                </a:lnTo>
                <a:lnTo>
                  <a:pt x="185" y="2723"/>
                </a:lnTo>
                <a:lnTo>
                  <a:pt x="211" y="2715"/>
                </a:lnTo>
                <a:lnTo>
                  <a:pt x="237" y="2708"/>
                </a:lnTo>
                <a:lnTo>
                  <a:pt x="265" y="2704"/>
                </a:lnTo>
                <a:lnTo>
                  <a:pt x="293" y="2700"/>
                </a:lnTo>
                <a:lnTo>
                  <a:pt x="317" y="2700"/>
                </a:lnTo>
                <a:lnTo>
                  <a:pt x="317" y="2700"/>
                </a:lnTo>
                <a:lnTo>
                  <a:pt x="317" y="2700"/>
                </a:lnTo>
                <a:lnTo>
                  <a:pt x="317" y="2700"/>
                </a:lnTo>
                <a:lnTo>
                  <a:pt x="327" y="2700"/>
                </a:lnTo>
                <a:lnTo>
                  <a:pt x="334" y="2697"/>
                </a:lnTo>
                <a:lnTo>
                  <a:pt x="341" y="2693"/>
                </a:lnTo>
                <a:lnTo>
                  <a:pt x="347" y="2689"/>
                </a:lnTo>
                <a:lnTo>
                  <a:pt x="347" y="2689"/>
                </a:lnTo>
                <a:lnTo>
                  <a:pt x="353" y="2682"/>
                </a:lnTo>
                <a:lnTo>
                  <a:pt x="356" y="2674"/>
                </a:lnTo>
                <a:lnTo>
                  <a:pt x="360" y="2667"/>
                </a:lnTo>
                <a:lnTo>
                  <a:pt x="360" y="2659"/>
                </a:lnTo>
                <a:lnTo>
                  <a:pt x="360" y="2659"/>
                </a:lnTo>
                <a:lnTo>
                  <a:pt x="362" y="2390"/>
                </a:lnTo>
                <a:lnTo>
                  <a:pt x="366" y="2148"/>
                </a:lnTo>
                <a:lnTo>
                  <a:pt x="371" y="1915"/>
                </a:lnTo>
                <a:lnTo>
                  <a:pt x="371" y="1915"/>
                </a:lnTo>
                <a:lnTo>
                  <a:pt x="371" y="1887"/>
                </a:lnTo>
                <a:lnTo>
                  <a:pt x="373" y="1818"/>
                </a:lnTo>
                <a:lnTo>
                  <a:pt x="381" y="1717"/>
                </a:lnTo>
                <a:lnTo>
                  <a:pt x="386" y="1657"/>
                </a:lnTo>
                <a:lnTo>
                  <a:pt x="394" y="1595"/>
                </a:lnTo>
                <a:lnTo>
                  <a:pt x="403" y="1532"/>
                </a:lnTo>
                <a:lnTo>
                  <a:pt x="414" y="1467"/>
                </a:lnTo>
                <a:lnTo>
                  <a:pt x="429" y="1403"/>
                </a:lnTo>
                <a:lnTo>
                  <a:pt x="446" y="1344"/>
                </a:lnTo>
                <a:lnTo>
                  <a:pt x="457" y="1314"/>
                </a:lnTo>
                <a:lnTo>
                  <a:pt x="467" y="1286"/>
                </a:lnTo>
                <a:lnTo>
                  <a:pt x="478" y="1260"/>
                </a:lnTo>
                <a:lnTo>
                  <a:pt x="491" y="1233"/>
                </a:lnTo>
                <a:lnTo>
                  <a:pt x="504" y="1211"/>
                </a:lnTo>
                <a:lnTo>
                  <a:pt x="519" y="1189"/>
                </a:lnTo>
                <a:lnTo>
                  <a:pt x="534" y="1170"/>
                </a:lnTo>
                <a:lnTo>
                  <a:pt x="549" y="1153"/>
                </a:lnTo>
                <a:lnTo>
                  <a:pt x="549" y="1153"/>
                </a:lnTo>
                <a:lnTo>
                  <a:pt x="556" y="1146"/>
                </a:lnTo>
                <a:lnTo>
                  <a:pt x="560" y="1136"/>
                </a:lnTo>
                <a:lnTo>
                  <a:pt x="564" y="1127"/>
                </a:lnTo>
                <a:lnTo>
                  <a:pt x="567" y="1116"/>
                </a:lnTo>
                <a:lnTo>
                  <a:pt x="569" y="1097"/>
                </a:lnTo>
                <a:lnTo>
                  <a:pt x="571" y="1082"/>
                </a:lnTo>
                <a:lnTo>
                  <a:pt x="571" y="1082"/>
                </a:lnTo>
                <a:lnTo>
                  <a:pt x="569" y="1071"/>
                </a:lnTo>
                <a:lnTo>
                  <a:pt x="567" y="1062"/>
                </a:lnTo>
                <a:lnTo>
                  <a:pt x="562" y="1045"/>
                </a:lnTo>
                <a:lnTo>
                  <a:pt x="552" y="1034"/>
                </a:lnTo>
                <a:lnTo>
                  <a:pt x="545" y="1026"/>
                </a:lnTo>
                <a:lnTo>
                  <a:pt x="545" y="1026"/>
                </a:lnTo>
                <a:lnTo>
                  <a:pt x="536" y="1019"/>
                </a:lnTo>
                <a:lnTo>
                  <a:pt x="526" y="1015"/>
                </a:lnTo>
                <a:lnTo>
                  <a:pt x="504" y="1006"/>
                </a:lnTo>
                <a:lnTo>
                  <a:pt x="504" y="1006"/>
                </a:lnTo>
                <a:lnTo>
                  <a:pt x="504" y="983"/>
                </a:lnTo>
                <a:lnTo>
                  <a:pt x="502" y="961"/>
                </a:lnTo>
                <a:lnTo>
                  <a:pt x="496" y="940"/>
                </a:lnTo>
                <a:lnTo>
                  <a:pt x="491" y="918"/>
                </a:lnTo>
                <a:lnTo>
                  <a:pt x="483" y="898"/>
                </a:lnTo>
                <a:lnTo>
                  <a:pt x="474" y="877"/>
                </a:lnTo>
                <a:lnTo>
                  <a:pt x="463" y="858"/>
                </a:lnTo>
                <a:lnTo>
                  <a:pt x="450" y="840"/>
                </a:lnTo>
                <a:lnTo>
                  <a:pt x="450" y="840"/>
                </a:lnTo>
                <a:lnTo>
                  <a:pt x="431" y="817"/>
                </a:lnTo>
                <a:lnTo>
                  <a:pt x="409" y="799"/>
                </a:lnTo>
                <a:lnTo>
                  <a:pt x="386" y="782"/>
                </a:lnTo>
                <a:lnTo>
                  <a:pt x="362" y="769"/>
                </a:lnTo>
                <a:lnTo>
                  <a:pt x="336" y="758"/>
                </a:lnTo>
                <a:lnTo>
                  <a:pt x="308" y="750"/>
                </a:lnTo>
                <a:lnTo>
                  <a:pt x="280" y="746"/>
                </a:lnTo>
                <a:lnTo>
                  <a:pt x="252" y="744"/>
                </a:lnTo>
                <a:lnTo>
                  <a:pt x="252" y="744"/>
                </a:lnTo>
                <a:lnTo>
                  <a:pt x="226" y="744"/>
                </a:lnTo>
                <a:lnTo>
                  <a:pt x="202" y="748"/>
                </a:lnTo>
                <a:lnTo>
                  <a:pt x="179" y="754"/>
                </a:lnTo>
                <a:lnTo>
                  <a:pt x="155" y="763"/>
                </a:lnTo>
                <a:lnTo>
                  <a:pt x="155" y="763"/>
                </a:lnTo>
                <a:lnTo>
                  <a:pt x="146" y="741"/>
                </a:lnTo>
                <a:lnTo>
                  <a:pt x="138" y="717"/>
                </a:lnTo>
                <a:lnTo>
                  <a:pt x="133" y="692"/>
                </a:lnTo>
                <a:lnTo>
                  <a:pt x="129" y="668"/>
                </a:lnTo>
                <a:lnTo>
                  <a:pt x="125" y="642"/>
                </a:lnTo>
                <a:lnTo>
                  <a:pt x="123" y="616"/>
                </a:lnTo>
                <a:lnTo>
                  <a:pt x="123" y="590"/>
                </a:lnTo>
                <a:lnTo>
                  <a:pt x="125" y="563"/>
                </a:lnTo>
                <a:lnTo>
                  <a:pt x="125" y="563"/>
                </a:lnTo>
                <a:lnTo>
                  <a:pt x="129" y="537"/>
                </a:lnTo>
                <a:lnTo>
                  <a:pt x="133" y="513"/>
                </a:lnTo>
                <a:lnTo>
                  <a:pt x="138" y="489"/>
                </a:lnTo>
                <a:lnTo>
                  <a:pt x="146" y="465"/>
                </a:lnTo>
                <a:lnTo>
                  <a:pt x="153" y="442"/>
                </a:lnTo>
                <a:lnTo>
                  <a:pt x="162" y="418"/>
                </a:lnTo>
                <a:lnTo>
                  <a:pt x="181" y="375"/>
                </a:lnTo>
                <a:lnTo>
                  <a:pt x="205" y="332"/>
                </a:lnTo>
                <a:lnTo>
                  <a:pt x="233" y="293"/>
                </a:lnTo>
                <a:lnTo>
                  <a:pt x="263" y="256"/>
                </a:lnTo>
                <a:lnTo>
                  <a:pt x="297" y="222"/>
                </a:lnTo>
                <a:lnTo>
                  <a:pt x="334" y="192"/>
                </a:lnTo>
                <a:lnTo>
                  <a:pt x="373" y="164"/>
                </a:lnTo>
                <a:lnTo>
                  <a:pt x="414" y="140"/>
                </a:lnTo>
                <a:lnTo>
                  <a:pt x="457" y="121"/>
                </a:lnTo>
                <a:lnTo>
                  <a:pt x="480" y="112"/>
                </a:lnTo>
                <a:lnTo>
                  <a:pt x="504" y="104"/>
                </a:lnTo>
                <a:lnTo>
                  <a:pt x="526" y="99"/>
                </a:lnTo>
                <a:lnTo>
                  <a:pt x="550" y="93"/>
                </a:lnTo>
                <a:lnTo>
                  <a:pt x="575" y="89"/>
                </a:lnTo>
                <a:lnTo>
                  <a:pt x="599" y="86"/>
                </a:lnTo>
                <a:lnTo>
                  <a:pt x="623" y="84"/>
                </a:lnTo>
                <a:lnTo>
                  <a:pt x="648" y="84"/>
                </a:lnTo>
                <a:lnTo>
                  <a:pt x="648" y="84"/>
                </a:lnTo>
                <a:lnTo>
                  <a:pt x="674" y="84"/>
                </a:lnTo>
                <a:lnTo>
                  <a:pt x="700" y="86"/>
                </a:lnTo>
                <a:lnTo>
                  <a:pt x="700" y="86"/>
                </a:lnTo>
                <a:lnTo>
                  <a:pt x="724" y="89"/>
                </a:lnTo>
                <a:lnTo>
                  <a:pt x="750" y="93"/>
                </a:lnTo>
                <a:lnTo>
                  <a:pt x="774" y="101"/>
                </a:lnTo>
                <a:lnTo>
                  <a:pt x="799" y="108"/>
                </a:lnTo>
                <a:lnTo>
                  <a:pt x="823" y="116"/>
                </a:lnTo>
                <a:lnTo>
                  <a:pt x="845" y="127"/>
                </a:lnTo>
                <a:lnTo>
                  <a:pt x="868" y="138"/>
                </a:lnTo>
                <a:lnTo>
                  <a:pt x="890" y="149"/>
                </a:lnTo>
                <a:lnTo>
                  <a:pt x="912" y="164"/>
                </a:lnTo>
                <a:lnTo>
                  <a:pt x="933" y="179"/>
                </a:lnTo>
                <a:lnTo>
                  <a:pt x="954" y="194"/>
                </a:lnTo>
                <a:lnTo>
                  <a:pt x="972" y="213"/>
                </a:lnTo>
                <a:lnTo>
                  <a:pt x="991" y="229"/>
                </a:lnTo>
                <a:lnTo>
                  <a:pt x="1008" y="250"/>
                </a:lnTo>
                <a:lnTo>
                  <a:pt x="1026" y="270"/>
                </a:lnTo>
                <a:lnTo>
                  <a:pt x="1041" y="293"/>
                </a:lnTo>
                <a:lnTo>
                  <a:pt x="1041" y="293"/>
                </a:lnTo>
                <a:lnTo>
                  <a:pt x="1056" y="313"/>
                </a:lnTo>
                <a:lnTo>
                  <a:pt x="1069" y="336"/>
                </a:lnTo>
                <a:lnTo>
                  <a:pt x="1080" y="358"/>
                </a:lnTo>
                <a:lnTo>
                  <a:pt x="1093" y="382"/>
                </a:lnTo>
                <a:lnTo>
                  <a:pt x="1103" y="407"/>
                </a:lnTo>
                <a:lnTo>
                  <a:pt x="1112" y="431"/>
                </a:lnTo>
                <a:lnTo>
                  <a:pt x="1120" y="455"/>
                </a:lnTo>
                <a:lnTo>
                  <a:pt x="1127" y="479"/>
                </a:lnTo>
                <a:lnTo>
                  <a:pt x="1133" y="506"/>
                </a:lnTo>
                <a:lnTo>
                  <a:pt x="1138" y="530"/>
                </a:lnTo>
                <a:lnTo>
                  <a:pt x="1142" y="556"/>
                </a:lnTo>
                <a:lnTo>
                  <a:pt x="1144" y="582"/>
                </a:lnTo>
                <a:lnTo>
                  <a:pt x="1146" y="608"/>
                </a:lnTo>
                <a:lnTo>
                  <a:pt x="1146" y="634"/>
                </a:lnTo>
                <a:lnTo>
                  <a:pt x="1146" y="659"/>
                </a:lnTo>
                <a:lnTo>
                  <a:pt x="1144" y="685"/>
                </a:lnTo>
                <a:lnTo>
                  <a:pt x="1144" y="685"/>
                </a:lnTo>
                <a:lnTo>
                  <a:pt x="1140" y="709"/>
                </a:lnTo>
                <a:lnTo>
                  <a:pt x="1136" y="731"/>
                </a:lnTo>
                <a:lnTo>
                  <a:pt x="1131" y="754"/>
                </a:lnTo>
                <a:lnTo>
                  <a:pt x="1125" y="774"/>
                </a:lnTo>
                <a:lnTo>
                  <a:pt x="1118" y="795"/>
                </a:lnTo>
                <a:lnTo>
                  <a:pt x="1110" y="815"/>
                </a:lnTo>
                <a:lnTo>
                  <a:pt x="1101" y="834"/>
                </a:lnTo>
                <a:lnTo>
                  <a:pt x="1092" y="853"/>
                </a:lnTo>
                <a:lnTo>
                  <a:pt x="1080" y="870"/>
                </a:lnTo>
                <a:lnTo>
                  <a:pt x="1067" y="886"/>
                </a:lnTo>
                <a:lnTo>
                  <a:pt x="1054" y="903"/>
                </a:lnTo>
                <a:lnTo>
                  <a:pt x="1041" y="918"/>
                </a:lnTo>
                <a:lnTo>
                  <a:pt x="1026" y="931"/>
                </a:lnTo>
                <a:lnTo>
                  <a:pt x="1011" y="944"/>
                </a:lnTo>
                <a:lnTo>
                  <a:pt x="995" y="957"/>
                </a:lnTo>
                <a:lnTo>
                  <a:pt x="978" y="968"/>
                </a:lnTo>
                <a:lnTo>
                  <a:pt x="978" y="968"/>
                </a:lnTo>
                <a:lnTo>
                  <a:pt x="959" y="978"/>
                </a:lnTo>
                <a:lnTo>
                  <a:pt x="940" y="987"/>
                </a:lnTo>
                <a:lnTo>
                  <a:pt x="899" y="1004"/>
                </a:lnTo>
                <a:lnTo>
                  <a:pt x="856" y="1015"/>
                </a:lnTo>
                <a:lnTo>
                  <a:pt x="810" y="1024"/>
                </a:lnTo>
                <a:lnTo>
                  <a:pt x="810" y="1024"/>
                </a:lnTo>
                <a:close/>
                <a:moveTo>
                  <a:pt x="297" y="1196"/>
                </a:moveTo>
                <a:lnTo>
                  <a:pt x="297" y="1196"/>
                </a:lnTo>
                <a:lnTo>
                  <a:pt x="304" y="1241"/>
                </a:lnTo>
                <a:lnTo>
                  <a:pt x="308" y="1288"/>
                </a:lnTo>
                <a:lnTo>
                  <a:pt x="310" y="1334"/>
                </a:lnTo>
                <a:lnTo>
                  <a:pt x="308" y="1381"/>
                </a:lnTo>
                <a:lnTo>
                  <a:pt x="304" y="1426"/>
                </a:lnTo>
                <a:lnTo>
                  <a:pt x="299" y="1444"/>
                </a:lnTo>
                <a:lnTo>
                  <a:pt x="295" y="1465"/>
                </a:lnTo>
                <a:lnTo>
                  <a:pt x="289" y="1482"/>
                </a:lnTo>
                <a:lnTo>
                  <a:pt x="282" y="1498"/>
                </a:lnTo>
                <a:lnTo>
                  <a:pt x="274" y="1513"/>
                </a:lnTo>
                <a:lnTo>
                  <a:pt x="265" y="1526"/>
                </a:lnTo>
                <a:lnTo>
                  <a:pt x="265" y="1526"/>
                </a:lnTo>
                <a:lnTo>
                  <a:pt x="252" y="1539"/>
                </a:lnTo>
                <a:lnTo>
                  <a:pt x="237" y="1549"/>
                </a:lnTo>
                <a:lnTo>
                  <a:pt x="220" y="1554"/>
                </a:lnTo>
                <a:lnTo>
                  <a:pt x="202" y="1556"/>
                </a:lnTo>
                <a:lnTo>
                  <a:pt x="202" y="1556"/>
                </a:lnTo>
                <a:lnTo>
                  <a:pt x="202" y="1556"/>
                </a:lnTo>
                <a:lnTo>
                  <a:pt x="179" y="1554"/>
                </a:lnTo>
                <a:lnTo>
                  <a:pt x="179" y="1554"/>
                </a:lnTo>
                <a:lnTo>
                  <a:pt x="155" y="1547"/>
                </a:lnTo>
                <a:lnTo>
                  <a:pt x="146" y="1543"/>
                </a:lnTo>
                <a:lnTo>
                  <a:pt x="136" y="1538"/>
                </a:lnTo>
                <a:lnTo>
                  <a:pt x="127" y="1532"/>
                </a:lnTo>
                <a:lnTo>
                  <a:pt x="119" y="1526"/>
                </a:lnTo>
                <a:lnTo>
                  <a:pt x="112" y="1519"/>
                </a:lnTo>
                <a:lnTo>
                  <a:pt x="106" y="1510"/>
                </a:lnTo>
                <a:lnTo>
                  <a:pt x="106" y="1510"/>
                </a:lnTo>
                <a:lnTo>
                  <a:pt x="99" y="1495"/>
                </a:lnTo>
                <a:lnTo>
                  <a:pt x="95" y="1476"/>
                </a:lnTo>
                <a:lnTo>
                  <a:pt x="91" y="1459"/>
                </a:lnTo>
                <a:lnTo>
                  <a:pt x="91" y="1439"/>
                </a:lnTo>
                <a:lnTo>
                  <a:pt x="93" y="1420"/>
                </a:lnTo>
                <a:lnTo>
                  <a:pt x="95" y="1400"/>
                </a:lnTo>
                <a:lnTo>
                  <a:pt x="99" y="1381"/>
                </a:lnTo>
                <a:lnTo>
                  <a:pt x="105" y="1364"/>
                </a:lnTo>
                <a:lnTo>
                  <a:pt x="105" y="1364"/>
                </a:lnTo>
                <a:lnTo>
                  <a:pt x="131" y="1273"/>
                </a:lnTo>
                <a:lnTo>
                  <a:pt x="131" y="1273"/>
                </a:lnTo>
                <a:lnTo>
                  <a:pt x="162" y="1174"/>
                </a:lnTo>
                <a:lnTo>
                  <a:pt x="162" y="1174"/>
                </a:lnTo>
                <a:lnTo>
                  <a:pt x="164" y="1161"/>
                </a:lnTo>
                <a:lnTo>
                  <a:pt x="162" y="1148"/>
                </a:lnTo>
                <a:lnTo>
                  <a:pt x="157" y="1136"/>
                </a:lnTo>
                <a:lnTo>
                  <a:pt x="147" y="1127"/>
                </a:lnTo>
                <a:lnTo>
                  <a:pt x="147" y="1127"/>
                </a:lnTo>
                <a:lnTo>
                  <a:pt x="133" y="1114"/>
                </a:lnTo>
                <a:lnTo>
                  <a:pt x="119" y="1099"/>
                </a:lnTo>
                <a:lnTo>
                  <a:pt x="119" y="1099"/>
                </a:lnTo>
                <a:lnTo>
                  <a:pt x="110" y="1086"/>
                </a:lnTo>
                <a:lnTo>
                  <a:pt x="101" y="1073"/>
                </a:lnTo>
                <a:lnTo>
                  <a:pt x="95" y="1058"/>
                </a:lnTo>
                <a:lnTo>
                  <a:pt x="90" y="1041"/>
                </a:lnTo>
                <a:lnTo>
                  <a:pt x="86" y="1026"/>
                </a:lnTo>
                <a:lnTo>
                  <a:pt x="84" y="1009"/>
                </a:lnTo>
                <a:lnTo>
                  <a:pt x="84" y="993"/>
                </a:lnTo>
                <a:lnTo>
                  <a:pt x="84" y="976"/>
                </a:lnTo>
                <a:lnTo>
                  <a:pt x="84" y="976"/>
                </a:lnTo>
                <a:lnTo>
                  <a:pt x="88" y="959"/>
                </a:lnTo>
                <a:lnTo>
                  <a:pt x="91" y="944"/>
                </a:lnTo>
                <a:lnTo>
                  <a:pt x="97" y="929"/>
                </a:lnTo>
                <a:lnTo>
                  <a:pt x="105" y="914"/>
                </a:lnTo>
                <a:lnTo>
                  <a:pt x="114" y="899"/>
                </a:lnTo>
                <a:lnTo>
                  <a:pt x="123" y="886"/>
                </a:lnTo>
                <a:lnTo>
                  <a:pt x="134" y="875"/>
                </a:lnTo>
                <a:lnTo>
                  <a:pt x="147" y="864"/>
                </a:lnTo>
                <a:lnTo>
                  <a:pt x="147" y="864"/>
                </a:lnTo>
                <a:lnTo>
                  <a:pt x="159" y="856"/>
                </a:lnTo>
                <a:lnTo>
                  <a:pt x="172" y="849"/>
                </a:lnTo>
                <a:lnTo>
                  <a:pt x="183" y="842"/>
                </a:lnTo>
                <a:lnTo>
                  <a:pt x="196" y="838"/>
                </a:lnTo>
                <a:lnTo>
                  <a:pt x="209" y="832"/>
                </a:lnTo>
                <a:lnTo>
                  <a:pt x="224" y="830"/>
                </a:lnTo>
                <a:lnTo>
                  <a:pt x="237" y="828"/>
                </a:lnTo>
                <a:lnTo>
                  <a:pt x="252" y="828"/>
                </a:lnTo>
                <a:lnTo>
                  <a:pt x="252" y="828"/>
                </a:lnTo>
                <a:lnTo>
                  <a:pt x="271" y="828"/>
                </a:lnTo>
                <a:lnTo>
                  <a:pt x="289" y="832"/>
                </a:lnTo>
                <a:lnTo>
                  <a:pt x="308" y="838"/>
                </a:lnTo>
                <a:lnTo>
                  <a:pt x="325" y="845"/>
                </a:lnTo>
                <a:lnTo>
                  <a:pt x="341" y="855"/>
                </a:lnTo>
                <a:lnTo>
                  <a:pt x="356" y="864"/>
                </a:lnTo>
                <a:lnTo>
                  <a:pt x="371" y="877"/>
                </a:lnTo>
                <a:lnTo>
                  <a:pt x="384" y="892"/>
                </a:lnTo>
                <a:lnTo>
                  <a:pt x="384" y="892"/>
                </a:lnTo>
                <a:lnTo>
                  <a:pt x="394" y="905"/>
                </a:lnTo>
                <a:lnTo>
                  <a:pt x="401" y="920"/>
                </a:lnTo>
                <a:lnTo>
                  <a:pt x="409" y="935"/>
                </a:lnTo>
                <a:lnTo>
                  <a:pt x="414" y="950"/>
                </a:lnTo>
                <a:lnTo>
                  <a:pt x="416" y="967"/>
                </a:lnTo>
                <a:lnTo>
                  <a:pt x="420" y="983"/>
                </a:lnTo>
                <a:lnTo>
                  <a:pt x="420" y="998"/>
                </a:lnTo>
                <a:lnTo>
                  <a:pt x="418" y="1015"/>
                </a:lnTo>
                <a:lnTo>
                  <a:pt x="418" y="1015"/>
                </a:lnTo>
                <a:lnTo>
                  <a:pt x="416" y="1032"/>
                </a:lnTo>
                <a:lnTo>
                  <a:pt x="411" y="1049"/>
                </a:lnTo>
                <a:lnTo>
                  <a:pt x="405" y="1064"/>
                </a:lnTo>
                <a:lnTo>
                  <a:pt x="397" y="1079"/>
                </a:lnTo>
                <a:lnTo>
                  <a:pt x="390" y="1092"/>
                </a:lnTo>
                <a:lnTo>
                  <a:pt x="379" y="1105"/>
                </a:lnTo>
                <a:lnTo>
                  <a:pt x="368" y="1118"/>
                </a:lnTo>
                <a:lnTo>
                  <a:pt x="356" y="1127"/>
                </a:lnTo>
                <a:lnTo>
                  <a:pt x="356" y="1127"/>
                </a:lnTo>
                <a:lnTo>
                  <a:pt x="340" y="1140"/>
                </a:lnTo>
                <a:lnTo>
                  <a:pt x="321" y="1149"/>
                </a:lnTo>
                <a:lnTo>
                  <a:pt x="321" y="1149"/>
                </a:lnTo>
                <a:lnTo>
                  <a:pt x="313" y="1153"/>
                </a:lnTo>
                <a:lnTo>
                  <a:pt x="308" y="1157"/>
                </a:lnTo>
                <a:lnTo>
                  <a:pt x="304" y="1163"/>
                </a:lnTo>
                <a:lnTo>
                  <a:pt x="300" y="1168"/>
                </a:lnTo>
                <a:lnTo>
                  <a:pt x="297" y="1176"/>
                </a:lnTo>
                <a:lnTo>
                  <a:pt x="297" y="1181"/>
                </a:lnTo>
                <a:lnTo>
                  <a:pt x="295" y="1189"/>
                </a:lnTo>
                <a:lnTo>
                  <a:pt x="297" y="1196"/>
                </a:lnTo>
                <a:lnTo>
                  <a:pt x="297" y="1196"/>
                </a:lnTo>
                <a:close/>
                <a:moveTo>
                  <a:pt x="384" y="1211"/>
                </a:moveTo>
                <a:lnTo>
                  <a:pt x="384" y="1211"/>
                </a:lnTo>
                <a:lnTo>
                  <a:pt x="407" y="1194"/>
                </a:lnTo>
                <a:lnTo>
                  <a:pt x="407" y="1194"/>
                </a:lnTo>
                <a:lnTo>
                  <a:pt x="427" y="1176"/>
                </a:lnTo>
                <a:lnTo>
                  <a:pt x="427" y="1176"/>
                </a:lnTo>
                <a:lnTo>
                  <a:pt x="409" y="1215"/>
                </a:lnTo>
                <a:lnTo>
                  <a:pt x="390" y="1256"/>
                </a:lnTo>
                <a:lnTo>
                  <a:pt x="390" y="1256"/>
                </a:lnTo>
                <a:lnTo>
                  <a:pt x="384" y="1211"/>
                </a:lnTo>
                <a:lnTo>
                  <a:pt x="384" y="1211"/>
                </a:lnTo>
                <a:close/>
                <a:moveTo>
                  <a:pt x="606" y="2469"/>
                </a:moveTo>
                <a:lnTo>
                  <a:pt x="606" y="2469"/>
                </a:lnTo>
                <a:lnTo>
                  <a:pt x="605" y="2575"/>
                </a:lnTo>
                <a:lnTo>
                  <a:pt x="603" y="2682"/>
                </a:lnTo>
                <a:lnTo>
                  <a:pt x="603" y="2682"/>
                </a:lnTo>
                <a:lnTo>
                  <a:pt x="599" y="2700"/>
                </a:lnTo>
                <a:lnTo>
                  <a:pt x="599" y="2700"/>
                </a:lnTo>
                <a:lnTo>
                  <a:pt x="593" y="2670"/>
                </a:lnTo>
                <a:lnTo>
                  <a:pt x="593" y="2670"/>
                </a:lnTo>
                <a:lnTo>
                  <a:pt x="590" y="2648"/>
                </a:lnTo>
                <a:lnTo>
                  <a:pt x="586" y="2620"/>
                </a:lnTo>
                <a:lnTo>
                  <a:pt x="582" y="2558"/>
                </a:lnTo>
                <a:lnTo>
                  <a:pt x="582" y="2488"/>
                </a:lnTo>
                <a:lnTo>
                  <a:pt x="582" y="2409"/>
                </a:lnTo>
                <a:lnTo>
                  <a:pt x="586" y="2331"/>
                </a:lnTo>
                <a:lnTo>
                  <a:pt x="590" y="2256"/>
                </a:lnTo>
                <a:lnTo>
                  <a:pt x="597" y="2187"/>
                </a:lnTo>
                <a:lnTo>
                  <a:pt x="605" y="2131"/>
                </a:lnTo>
                <a:lnTo>
                  <a:pt x="605" y="2131"/>
                </a:lnTo>
                <a:lnTo>
                  <a:pt x="608" y="2163"/>
                </a:lnTo>
                <a:lnTo>
                  <a:pt x="610" y="2202"/>
                </a:lnTo>
                <a:lnTo>
                  <a:pt x="610" y="2290"/>
                </a:lnTo>
                <a:lnTo>
                  <a:pt x="610" y="2381"/>
                </a:lnTo>
                <a:lnTo>
                  <a:pt x="606" y="2469"/>
                </a:lnTo>
                <a:lnTo>
                  <a:pt x="606" y="24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90" name="任意多边形 89"/>
          <p:cNvSpPr/>
          <p:nvPr>
            <p:custDataLst>
              <p:tags r:id="rId21"/>
            </p:custDataLst>
          </p:nvPr>
        </p:nvSpPr>
        <p:spPr bwMode="auto">
          <a:xfrm flipH="1">
            <a:off x="5920740" y="3192145"/>
            <a:ext cx="166370" cy="230505"/>
          </a:xfrm>
          <a:custGeom>
            <a:avLst/>
            <a:gdLst>
              <a:gd name="T0" fmla="*/ 6 w 280"/>
              <a:gd name="T1" fmla="*/ 71 h 390"/>
              <a:gd name="T2" fmla="*/ 6 w 280"/>
              <a:gd name="T3" fmla="*/ 75 h 390"/>
              <a:gd name="T4" fmla="*/ 30 w 280"/>
              <a:gd name="T5" fmla="*/ 205 h 390"/>
              <a:gd name="T6" fmla="*/ 53 w 280"/>
              <a:gd name="T7" fmla="*/ 355 h 390"/>
              <a:gd name="T8" fmla="*/ 54 w 280"/>
              <a:gd name="T9" fmla="*/ 362 h 390"/>
              <a:gd name="T10" fmla="*/ 64 w 280"/>
              <a:gd name="T11" fmla="*/ 379 h 390"/>
              <a:gd name="T12" fmla="*/ 71 w 280"/>
              <a:gd name="T13" fmla="*/ 385 h 390"/>
              <a:gd name="T14" fmla="*/ 94 w 280"/>
              <a:gd name="T15" fmla="*/ 390 h 390"/>
              <a:gd name="T16" fmla="*/ 107 w 280"/>
              <a:gd name="T17" fmla="*/ 388 h 390"/>
              <a:gd name="T18" fmla="*/ 133 w 280"/>
              <a:gd name="T19" fmla="*/ 379 h 390"/>
              <a:gd name="T20" fmla="*/ 176 w 280"/>
              <a:gd name="T21" fmla="*/ 360 h 390"/>
              <a:gd name="T22" fmla="*/ 211 w 280"/>
              <a:gd name="T23" fmla="*/ 338 h 390"/>
              <a:gd name="T24" fmla="*/ 237 w 280"/>
              <a:gd name="T25" fmla="*/ 315 h 390"/>
              <a:gd name="T26" fmla="*/ 256 w 280"/>
              <a:gd name="T27" fmla="*/ 293 h 390"/>
              <a:gd name="T28" fmla="*/ 269 w 280"/>
              <a:gd name="T29" fmla="*/ 271 h 390"/>
              <a:gd name="T30" fmla="*/ 278 w 280"/>
              <a:gd name="T31" fmla="*/ 239 h 390"/>
              <a:gd name="T32" fmla="*/ 280 w 280"/>
              <a:gd name="T33" fmla="*/ 218 h 390"/>
              <a:gd name="T34" fmla="*/ 275 w 280"/>
              <a:gd name="T35" fmla="*/ 179 h 390"/>
              <a:gd name="T36" fmla="*/ 263 w 280"/>
              <a:gd name="T37" fmla="*/ 144 h 390"/>
              <a:gd name="T38" fmla="*/ 245 w 280"/>
              <a:gd name="T39" fmla="*/ 110 h 390"/>
              <a:gd name="T40" fmla="*/ 219 w 280"/>
              <a:gd name="T41" fmla="*/ 80 h 390"/>
              <a:gd name="T42" fmla="*/ 187 w 280"/>
              <a:gd name="T43" fmla="*/ 54 h 390"/>
              <a:gd name="T44" fmla="*/ 148 w 280"/>
              <a:gd name="T45" fmla="*/ 32 h 390"/>
              <a:gd name="T46" fmla="*/ 103 w 280"/>
              <a:gd name="T47" fmla="*/ 15 h 390"/>
              <a:gd name="T48" fmla="*/ 51 w 280"/>
              <a:gd name="T49" fmla="*/ 2 h 390"/>
              <a:gd name="T50" fmla="*/ 41 w 280"/>
              <a:gd name="T51" fmla="*/ 0 h 390"/>
              <a:gd name="T52" fmla="*/ 21 w 280"/>
              <a:gd name="T53" fmla="*/ 6 h 390"/>
              <a:gd name="T54" fmla="*/ 13 w 280"/>
              <a:gd name="T55" fmla="*/ 13 h 390"/>
              <a:gd name="T56" fmla="*/ 2 w 280"/>
              <a:gd name="T57" fmla="*/ 30 h 390"/>
              <a:gd name="T58" fmla="*/ 2 w 280"/>
              <a:gd name="T59" fmla="*/ 50 h 390"/>
              <a:gd name="T60" fmla="*/ 6 w 280"/>
              <a:gd name="T61" fmla="*/ 71 h 390"/>
              <a:gd name="T62" fmla="*/ 129 w 280"/>
              <a:gd name="T63" fmla="*/ 289 h 390"/>
              <a:gd name="T64" fmla="*/ 114 w 280"/>
              <a:gd name="T65" fmla="*/ 192 h 390"/>
              <a:gd name="T66" fmla="*/ 97 w 280"/>
              <a:gd name="T67" fmla="*/ 103 h 390"/>
              <a:gd name="T68" fmla="*/ 140 w 280"/>
              <a:gd name="T69" fmla="*/ 123 h 390"/>
              <a:gd name="T70" fmla="*/ 170 w 280"/>
              <a:gd name="T71" fmla="*/ 151 h 390"/>
              <a:gd name="T72" fmla="*/ 189 w 280"/>
              <a:gd name="T73" fmla="*/ 183 h 390"/>
              <a:gd name="T74" fmla="*/ 196 w 280"/>
              <a:gd name="T75" fmla="*/ 220 h 390"/>
              <a:gd name="T76" fmla="*/ 194 w 280"/>
              <a:gd name="T77" fmla="*/ 231 h 390"/>
              <a:gd name="T78" fmla="*/ 183 w 280"/>
              <a:gd name="T79" fmla="*/ 252 h 390"/>
              <a:gd name="T80" fmla="*/ 165 w 280"/>
              <a:gd name="T81" fmla="*/ 269 h 390"/>
              <a:gd name="T82" fmla="*/ 129 w 280"/>
              <a:gd name="T83" fmla="*/ 28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 h="390">
                <a:moveTo>
                  <a:pt x="6" y="71"/>
                </a:moveTo>
                <a:lnTo>
                  <a:pt x="6" y="71"/>
                </a:lnTo>
                <a:lnTo>
                  <a:pt x="6" y="75"/>
                </a:lnTo>
                <a:lnTo>
                  <a:pt x="6" y="75"/>
                </a:lnTo>
                <a:lnTo>
                  <a:pt x="19" y="136"/>
                </a:lnTo>
                <a:lnTo>
                  <a:pt x="30" y="205"/>
                </a:lnTo>
                <a:lnTo>
                  <a:pt x="41" y="276"/>
                </a:lnTo>
                <a:lnTo>
                  <a:pt x="53" y="355"/>
                </a:lnTo>
                <a:lnTo>
                  <a:pt x="53" y="355"/>
                </a:lnTo>
                <a:lnTo>
                  <a:pt x="54" y="362"/>
                </a:lnTo>
                <a:lnTo>
                  <a:pt x="58" y="371"/>
                </a:lnTo>
                <a:lnTo>
                  <a:pt x="64" y="379"/>
                </a:lnTo>
                <a:lnTo>
                  <a:pt x="71" y="385"/>
                </a:lnTo>
                <a:lnTo>
                  <a:pt x="71" y="385"/>
                </a:lnTo>
                <a:lnTo>
                  <a:pt x="82" y="388"/>
                </a:lnTo>
                <a:lnTo>
                  <a:pt x="94" y="390"/>
                </a:lnTo>
                <a:lnTo>
                  <a:pt x="94" y="390"/>
                </a:lnTo>
                <a:lnTo>
                  <a:pt x="107" y="388"/>
                </a:lnTo>
                <a:lnTo>
                  <a:pt x="107" y="388"/>
                </a:lnTo>
                <a:lnTo>
                  <a:pt x="133" y="379"/>
                </a:lnTo>
                <a:lnTo>
                  <a:pt x="155" y="370"/>
                </a:lnTo>
                <a:lnTo>
                  <a:pt x="176" y="360"/>
                </a:lnTo>
                <a:lnTo>
                  <a:pt x="194" y="349"/>
                </a:lnTo>
                <a:lnTo>
                  <a:pt x="211" y="338"/>
                </a:lnTo>
                <a:lnTo>
                  <a:pt x="226" y="327"/>
                </a:lnTo>
                <a:lnTo>
                  <a:pt x="237" y="315"/>
                </a:lnTo>
                <a:lnTo>
                  <a:pt x="249" y="304"/>
                </a:lnTo>
                <a:lnTo>
                  <a:pt x="256" y="293"/>
                </a:lnTo>
                <a:lnTo>
                  <a:pt x="263" y="282"/>
                </a:lnTo>
                <a:lnTo>
                  <a:pt x="269" y="271"/>
                </a:lnTo>
                <a:lnTo>
                  <a:pt x="273" y="259"/>
                </a:lnTo>
                <a:lnTo>
                  <a:pt x="278" y="239"/>
                </a:lnTo>
                <a:lnTo>
                  <a:pt x="280" y="218"/>
                </a:lnTo>
                <a:lnTo>
                  <a:pt x="280" y="218"/>
                </a:lnTo>
                <a:lnTo>
                  <a:pt x="278" y="200"/>
                </a:lnTo>
                <a:lnTo>
                  <a:pt x="275" y="179"/>
                </a:lnTo>
                <a:lnTo>
                  <a:pt x="271" y="161"/>
                </a:lnTo>
                <a:lnTo>
                  <a:pt x="263" y="144"/>
                </a:lnTo>
                <a:lnTo>
                  <a:pt x="254" y="125"/>
                </a:lnTo>
                <a:lnTo>
                  <a:pt x="245" y="110"/>
                </a:lnTo>
                <a:lnTo>
                  <a:pt x="234" y="95"/>
                </a:lnTo>
                <a:lnTo>
                  <a:pt x="219" y="80"/>
                </a:lnTo>
                <a:lnTo>
                  <a:pt x="204" y="67"/>
                </a:lnTo>
                <a:lnTo>
                  <a:pt x="187" y="54"/>
                </a:lnTo>
                <a:lnTo>
                  <a:pt x="168" y="43"/>
                </a:lnTo>
                <a:lnTo>
                  <a:pt x="148" y="32"/>
                </a:lnTo>
                <a:lnTo>
                  <a:pt x="125" y="22"/>
                </a:lnTo>
                <a:lnTo>
                  <a:pt x="103" y="15"/>
                </a:lnTo>
                <a:lnTo>
                  <a:pt x="79" y="8"/>
                </a:lnTo>
                <a:lnTo>
                  <a:pt x="51" y="2"/>
                </a:lnTo>
                <a:lnTo>
                  <a:pt x="51" y="2"/>
                </a:lnTo>
                <a:lnTo>
                  <a:pt x="41" y="0"/>
                </a:lnTo>
                <a:lnTo>
                  <a:pt x="30" y="2"/>
                </a:lnTo>
                <a:lnTo>
                  <a:pt x="21" y="6"/>
                </a:lnTo>
                <a:lnTo>
                  <a:pt x="13" y="13"/>
                </a:lnTo>
                <a:lnTo>
                  <a:pt x="13" y="13"/>
                </a:lnTo>
                <a:lnTo>
                  <a:pt x="8" y="21"/>
                </a:lnTo>
                <a:lnTo>
                  <a:pt x="2" y="30"/>
                </a:lnTo>
                <a:lnTo>
                  <a:pt x="0" y="39"/>
                </a:lnTo>
                <a:lnTo>
                  <a:pt x="2" y="50"/>
                </a:lnTo>
                <a:lnTo>
                  <a:pt x="2" y="50"/>
                </a:lnTo>
                <a:lnTo>
                  <a:pt x="6" y="71"/>
                </a:lnTo>
                <a:lnTo>
                  <a:pt x="6" y="71"/>
                </a:lnTo>
                <a:close/>
                <a:moveTo>
                  <a:pt x="129" y="289"/>
                </a:moveTo>
                <a:lnTo>
                  <a:pt x="129" y="289"/>
                </a:lnTo>
                <a:lnTo>
                  <a:pt x="114" y="192"/>
                </a:lnTo>
                <a:lnTo>
                  <a:pt x="97" y="103"/>
                </a:lnTo>
                <a:lnTo>
                  <a:pt x="97" y="103"/>
                </a:lnTo>
                <a:lnTo>
                  <a:pt x="120" y="112"/>
                </a:lnTo>
                <a:lnTo>
                  <a:pt x="140" y="123"/>
                </a:lnTo>
                <a:lnTo>
                  <a:pt x="157" y="136"/>
                </a:lnTo>
                <a:lnTo>
                  <a:pt x="170" y="151"/>
                </a:lnTo>
                <a:lnTo>
                  <a:pt x="181" y="166"/>
                </a:lnTo>
                <a:lnTo>
                  <a:pt x="189" y="183"/>
                </a:lnTo>
                <a:lnTo>
                  <a:pt x="194" y="202"/>
                </a:lnTo>
                <a:lnTo>
                  <a:pt x="196" y="220"/>
                </a:lnTo>
                <a:lnTo>
                  <a:pt x="196" y="220"/>
                </a:lnTo>
                <a:lnTo>
                  <a:pt x="194" y="231"/>
                </a:lnTo>
                <a:lnTo>
                  <a:pt x="191" y="241"/>
                </a:lnTo>
                <a:lnTo>
                  <a:pt x="183" y="252"/>
                </a:lnTo>
                <a:lnTo>
                  <a:pt x="174" y="259"/>
                </a:lnTo>
                <a:lnTo>
                  <a:pt x="165" y="269"/>
                </a:lnTo>
                <a:lnTo>
                  <a:pt x="153" y="276"/>
                </a:lnTo>
                <a:lnTo>
                  <a:pt x="129" y="289"/>
                </a:lnTo>
                <a:lnTo>
                  <a:pt x="129" y="2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91" name="任意多边形 90"/>
          <p:cNvSpPr/>
          <p:nvPr>
            <p:custDataLst>
              <p:tags r:id="rId22"/>
            </p:custDataLst>
          </p:nvPr>
        </p:nvSpPr>
        <p:spPr bwMode="auto">
          <a:xfrm flipH="1">
            <a:off x="6313170" y="2628900"/>
            <a:ext cx="76200" cy="120650"/>
          </a:xfrm>
          <a:custGeom>
            <a:avLst/>
            <a:gdLst>
              <a:gd name="T0" fmla="*/ 71 w 127"/>
              <a:gd name="T1" fmla="*/ 0 h 204"/>
              <a:gd name="T2" fmla="*/ 71 w 127"/>
              <a:gd name="T3" fmla="*/ 0 h 204"/>
              <a:gd name="T4" fmla="*/ 58 w 127"/>
              <a:gd name="T5" fmla="*/ 0 h 204"/>
              <a:gd name="T6" fmla="*/ 46 w 127"/>
              <a:gd name="T7" fmla="*/ 4 h 204"/>
              <a:gd name="T8" fmla="*/ 35 w 127"/>
              <a:gd name="T9" fmla="*/ 10 h 204"/>
              <a:gd name="T10" fmla="*/ 26 w 127"/>
              <a:gd name="T11" fmla="*/ 15 h 204"/>
              <a:gd name="T12" fmla="*/ 18 w 127"/>
              <a:gd name="T13" fmla="*/ 25 h 204"/>
              <a:gd name="T14" fmla="*/ 11 w 127"/>
              <a:gd name="T15" fmla="*/ 34 h 204"/>
              <a:gd name="T16" fmla="*/ 7 w 127"/>
              <a:gd name="T17" fmla="*/ 47 h 204"/>
              <a:gd name="T18" fmla="*/ 5 w 127"/>
              <a:gd name="T19" fmla="*/ 58 h 204"/>
              <a:gd name="T20" fmla="*/ 0 w 127"/>
              <a:gd name="T21" fmla="*/ 137 h 204"/>
              <a:gd name="T22" fmla="*/ 0 w 127"/>
              <a:gd name="T23" fmla="*/ 137 h 204"/>
              <a:gd name="T24" fmla="*/ 0 w 127"/>
              <a:gd name="T25" fmla="*/ 150 h 204"/>
              <a:gd name="T26" fmla="*/ 2 w 127"/>
              <a:gd name="T27" fmla="*/ 161 h 204"/>
              <a:gd name="T28" fmla="*/ 7 w 127"/>
              <a:gd name="T29" fmla="*/ 172 h 204"/>
              <a:gd name="T30" fmla="*/ 13 w 127"/>
              <a:gd name="T31" fmla="*/ 181 h 204"/>
              <a:gd name="T32" fmla="*/ 22 w 127"/>
              <a:gd name="T33" fmla="*/ 191 h 204"/>
              <a:gd name="T34" fmla="*/ 32 w 127"/>
              <a:gd name="T35" fmla="*/ 196 h 204"/>
              <a:gd name="T36" fmla="*/ 43 w 127"/>
              <a:gd name="T37" fmla="*/ 202 h 204"/>
              <a:gd name="T38" fmla="*/ 56 w 127"/>
              <a:gd name="T39" fmla="*/ 204 h 204"/>
              <a:gd name="T40" fmla="*/ 56 w 127"/>
              <a:gd name="T41" fmla="*/ 204 h 204"/>
              <a:gd name="T42" fmla="*/ 69 w 127"/>
              <a:gd name="T43" fmla="*/ 204 h 204"/>
              <a:gd name="T44" fmla="*/ 80 w 127"/>
              <a:gd name="T45" fmla="*/ 200 h 204"/>
              <a:gd name="T46" fmla="*/ 91 w 127"/>
              <a:gd name="T47" fmla="*/ 194 h 204"/>
              <a:gd name="T48" fmla="*/ 101 w 127"/>
              <a:gd name="T49" fmla="*/ 189 h 204"/>
              <a:gd name="T50" fmla="*/ 108 w 127"/>
              <a:gd name="T51" fmla="*/ 179 h 204"/>
              <a:gd name="T52" fmla="*/ 114 w 127"/>
              <a:gd name="T53" fmla="*/ 170 h 204"/>
              <a:gd name="T54" fmla="*/ 119 w 127"/>
              <a:gd name="T55" fmla="*/ 157 h 204"/>
              <a:gd name="T56" fmla="*/ 121 w 127"/>
              <a:gd name="T57" fmla="*/ 146 h 204"/>
              <a:gd name="T58" fmla="*/ 127 w 127"/>
              <a:gd name="T59" fmla="*/ 68 h 204"/>
              <a:gd name="T60" fmla="*/ 127 w 127"/>
              <a:gd name="T61" fmla="*/ 68 h 204"/>
              <a:gd name="T62" fmla="*/ 127 w 127"/>
              <a:gd name="T63" fmla="*/ 54 h 204"/>
              <a:gd name="T64" fmla="*/ 123 w 127"/>
              <a:gd name="T65" fmla="*/ 43 h 204"/>
              <a:gd name="T66" fmla="*/ 119 w 127"/>
              <a:gd name="T67" fmla="*/ 32 h 204"/>
              <a:gd name="T68" fmla="*/ 112 w 127"/>
              <a:gd name="T69" fmla="*/ 23 h 204"/>
              <a:gd name="T70" fmla="*/ 104 w 127"/>
              <a:gd name="T71" fmla="*/ 13 h 204"/>
              <a:gd name="T72" fmla="*/ 95 w 127"/>
              <a:gd name="T73" fmla="*/ 8 h 204"/>
              <a:gd name="T74" fmla="*/ 84 w 127"/>
              <a:gd name="T75" fmla="*/ 2 h 204"/>
              <a:gd name="T76" fmla="*/ 71 w 127"/>
              <a:gd name="T77" fmla="*/ 0 h 204"/>
              <a:gd name="T78" fmla="*/ 71 w 127"/>
              <a:gd name="T7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204">
                <a:moveTo>
                  <a:pt x="71" y="0"/>
                </a:moveTo>
                <a:lnTo>
                  <a:pt x="71" y="0"/>
                </a:lnTo>
                <a:lnTo>
                  <a:pt x="58" y="0"/>
                </a:lnTo>
                <a:lnTo>
                  <a:pt x="46" y="4"/>
                </a:lnTo>
                <a:lnTo>
                  <a:pt x="35" y="10"/>
                </a:lnTo>
                <a:lnTo>
                  <a:pt x="26" y="15"/>
                </a:lnTo>
                <a:lnTo>
                  <a:pt x="18" y="25"/>
                </a:lnTo>
                <a:lnTo>
                  <a:pt x="11" y="34"/>
                </a:lnTo>
                <a:lnTo>
                  <a:pt x="7" y="47"/>
                </a:lnTo>
                <a:lnTo>
                  <a:pt x="5" y="58"/>
                </a:lnTo>
                <a:lnTo>
                  <a:pt x="0" y="137"/>
                </a:lnTo>
                <a:lnTo>
                  <a:pt x="0" y="137"/>
                </a:lnTo>
                <a:lnTo>
                  <a:pt x="0" y="150"/>
                </a:lnTo>
                <a:lnTo>
                  <a:pt x="2" y="161"/>
                </a:lnTo>
                <a:lnTo>
                  <a:pt x="7" y="172"/>
                </a:lnTo>
                <a:lnTo>
                  <a:pt x="13" y="181"/>
                </a:lnTo>
                <a:lnTo>
                  <a:pt x="22" y="191"/>
                </a:lnTo>
                <a:lnTo>
                  <a:pt x="32" y="196"/>
                </a:lnTo>
                <a:lnTo>
                  <a:pt x="43" y="202"/>
                </a:lnTo>
                <a:lnTo>
                  <a:pt x="56" y="204"/>
                </a:lnTo>
                <a:lnTo>
                  <a:pt x="56" y="204"/>
                </a:lnTo>
                <a:lnTo>
                  <a:pt x="69" y="204"/>
                </a:lnTo>
                <a:lnTo>
                  <a:pt x="80" y="200"/>
                </a:lnTo>
                <a:lnTo>
                  <a:pt x="91" y="194"/>
                </a:lnTo>
                <a:lnTo>
                  <a:pt x="101" y="189"/>
                </a:lnTo>
                <a:lnTo>
                  <a:pt x="108" y="179"/>
                </a:lnTo>
                <a:lnTo>
                  <a:pt x="114" y="170"/>
                </a:lnTo>
                <a:lnTo>
                  <a:pt x="119" y="157"/>
                </a:lnTo>
                <a:lnTo>
                  <a:pt x="121" y="146"/>
                </a:lnTo>
                <a:lnTo>
                  <a:pt x="127" y="68"/>
                </a:lnTo>
                <a:lnTo>
                  <a:pt x="127" y="68"/>
                </a:lnTo>
                <a:lnTo>
                  <a:pt x="127" y="54"/>
                </a:lnTo>
                <a:lnTo>
                  <a:pt x="123" y="43"/>
                </a:lnTo>
                <a:lnTo>
                  <a:pt x="119" y="32"/>
                </a:lnTo>
                <a:lnTo>
                  <a:pt x="112" y="23"/>
                </a:lnTo>
                <a:lnTo>
                  <a:pt x="104" y="13"/>
                </a:lnTo>
                <a:lnTo>
                  <a:pt x="95" y="8"/>
                </a:lnTo>
                <a:lnTo>
                  <a:pt x="84" y="2"/>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92" name="任意多边形 91"/>
          <p:cNvSpPr/>
          <p:nvPr>
            <p:custDataLst>
              <p:tags r:id="rId23"/>
            </p:custDataLst>
          </p:nvPr>
        </p:nvSpPr>
        <p:spPr bwMode="auto">
          <a:xfrm flipH="1">
            <a:off x="6024245" y="2628900"/>
            <a:ext cx="74930" cy="120650"/>
          </a:xfrm>
          <a:custGeom>
            <a:avLst/>
            <a:gdLst>
              <a:gd name="T0" fmla="*/ 56 w 127"/>
              <a:gd name="T1" fmla="*/ 0 h 204"/>
              <a:gd name="T2" fmla="*/ 56 w 127"/>
              <a:gd name="T3" fmla="*/ 0 h 204"/>
              <a:gd name="T4" fmla="*/ 43 w 127"/>
              <a:gd name="T5" fmla="*/ 2 h 204"/>
              <a:gd name="T6" fmla="*/ 32 w 127"/>
              <a:gd name="T7" fmla="*/ 8 h 204"/>
              <a:gd name="T8" fmla="*/ 22 w 127"/>
              <a:gd name="T9" fmla="*/ 13 h 204"/>
              <a:gd name="T10" fmla="*/ 13 w 127"/>
              <a:gd name="T11" fmla="*/ 23 h 204"/>
              <a:gd name="T12" fmla="*/ 7 w 127"/>
              <a:gd name="T13" fmla="*/ 32 h 204"/>
              <a:gd name="T14" fmla="*/ 4 w 127"/>
              <a:gd name="T15" fmla="*/ 43 h 204"/>
              <a:gd name="T16" fmla="*/ 0 w 127"/>
              <a:gd name="T17" fmla="*/ 54 h 204"/>
              <a:gd name="T18" fmla="*/ 0 w 127"/>
              <a:gd name="T19" fmla="*/ 68 h 204"/>
              <a:gd name="T20" fmla="*/ 5 w 127"/>
              <a:gd name="T21" fmla="*/ 146 h 204"/>
              <a:gd name="T22" fmla="*/ 5 w 127"/>
              <a:gd name="T23" fmla="*/ 146 h 204"/>
              <a:gd name="T24" fmla="*/ 7 w 127"/>
              <a:gd name="T25" fmla="*/ 157 h 204"/>
              <a:gd name="T26" fmla="*/ 13 w 127"/>
              <a:gd name="T27" fmla="*/ 170 h 204"/>
              <a:gd name="T28" fmla="*/ 18 w 127"/>
              <a:gd name="T29" fmla="*/ 179 h 204"/>
              <a:gd name="T30" fmla="*/ 26 w 127"/>
              <a:gd name="T31" fmla="*/ 189 h 204"/>
              <a:gd name="T32" fmla="*/ 35 w 127"/>
              <a:gd name="T33" fmla="*/ 194 h 204"/>
              <a:gd name="T34" fmla="*/ 46 w 127"/>
              <a:gd name="T35" fmla="*/ 200 h 204"/>
              <a:gd name="T36" fmla="*/ 58 w 127"/>
              <a:gd name="T37" fmla="*/ 204 h 204"/>
              <a:gd name="T38" fmla="*/ 71 w 127"/>
              <a:gd name="T39" fmla="*/ 204 h 204"/>
              <a:gd name="T40" fmla="*/ 71 w 127"/>
              <a:gd name="T41" fmla="*/ 204 h 204"/>
              <a:gd name="T42" fmla="*/ 84 w 127"/>
              <a:gd name="T43" fmla="*/ 202 h 204"/>
              <a:gd name="T44" fmla="*/ 95 w 127"/>
              <a:gd name="T45" fmla="*/ 196 h 204"/>
              <a:gd name="T46" fmla="*/ 104 w 127"/>
              <a:gd name="T47" fmla="*/ 191 h 204"/>
              <a:gd name="T48" fmla="*/ 114 w 127"/>
              <a:gd name="T49" fmla="*/ 181 h 204"/>
              <a:gd name="T50" fmla="*/ 119 w 127"/>
              <a:gd name="T51" fmla="*/ 172 h 204"/>
              <a:gd name="T52" fmla="*/ 125 w 127"/>
              <a:gd name="T53" fmla="*/ 161 h 204"/>
              <a:gd name="T54" fmla="*/ 127 w 127"/>
              <a:gd name="T55" fmla="*/ 150 h 204"/>
              <a:gd name="T56" fmla="*/ 127 w 127"/>
              <a:gd name="T57" fmla="*/ 137 h 204"/>
              <a:gd name="T58" fmla="*/ 121 w 127"/>
              <a:gd name="T59" fmla="*/ 58 h 204"/>
              <a:gd name="T60" fmla="*/ 121 w 127"/>
              <a:gd name="T61" fmla="*/ 58 h 204"/>
              <a:gd name="T62" fmla="*/ 119 w 127"/>
              <a:gd name="T63" fmla="*/ 47 h 204"/>
              <a:gd name="T64" fmla="*/ 114 w 127"/>
              <a:gd name="T65" fmla="*/ 34 h 204"/>
              <a:gd name="T66" fmla="*/ 108 w 127"/>
              <a:gd name="T67" fmla="*/ 25 h 204"/>
              <a:gd name="T68" fmla="*/ 101 w 127"/>
              <a:gd name="T69" fmla="*/ 15 h 204"/>
              <a:gd name="T70" fmla="*/ 91 w 127"/>
              <a:gd name="T71" fmla="*/ 10 h 204"/>
              <a:gd name="T72" fmla="*/ 80 w 127"/>
              <a:gd name="T73" fmla="*/ 4 h 204"/>
              <a:gd name="T74" fmla="*/ 69 w 127"/>
              <a:gd name="T75" fmla="*/ 0 h 204"/>
              <a:gd name="T76" fmla="*/ 56 w 127"/>
              <a:gd name="T77" fmla="*/ 0 h 204"/>
              <a:gd name="T78" fmla="*/ 56 w 127"/>
              <a:gd name="T7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204">
                <a:moveTo>
                  <a:pt x="56" y="0"/>
                </a:moveTo>
                <a:lnTo>
                  <a:pt x="56" y="0"/>
                </a:lnTo>
                <a:lnTo>
                  <a:pt x="43" y="2"/>
                </a:lnTo>
                <a:lnTo>
                  <a:pt x="32" y="8"/>
                </a:lnTo>
                <a:lnTo>
                  <a:pt x="22" y="13"/>
                </a:lnTo>
                <a:lnTo>
                  <a:pt x="13" y="23"/>
                </a:lnTo>
                <a:lnTo>
                  <a:pt x="7" y="32"/>
                </a:lnTo>
                <a:lnTo>
                  <a:pt x="4" y="43"/>
                </a:lnTo>
                <a:lnTo>
                  <a:pt x="0" y="54"/>
                </a:lnTo>
                <a:lnTo>
                  <a:pt x="0" y="68"/>
                </a:lnTo>
                <a:lnTo>
                  <a:pt x="5" y="146"/>
                </a:lnTo>
                <a:lnTo>
                  <a:pt x="5" y="146"/>
                </a:lnTo>
                <a:lnTo>
                  <a:pt x="7" y="157"/>
                </a:lnTo>
                <a:lnTo>
                  <a:pt x="13" y="170"/>
                </a:lnTo>
                <a:lnTo>
                  <a:pt x="18" y="179"/>
                </a:lnTo>
                <a:lnTo>
                  <a:pt x="26" y="189"/>
                </a:lnTo>
                <a:lnTo>
                  <a:pt x="35" y="194"/>
                </a:lnTo>
                <a:lnTo>
                  <a:pt x="46" y="200"/>
                </a:lnTo>
                <a:lnTo>
                  <a:pt x="58" y="204"/>
                </a:lnTo>
                <a:lnTo>
                  <a:pt x="71" y="204"/>
                </a:lnTo>
                <a:lnTo>
                  <a:pt x="71" y="204"/>
                </a:lnTo>
                <a:lnTo>
                  <a:pt x="84" y="202"/>
                </a:lnTo>
                <a:lnTo>
                  <a:pt x="95" y="196"/>
                </a:lnTo>
                <a:lnTo>
                  <a:pt x="104" y="191"/>
                </a:lnTo>
                <a:lnTo>
                  <a:pt x="114" y="181"/>
                </a:lnTo>
                <a:lnTo>
                  <a:pt x="119" y="172"/>
                </a:lnTo>
                <a:lnTo>
                  <a:pt x="125" y="161"/>
                </a:lnTo>
                <a:lnTo>
                  <a:pt x="127" y="150"/>
                </a:lnTo>
                <a:lnTo>
                  <a:pt x="127" y="137"/>
                </a:lnTo>
                <a:lnTo>
                  <a:pt x="121" y="58"/>
                </a:lnTo>
                <a:lnTo>
                  <a:pt x="121" y="58"/>
                </a:lnTo>
                <a:lnTo>
                  <a:pt x="119" y="47"/>
                </a:lnTo>
                <a:lnTo>
                  <a:pt x="114" y="34"/>
                </a:lnTo>
                <a:lnTo>
                  <a:pt x="108" y="25"/>
                </a:lnTo>
                <a:lnTo>
                  <a:pt x="101" y="15"/>
                </a:lnTo>
                <a:lnTo>
                  <a:pt x="91" y="10"/>
                </a:lnTo>
                <a:lnTo>
                  <a:pt x="80" y="4"/>
                </a:lnTo>
                <a:lnTo>
                  <a:pt x="69" y="0"/>
                </a:lnTo>
                <a:lnTo>
                  <a:pt x="56" y="0"/>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93" name="任意多边形 92"/>
          <p:cNvSpPr/>
          <p:nvPr>
            <p:custDataLst>
              <p:tags r:id="rId24"/>
            </p:custDataLst>
          </p:nvPr>
        </p:nvSpPr>
        <p:spPr bwMode="auto">
          <a:xfrm>
            <a:off x="5191125" y="1922780"/>
            <a:ext cx="638810" cy="549910"/>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rgbClr val="178AA1"/>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94" name="任意多边形 93"/>
          <p:cNvSpPr/>
          <p:nvPr>
            <p:custDataLst>
              <p:tags r:id="rId25"/>
            </p:custDataLst>
          </p:nvPr>
        </p:nvSpPr>
        <p:spPr bwMode="auto">
          <a:xfrm>
            <a:off x="5471795" y="2294255"/>
            <a:ext cx="76200" cy="76200"/>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95" name="任意多边形 94"/>
          <p:cNvSpPr/>
          <p:nvPr>
            <p:custDataLst>
              <p:tags r:id="rId26"/>
            </p:custDataLst>
          </p:nvPr>
        </p:nvSpPr>
        <p:spPr bwMode="auto">
          <a:xfrm>
            <a:off x="5387975" y="1986915"/>
            <a:ext cx="254000" cy="284480"/>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97" name="任意多边形 96"/>
          <p:cNvSpPr/>
          <p:nvPr>
            <p:custDataLst>
              <p:tags r:id="rId27"/>
            </p:custDataLst>
          </p:nvPr>
        </p:nvSpPr>
        <p:spPr bwMode="auto">
          <a:xfrm flipH="1">
            <a:off x="9504680" y="2430780"/>
            <a:ext cx="699770" cy="1717040"/>
          </a:xfrm>
          <a:custGeom>
            <a:avLst/>
            <a:gdLst>
              <a:gd name="T0" fmla="*/ 937 w 1176"/>
              <a:gd name="T1" fmla="*/ 1835 h 2904"/>
              <a:gd name="T2" fmla="*/ 1107 w 1176"/>
              <a:gd name="T3" fmla="*/ 1699 h 2904"/>
              <a:gd name="T4" fmla="*/ 1172 w 1176"/>
              <a:gd name="T5" fmla="*/ 1536 h 2904"/>
              <a:gd name="T6" fmla="*/ 1159 w 1176"/>
              <a:gd name="T7" fmla="*/ 1398 h 2904"/>
              <a:gd name="T8" fmla="*/ 1034 w 1176"/>
              <a:gd name="T9" fmla="*/ 1223 h 2904"/>
              <a:gd name="T10" fmla="*/ 860 w 1176"/>
              <a:gd name="T11" fmla="*/ 1120 h 2904"/>
              <a:gd name="T12" fmla="*/ 674 w 1176"/>
              <a:gd name="T13" fmla="*/ 1034 h 2904"/>
              <a:gd name="T14" fmla="*/ 965 w 1176"/>
              <a:gd name="T15" fmla="*/ 948 h 2904"/>
              <a:gd name="T16" fmla="*/ 1071 w 1176"/>
              <a:gd name="T17" fmla="*/ 844 h 2904"/>
              <a:gd name="T18" fmla="*/ 1135 w 1176"/>
              <a:gd name="T19" fmla="*/ 695 h 2904"/>
              <a:gd name="T20" fmla="*/ 1148 w 1176"/>
              <a:gd name="T21" fmla="*/ 530 h 2904"/>
              <a:gd name="T22" fmla="*/ 1107 w 1176"/>
              <a:gd name="T23" fmla="*/ 344 h 2904"/>
              <a:gd name="T24" fmla="*/ 1008 w 1176"/>
              <a:gd name="T25" fmla="*/ 185 h 2904"/>
              <a:gd name="T26" fmla="*/ 864 w 1176"/>
              <a:gd name="T27" fmla="*/ 68 h 2904"/>
              <a:gd name="T28" fmla="*/ 685 w 1176"/>
              <a:gd name="T29" fmla="*/ 6 h 2904"/>
              <a:gd name="T30" fmla="*/ 517 w 1176"/>
              <a:gd name="T31" fmla="*/ 6 h 2904"/>
              <a:gd name="T32" fmla="*/ 336 w 1176"/>
              <a:gd name="T33" fmla="*/ 66 h 2904"/>
              <a:gd name="T34" fmla="*/ 191 w 1176"/>
              <a:gd name="T35" fmla="*/ 181 h 2904"/>
              <a:gd name="T36" fmla="*/ 90 w 1176"/>
              <a:gd name="T37" fmla="*/ 338 h 2904"/>
              <a:gd name="T38" fmla="*/ 47 w 1176"/>
              <a:gd name="T39" fmla="*/ 525 h 2904"/>
              <a:gd name="T40" fmla="*/ 67 w 1176"/>
              <a:gd name="T41" fmla="*/ 695 h 2904"/>
              <a:gd name="T42" fmla="*/ 41 w 1176"/>
              <a:gd name="T43" fmla="*/ 823 h 2904"/>
              <a:gd name="T44" fmla="*/ 2 w 1176"/>
              <a:gd name="T45" fmla="*/ 975 h 2904"/>
              <a:gd name="T46" fmla="*/ 88 w 1176"/>
              <a:gd name="T47" fmla="*/ 1122 h 2904"/>
              <a:gd name="T48" fmla="*/ 11 w 1176"/>
              <a:gd name="T49" fmla="*/ 1374 h 2904"/>
              <a:gd name="T50" fmla="*/ 38 w 1176"/>
              <a:gd name="T51" fmla="*/ 1497 h 2904"/>
              <a:gd name="T52" fmla="*/ 138 w 1176"/>
              <a:gd name="T53" fmla="*/ 1549 h 2904"/>
              <a:gd name="T54" fmla="*/ 271 w 1176"/>
              <a:gd name="T55" fmla="*/ 1518 h 2904"/>
              <a:gd name="T56" fmla="*/ 293 w 1176"/>
              <a:gd name="T57" fmla="*/ 1753 h 2904"/>
              <a:gd name="T58" fmla="*/ 230 w 1176"/>
              <a:gd name="T59" fmla="*/ 2606 h 2904"/>
              <a:gd name="T60" fmla="*/ 82 w 1176"/>
              <a:gd name="T61" fmla="*/ 2671 h 2904"/>
              <a:gd name="T62" fmla="*/ 41 w 1176"/>
              <a:gd name="T63" fmla="*/ 2757 h 2904"/>
              <a:gd name="T64" fmla="*/ 56 w 1176"/>
              <a:gd name="T65" fmla="*/ 2839 h 2904"/>
              <a:gd name="T66" fmla="*/ 159 w 1176"/>
              <a:gd name="T67" fmla="*/ 2891 h 2904"/>
              <a:gd name="T68" fmla="*/ 375 w 1176"/>
              <a:gd name="T69" fmla="*/ 2900 h 2904"/>
              <a:gd name="T70" fmla="*/ 519 w 1176"/>
              <a:gd name="T71" fmla="*/ 2835 h 2904"/>
              <a:gd name="T72" fmla="*/ 588 w 1176"/>
              <a:gd name="T73" fmla="*/ 2712 h 2904"/>
              <a:gd name="T74" fmla="*/ 629 w 1176"/>
              <a:gd name="T75" fmla="*/ 2824 h 2904"/>
              <a:gd name="T76" fmla="*/ 732 w 1176"/>
              <a:gd name="T77" fmla="*/ 2876 h 2904"/>
              <a:gd name="T78" fmla="*/ 1032 w 1176"/>
              <a:gd name="T79" fmla="*/ 2871 h 2904"/>
              <a:gd name="T80" fmla="*/ 1099 w 1176"/>
              <a:gd name="T81" fmla="*/ 2816 h 2904"/>
              <a:gd name="T82" fmla="*/ 1084 w 1176"/>
              <a:gd name="T83" fmla="*/ 2718 h 2904"/>
              <a:gd name="T84" fmla="*/ 993 w 1176"/>
              <a:gd name="T85" fmla="*/ 2621 h 2904"/>
              <a:gd name="T86" fmla="*/ 330 w 1176"/>
              <a:gd name="T87" fmla="*/ 1346 h 2904"/>
              <a:gd name="T88" fmla="*/ 302 w 1176"/>
              <a:gd name="T89" fmla="*/ 1139 h 2904"/>
              <a:gd name="T90" fmla="*/ 474 w 1176"/>
              <a:gd name="T91" fmla="*/ 1029 h 2904"/>
              <a:gd name="T92" fmla="*/ 332 w 1176"/>
              <a:gd name="T93" fmla="*/ 1396 h 2904"/>
              <a:gd name="T94" fmla="*/ 502 w 1176"/>
              <a:gd name="T95" fmla="*/ 2283 h 2904"/>
              <a:gd name="T96" fmla="*/ 532 w 1176"/>
              <a:gd name="T97" fmla="*/ 2040 h 2904"/>
              <a:gd name="T98" fmla="*/ 573 w 1176"/>
              <a:gd name="T99" fmla="*/ 2008 h 2904"/>
              <a:gd name="T100" fmla="*/ 614 w 1176"/>
              <a:gd name="T101" fmla="*/ 2152 h 2904"/>
              <a:gd name="T102" fmla="*/ 601 w 1176"/>
              <a:gd name="T103" fmla="*/ 2667 h 2904"/>
              <a:gd name="T104" fmla="*/ 851 w 1176"/>
              <a:gd name="T105" fmla="*/ 1372 h 2904"/>
              <a:gd name="T106" fmla="*/ 926 w 1176"/>
              <a:gd name="T107" fmla="*/ 1447 h 2904"/>
              <a:gd name="T108" fmla="*/ 935 w 1176"/>
              <a:gd name="T109" fmla="*/ 1516 h 2904"/>
              <a:gd name="T110" fmla="*/ 844 w 1176"/>
              <a:gd name="T111" fmla="*/ 1607 h 2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6" h="2904">
                <a:moveTo>
                  <a:pt x="834" y="2581"/>
                </a:moveTo>
                <a:lnTo>
                  <a:pt x="814" y="1883"/>
                </a:lnTo>
                <a:lnTo>
                  <a:pt x="814" y="1883"/>
                </a:lnTo>
                <a:lnTo>
                  <a:pt x="831" y="1878"/>
                </a:lnTo>
                <a:lnTo>
                  <a:pt x="875" y="1863"/>
                </a:lnTo>
                <a:lnTo>
                  <a:pt x="905" y="1850"/>
                </a:lnTo>
                <a:lnTo>
                  <a:pt x="937" y="1835"/>
                </a:lnTo>
                <a:lnTo>
                  <a:pt x="972" y="1816"/>
                </a:lnTo>
                <a:lnTo>
                  <a:pt x="1008" y="1792"/>
                </a:lnTo>
                <a:lnTo>
                  <a:pt x="1043" y="1766"/>
                </a:lnTo>
                <a:lnTo>
                  <a:pt x="1060" y="1751"/>
                </a:lnTo>
                <a:lnTo>
                  <a:pt x="1077" y="1734"/>
                </a:lnTo>
                <a:lnTo>
                  <a:pt x="1092" y="1717"/>
                </a:lnTo>
                <a:lnTo>
                  <a:pt x="1107" y="1699"/>
                </a:lnTo>
                <a:lnTo>
                  <a:pt x="1120" y="1680"/>
                </a:lnTo>
                <a:lnTo>
                  <a:pt x="1133" y="1659"/>
                </a:lnTo>
                <a:lnTo>
                  <a:pt x="1144" y="1637"/>
                </a:lnTo>
                <a:lnTo>
                  <a:pt x="1153" y="1613"/>
                </a:lnTo>
                <a:lnTo>
                  <a:pt x="1163" y="1589"/>
                </a:lnTo>
                <a:lnTo>
                  <a:pt x="1168" y="1564"/>
                </a:lnTo>
                <a:lnTo>
                  <a:pt x="1172" y="1536"/>
                </a:lnTo>
                <a:lnTo>
                  <a:pt x="1176" y="1508"/>
                </a:lnTo>
                <a:lnTo>
                  <a:pt x="1176" y="1478"/>
                </a:lnTo>
                <a:lnTo>
                  <a:pt x="1174" y="1447"/>
                </a:lnTo>
                <a:lnTo>
                  <a:pt x="1174" y="1447"/>
                </a:lnTo>
                <a:lnTo>
                  <a:pt x="1170" y="1434"/>
                </a:lnTo>
                <a:lnTo>
                  <a:pt x="1166" y="1419"/>
                </a:lnTo>
                <a:lnTo>
                  <a:pt x="1159" y="1398"/>
                </a:lnTo>
                <a:lnTo>
                  <a:pt x="1150" y="1376"/>
                </a:lnTo>
                <a:lnTo>
                  <a:pt x="1137" y="1348"/>
                </a:lnTo>
                <a:lnTo>
                  <a:pt x="1120" y="1318"/>
                </a:lnTo>
                <a:lnTo>
                  <a:pt x="1097" y="1288"/>
                </a:lnTo>
                <a:lnTo>
                  <a:pt x="1069" y="1254"/>
                </a:lnTo>
                <a:lnTo>
                  <a:pt x="1053" y="1240"/>
                </a:lnTo>
                <a:lnTo>
                  <a:pt x="1034" y="1223"/>
                </a:lnTo>
                <a:lnTo>
                  <a:pt x="1015" y="1208"/>
                </a:lnTo>
                <a:lnTo>
                  <a:pt x="995" y="1191"/>
                </a:lnTo>
                <a:lnTo>
                  <a:pt x="970" y="1176"/>
                </a:lnTo>
                <a:lnTo>
                  <a:pt x="946" y="1161"/>
                </a:lnTo>
                <a:lnTo>
                  <a:pt x="920" y="1146"/>
                </a:lnTo>
                <a:lnTo>
                  <a:pt x="892" y="1133"/>
                </a:lnTo>
                <a:lnTo>
                  <a:pt x="860" y="1120"/>
                </a:lnTo>
                <a:lnTo>
                  <a:pt x="827" y="1109"/>
                </a:lnTo>
                <a:lnTo>
                  <a:pt x="793" y="1098"/>
                </a:lnTo>
                <a:lnTo>
                  <a:pt x="756" y="1087"/>
                </a:lnTo>
                <a:lnTo>
                  <a:pt x="715" y="1077"/>
                </a:lnTo>
                <a:lnTo>
                  <a:pt x="674" y="1070"/>
                </a:lnTo>
                <a:lnTo>
                  <a:pt x="674" y="1034"/>
                </a:lnTo>
                <a:lnTo>
                  <a:pt x="674" y="1034"/>
                </a:lnTo>
                <a:lnTo>
                  <a:pt x="724" y="1029"/>
                </a:lnTo>
                <a:lnTo>
                  <a:pt x="773" y="1021"/>
                </a:lnTo>
                <a:lnTo>
                  <a:pt x="821" y="1012"/>
                </a:lnTo>
                <a:lnTo>
                  <a:pt x="864" y="997"/>
                </a:lnTo>
                <a:lnTo>
                  <a:pt x="907" y="980"/>
                </a:lnTo>
                <a:lnTo>
                  <a:pt x="946" y="960"/>
                </a:lnTo>
                <a:lnTo>
                  <a:pt x="965" y="948"/>
                </a:lnTo>
                <a:lnTo>
                  <a:pt x="982" y="935"/>
                </a:lnTo>
                <a:lnTo>
                  <a:pt x="998" y="922"/>
                </a:lnTo>
                <a:lnTo>
                  <a:pt x="1015" y="909"/>
                </a:lnTo>
                <a:lnTo>
                  <a:pt x="1030" y="894"/>
                </a:lnTo>
                <a:lnTo>
                  <a:pt x="1045" y="878"/>
                </a:lnTo>
                <a:lnTo>
                  <a:pt x="1058" y="861"/>
                </a:lnTo>
                <a:lnTo>
                  <a:pt x="1071" y="844"/>
                </a:lnTo>
                <a:lnTo>
                  <a:pt x="1084" y="825"/>
                </a:lnTo>
                <a:lnTo>
                  <a:pt x="1096" y="807"/>
                </a:lnTo>
                <a:lnTo>
                  <a:pt x="1105" y="786"/>
                </a:lnTo>
                <a:lnTo>
                  <a:pt x="1114" y="764"/>
                </a:lnTo>
                <a:lnTo>
                  <a:pt x="1122" y="741"/>
                </a:lnTo>
                <a:lnTo>
                  <a:pt x="1129" y="719"/>
                </a:lnTo>
                <a:lnTo>
                  <a:pt x="1135" y="695"/>
                </a:lnTo>
                <a:lnTo>
                  <a:pt x="1140" y="670"/>
                </a:lnTo>
                <a:lnTo>
                  <a:pt x="1144" y="644"/>
                </a:lnTo>
                <a:lnTo>
                  <a:pt x="1148" y="616"/>
                </a:lnTo>
                <a:lnTo>
                  <a:pt x="1150" y="588"/>
                </a:lnTo>
                <a:lnTo>
                  <a:pt x="1150" y="560"/>
                </a:lnTo>
                <a:lnTo>
                  <a:pt x="1150" y="560"/>
                </a:lnTo>
                <a:lnTo>
                  <a:pt x="1148" y="530"/>
                </a:lnTo>
                <a:lnTo>
                  <a:pt x="1146" y="502"/>
                </a:lnTo>
                <a:lnTo>
                  <a:pt x="1144" y="474"/>
                </a:lnTo>
                <a:lnTo>
                  <a:pt x="1138" y="448"/>
                </a:lnTo>
                <a:lnTo>
                  <a:pt x="1133" y="420"/>
                </a:lnTo>
                <a:lnTo>
                  <a:pt x="1125" y="394"/>
                </a:lnTo>
                <a:lnTo>
                  <a:pt x="1116" y="368"/>
                </a:lnTo>
                <a:lnTo>
                  <a:pt x="1107" y="344"/>
                </a:lnTo>
                <a:lnTo>
                  <a:pt x="1096" y="318"/>
                </a:lnTo>
                <a:lnTo>
                  <a:pt x="1084" y="293"/>
                </a:lnTo>
                <a:lnTo>
                  <a:pt x="1071" y="271"/>
                </a:lnTo>
                <a:lnTo>
                  <a:pt x="1056" y="249"/>
                </a:lnTo>
                <a:lnTo>
                  <a:pt x="1041" y="226"/>
                </a:lnTo>
                <a:lnTo>
                  <a:pt x="1025" y="204"/>
                </a:lnTo>
                <a:lnTo>
                  <a:pt x="1008" y="185"/>
                </a:lnTo>
                <a:lnTo>
                  <a:pt x="989" y="165"/>
                </a:lnTo>
                <a:lnTo>
                  <a:pt x="970" y="146"/>
                </a:lnTo>
                <a:lnTo>
                  <a:pt x="952" y="129"/>
                </a:lnTo>
                <a:lnTo>
                  <a:pt x="931" y="112"/>
                </a:lnTo>
                <a:lnTo>
                  <a:pt x="909" y="96"/>
                </a:lnTo>
                <a:lnTo>
                  <a:pt x="887" y="81"/>
                </a:lnTo>
                <a:lnTo>
                  <a:pt x="864" y="68"/>
                </a:lnTo>
                <a:lnTo>
                  <a:pt x="840" y="55"/>
                </a:lnTo>
                <a:lnTo>
                  <a:pt x="816" y="43"/>
                </a:lnTo>
                <a:lnTo>
                  <a:pt x="791" y="34"/>
                </a:lnTo>
                <a:lnTo>
                  <a:pt x="765" y="25"/>
                </a:lnTo>
                <a:lnTo>
                  <a:pt x="739" y="17"/>
                </a:lnTo>
                <a:lnTo>
                  <a:pt x="713" y="12"/>
                </a:lnTo>
                <a:lnTo>
                  <a:pt x="685" y="6"/>
                </a:lnTo>
                <a:lnTo>
                  <a:pt x="657" y="2"/>
                </a:lnTo>
                <a:lnTo>
                  <a:pt x="629" y="0"/>
                </a:lnTo>
                <a:lnTo>
                  <a:pt x="601" y="0"/>
                </a:lnTo>
                <a:lnTo>
                  <a:pt x="601" y="0"/>
                </a:lnTo>
                <a:lnTo>
                  <a:pt x="573" y="0"/>
                </a:lnTo>
                <a:lnTo>
                  <a:pt x="545" y="2"/>
                </a:lnTo>
                <a:lnTo>
                  <a:pt x="517" y="6"/>
                </a:lnTo>
                <a:lnTo>
                  <a:pt x="489" y="12"/>
                </a:lnTo>
                <a:lnTo>
                  <a:pt x="463" y="17"/>
                </a:lnTo>
                <a:lnTo>
                  <a:pt x="437" y="25"/>
                </a:lnTo>
                <a:lnTo>
                  <a:pt x="411" y="34"/>
                </a:lnTo>
                <a:lnTo>
                  <a:pt x="385" y="43"/>
                </a:lnTo>
                <a:lnTo>
                  <a:pt x="360" y="55"/>
                </a:lnTo>
                <a:lnTo>
                  <a:pt x="336" y="66"/>
                </a:lnTo>
                <a:lnTo>
                  <a:pt x="314" y="81"/>
                </a:lnTo>
                <a:lnTo>
                  <a:pt x="291" y="94"/>
                </a:lnTo>
                <a:lnTo>
                  <a:pt x="269" y="111"/>
                </a:lnTo>
                <a:lnTo>
                  <a:pt x="248" y="125"/>
                </a:lnTo>
                <a:lnTo>
                  <a:pt x="228" y="144"/>
                </a:lnTo>
                <a:lnTo>
                  <a:pt x="209" y="163"/>
                </a:lnTo>
                <a:lnTo>
                  <a:pt x="191" y="181"/>
                </a:lnTo>
                <a:lnTo>
                  <a:pt x="174" y="202"/>
                </a:lnTo>
                <a:lnTo>
                  <a:pt x="157" y="222"/>
                </a:lnTo>
                <a:lnTo>
                  <a:pt x="142" y="243"/>
                </a:lnTo>
                <a:lnTo>
                  <a:pt x="127" y="267"/>
                </a:lnTo>
                <a:lnTo>
                  <a:pt x="114" y="290"/>
                </a:lnTo>
                <a:lnTo>
                  <a:pt x="101" y="314"/>
                </a:lnTo>
                <a:lnTo>
                  <a:pt x="90" y="338"/>
                </a:lnTo>
                <a:lnTo>
                  <a:pt x="80" y="362"/>
                </a:lnTo>
                <a:lnTo>
                  <a:pt x="71" y="389"/>
                </a:lnTo>
                <a:lnTo>
                  <a:pt x="64" y="415"/>
                </a:lnTo>
                <a:lnTo>
                  <a:pt x="58" y="443"/>
                </a:lnTo>
                <a:lnTo>
                  <a:pt x="52" y="469"/>
                </a:lnTo>
                <a:lnTo>
                  <a:pt x="51" y="497"/>
                </a:lnTo>
                <a:lnTo>
                  <a:pt x="47" y="525"/>
                </a:lnTo>
                <a:lnTo>
                  <a:pt x="47" y="555"/>
                </a:lnTo>
                <a:lnTo>
                  <a:pt x="47" y="555"/>
                </a:lnTo>
                <a:lnTo>
                  <a:pt x="49" y="585"/>
                </a:lnTo>
                <a:lnTo>
                  <a:pt x="51" y="613"/>
                </a:lnTo>
                <a:lnTo>
                  <a:pt x="54" y="641"/>
                </a:lnTo>
                <a:lnTo>
                  <a:pt x="60" y="669"/>
                </a:lnTo>
                <a:lnTo>
                  <a:pt x="67" y="695"/>
                </a:lnTo>
                <a:lnTo>
                  <a:pt x="77" y="721"/>
                </a:lnTo>
                <a:lnTo>
                  <a:pt x="88" y="745"/>
                </a:lnTo>
                <a:lnTo>
                  <a:pt x="99" y="769"/>
                </a:lnTo>
                <a:lnTo>
                  <a:pt x="99" y="769"/>
                </a:lnTo>
                <a:lnTo>
                  <a:pt x="77" y="784"/>
                </a:lnTo>
                <a:lnTo>
                  <a:pt x="58" y="803"/>
                </a:lnTo>
                <a:lnTo>
                  <a:pt x="41" y="823"/>
                </a:lnTo>
                <a:lnTo>
                  <a:pt x="26" y="844"/>
                </a:lnTo>
                <a:lnTo>
                  <a:pt x="15" y="868"/>
                </a:lnTo>
                <a:lnTo>
                  <a:pt x="8" y="894"/>
                </a:lnTo>
                <a:lnTo>
                  <a:pt x="2" y="920"/>
                </a:lnTo>
                <a:lnTo>
                  <a:pt x="0" y="948"/>
                </a:lnTo>
                <a:lnTo>
                  <a:pt x="0" y="948"/>
                </a:lnTo>
                <a:lnTo>
                  <a:pt x="2" y="975"/>
                </a:lnTo>
                <a:lnTo>
                  <a:pt x="6" y="1001"/>
                </a:lnTo>
                <a:lnTo>
                  <a:pt x="13" y="1025"/>
                </a:lnTo>
                <a:lnTo>
                  <a:pt x="24" y="1047"/>
                </a:lnTo>
                <a:lnTo>
                  <a:pt x="38" y="1068"/>
                </a:lnTo>
                <a:lnTo>
                  <a:pt x="52" y="1088"/>
                </a:lnTo>
                <a:lnTo>
                  <a:pt x="69" y="1105"/>
                </a:lnTo>
                <a:lnTo>
                  <a:pt x="88" y="1122"/>
                </a:lnTo>
                <a:lnTo>
                  <a:pt x="88" y="1122"/>
                </a:lnTo>
                <a:lnTo>
                  <a:pt x="69" y="1176"/>
                </a:lnTo>
                <a:lnTo>
                  <a:pt x="49" y="1234"/>
                </a:lnTo>
                <a:lnTo>
                  <a:pt x="30" y="1292"/>
                </a:lnTo>
                <a:lnTo>
                  <a:pt x="23" y="1320"/>
                </a:lnTo>
                <a:lnTo>
                  <a:pt x="15" y="1348"/>
                </a:lnTo>
                <a:lnTo>
                  <a:pt x="11" y="1374"/>
                </a:lnTo>
                <a:lnTo>
                  <a:pt x="8" y="1400"/>
                </a:lnTo>
                <a:lnTo>
                  <a:pt x="8" y="1424"/>
                </a:lnTo>
                <a:lnTo>
                  <a:pt x="11" y="1449"/>
                </a:lnTo>
                <a:lnTo>
                  <a:pt x="19" y="1469"/>
                </a:lnTo>
                <a:lnTo>
                  <a:pt x="24" y="1478"/>
                </a:lnTo>
                <a:lnTo>
                  <a:pt x="30" y="1488"/>
                </a:lnTo>
                <a:lnTo>
                  <a:pt x="38" y="1497"/>
                </a:lnTo>
                <a:lnTo>
                  <a:pt x="45" y="1506"/>
                </a:lnTo>
                <a:lnTo>
                  <a:pt x="54" y="1514"/>
                </a:lnTo>
                <a:lnTo>
                  <a:pt x="66" y="1521"/>
                </a:lnTo>
                <a:lnTo>
                  <a:pt x="66" y="1521"/>
                </a:lnTo>
                <a:lnTo>
                  <a:pt x="90" y="1534"/>
                </a:lnTo>
                <a:lnTo>
                  <a:pt x="116" y="1544"/>
                </a:lnTo>
                <a:lnTo>
                  <a:pt x="138" y="1549"/>
                </a:lnTo>
                <a:lnTo>
                  <a:pt x="163" y="1551"/>
                </a:lnTo>
                <a:lnTo>
                  <a:pt x="183" y="1549"/>
                </a:lnTo>
                <a:lnTo>
                  <a:pt x="204" y="1546"/>
                </a:lnTo>
                <a:lnTo>
                  <a:pt x="224" y="1542"/>
                </a:lnTo>
                <a:lnTo>
                  <a:pt x="241" y="1534"/>
                </a:lnTo>
                <a:lnTo>
                  <a:pt x="258" y="1527"/>
                </a:lnTo>
                <a:lnTo>
                  <a:pt x="271" y="1518"/>
                </a:lnTo>
                <a:lnTo>
                  <a:pt x="295" y="1501"/>
                </a:lnTo>
                <a:lnTo>
                  <a:pt x="308" y="1488"/>
                </a:lnTo>
                <a:lnTo>
                  <a:pt x="314" y="1484"/>
                </a:lnTo>
                <a:lnTo>
                  <a:pt x="314" y="1484"/>
                </a:lnTo>
                <a:lnTo>
                  <a:pt x="308" y="1549"/>
                </a:lnTo>
                <a:lnTo>
                  <a:pt x="301" y="1633"/>
                </a:lnTo>
                <a:lnTo>
                  <a:pt x="293" y="1753"/>
                </a:lnTo>
                <a:lnTo>
                  <a:pt x="286" y="1908"/>
                </a:lnTo>
                <a:lnTo>
                  <a:pt x="280" y="2100"/>
                </a:lnTo>
                <a:lnTo>
                  <a:pt x="276" y="2329"/>
                </a:lnTo>
                <a:lnTo>
                  <a:pt x="274" y="2600"/>
                </a:lnTo>
                <a:lnTo>
                  <a:pt x="274" y="2600"/>
                </a:lnTo>
                <a:lnTo>
                  <a:pt x="261" y="2600"/>
                </a:lnTo>
                <a:lnTo>
                  <a:pt x="230" y="2606"/>
                </a:lnTo>
                <a:lnTo>
                  <a:pt x="209" y="2609"/>
                </a:lnTo>
                <a:lnTo>
                  <a:pt x="187" y="2615"/>
                </a:lnTo>
                <a:lnTo>
                  <a:pt x="163" y="2624"/>
                </a:lnTo>
                <a:lnTo>
                  <a:pt x="138" y="2634"/>
                </a:lnTo>
                <a:lnTo>
                  <a:pt x="114" y="2647"/>
                </a:lnTo>
                <a:lnTo>
                  <a:pt x="92" y="2662"/>
                </a:lnTo>
                <a:lnTo>
                  <a:pt x="82" y="2671"/>
                </a:lnTo>
                <a:lnTo>
                  <a:pt x="73" y="2680"/>
                </a:lnTo>
                <a:lnTo>
                  <a:pt x="66" y="2690"/>
                </a:lnTo>
                <a:lnTo>
                  <a:pt x="58" y="2701"/>
                </a:lnTo>
                <a:lnTo>
                  <a:pt x="51" y="2714"/>
                </a:lnTo>
                <a:lnTo>
                  <a:pt x="47" y="2727"/>
                </a:lnTo>
                <a:lnTo>
                  <a:pt x="43" y="2742"/>
                </a:lnTo>
                <a:lnTo>
                  <a:pt x="41" y="2757"/>
                </a:lnTo>
                <a:lnTo>
                  <a:pt x="41" y="2772"/>
                </a:lnTo>
                <a:lnTo>
                  <a:pt x="41" y="2788"/>
                </a:lnTo>
                <a:lnTo>
                  <a:pt x="45" y="2807"/>
                </a:lnTo>
                <a:lnTo>
                  <a:pt x="51" y="2826"/>
                </a:lnTo>
                <a:lnTo>
                  <a:pt x="51" y="2826"/>
                </a:lnTo>
                <a:lnTo>
                  <a:pt x="51" y="2830"/>
                </a:lnTo>
                <a:lnTo>
                  <a:pt x="56" y="2839"/>
                </a:lnTo>
                <a:lnTo>
                  <a:pt x="66" y="2850"/>
                </a:lnTo>
                <a:lnTo>
                  <a:pt x="75" y="2858"/>
                </a:lnTo>
                <a:lnTo>
                  <a:pt x="84" y="2865"/>
                </a:lnTo>
                <a:lnTo>
                  <a:pt x="99" y="2872"/>
                </a:lnTo>
                <a:lnTo>
                  <a:pt x="116" y="2880"/>
                </a:lnTo>
                <a:lnTo>
                  <a:pt x="135" y="2886"/>
                </a:lnTo>
                <a:lnTo>
                  <a:pt x="159" y="2891"/>
                </a:lnTo>
                <a:lnTo>
                  <a:pt x="187" y="2897"/>
                </a:lnTo>
                <a:lnTo>
                  <a:pt x="219" y="2900"/>
                </a:lnTo>
                <a:lnTo>
                  <a:pt x="256" y="2902"/>
                </a:lnTo>
                <a:lnTo>
                  <a:pt x="297" y="2904"/>
                </a:lnTo>
                <a:lnTo>
                  <a:pt x="297" y="2904"/>
                </a:lnTo>
                <a:lnTo>
                  <a:pt x="340" y="2902"/>
                </a:lnTo>
                <a:lnTo>
                  <a:pt x="375" y="2900"/>
                </a:lnTo>
                <a:lnTo>
                  <a:pt x="407" y="2895"/>
                </a:lnTo>
                <a:lnTo>
                  <a:pt x="435" y="2889"/>
                </a:lnTo>
                <a:lnTo>
                  <a:pt x="459" y="2880"/>
                </a:lnTo>
                <a:lnTo>
                  <a:pt x="478" y="2871"/>
                </a:lnTo>
                <a:lnTo>
                  <a:pt x="495" y="2861"/>
                </a:lnTo>
                <a:lnTo>
                  <a:pt x="508" y="2848"/>
                </a:lnTo>
                <a:lnTo>
                  <a:pt x="519" y="2835"/>
                </a:lnTo>
                <a:lnTo>
                  <a:pt x="528" y="2820"/>
                </a:lnTo>
                <a:lnTo>
                  <a:pt x="536" y="2805"/>
                </a:lnTo>
                <a:lnTo>
                  <a:pt x="541" y="2788"/>
                </a:lnTo>
                <a:lnTo>
                  <a:pt x="549" y="2751"/>
                </a:lnTo>
                <a:lnTo>
                  <a:pt x="556" y="2712"/>
                </a:lnTo>
                <a:lnTo>
                  <a:pt x="588" y="2712"/>
                </a:lnTo>
                <a:lnTo>
                  <a:pt x="588" y="2712"/>
                </a:lnTo>
                <a:lnTo>
                  <a:pt x="590" y="2719"/>
                </a:lnTo>
                <a:lnTo>
                  <a:pt x="592" y="2738"/>
                </a:lnTo>
                <a:lnTo>
                  <a:pt x="599" y="2764"/>
                </a:lnTo>
                <a:lnTo>
                  <a:pt x="605" y="2779"/>
                </a:lnTo>
                <a:lnTo>
                  <a:pt x="610" y="2794"/>
                </a:lnTo>
                <a:lnTo>
                  <a:pt x="620" y="2809"/>
                </a:lnTo>
                <a:lnTo>
                  <a:pt x="629" y="2824"/>
                </a:lnTo>
                <a:lnTo>
                  <a:pt x="640" y="2839"/>
                </a:lnTo>
                <a:lnTo>
                  <a:pt x="653" y="2850"/>
                </a:lnTo>
                <a:lnTo>
                  <a:pt x="670" y="2861"/>
                </a:lnTo>
                <a:lnTo>
                  <a:pt x="687" y="2871"/>
                </a:lnTo>
                <a:lnTo>
                  <a:pt x="707" y="2874"/>
                </a:lnTo>
                <a:lnTo>
                  <a:pt x="732" y="2876"/>
                </a:lnTo>
                <a:lnTo>
                  <a:pt x="732" y="2876"/>
                </a:lnTo>
                <a:lnTo>
                  <a:pt x="786" y="2878"/>
                </a:lnTo>
                <a:lnTo>
                  <a:pt x="847" y="2882"/>
                </a:lnTo>
                <a:lnTo>
                  <a:pt x="913" y="2884"/>
                </a:lnTo>
                <a:lnTo>
                  <a:pt x="944" y="2882"/>
                </a:lnTo>
                <a:lnTo>
                  <a:pt x="976" y="2880"/>
                </a:lnTo>
                <a:lnTo>
                  <a:pt x="1006" y="2876"/>
                </a:lnTo>
                <a:lnTo>
                  <a:pt x="1032" y="2871"/>
                </a:lnTo>
                <a:lnTo>
                  <a:pt x="1054" y="2861"/>
                </a:lnTo>
                <a:lnTo>
                  <a:pt x="1066" y="2856"/>
                </a:lnTo>
                <a:lnTo>
                  <a:pt x="1073" y="2850"/>
                </a:lnTo>
                <a:lnTo>
                  <a:pt x="1082" y="2843"/>
                </a:lnTo>
                <a:lnTo>
                  <a:pt x="1088" y="2835"/>
                </a:lnTo>
                <a:lnTo>
                  <a:pt x="1094" y="2826"/>
                </a:lnTo>
                <a:lnTo>
                  <a:pt x="1099" y="2816"/>
                </a:lnTo>
                <a:lnTo>
                  <a:pt x="1101" y="2805"/>
                </a:lnTo>
                <a:lnTo>
                  <a:pt x="1101" y="2794"/>
                </a:lnTo>
                <a:lnTo>
                  <a:pt x="1101" y="2781"/>
                </a:lnTo>
                <a:lnTo>
                  <a:pt x="1099" y="2768"/>
                </a:lnTo>
                <a:lnTo>
                  <a:pt x="1099" y="2768"/>
                </a:lnTo>
                <a:lnTo>
                  <a:pt x="1092" y="2740"/>
                </a:lnTo>
                <a:lnTo>
                  <a:pt x="1084" y="2718"/>
                </a:lnTo>
                <a:lnTo>
                  <a:pt x="1075" y="2697"/>
                </a:lnTo>
                <a:lnTo>
                  <a:pt x="1064" y="2678"/>
                </a:lnTo>
                <a:lnTo>
                  <a:pt x="1053" y="2663"/>
                </a:lnTo>
                <a:lnTo>
                  <a:pt x="1040" y="2650"/>
                </a:lnTo>
                <a:lnTo>
                  <a:pt x="1025" y="2639"/>
                </a:lnTo>
                <a:lnTo>
                  <a:pt x="1010" y="2630"/>
                </a:lnTo>
                <a:lnTo>
                  <a:pt x="993" y="2621"/>
                </a:lnTo>
                <a:lnTo>
                  <a:pt x="974" y="2615"/>
                </a:lnTo>
                <a:lnTo>
                  <a:pt x="933" y="2604"/>
                </a:lnTo>
                <a:lnTo>
                  <a:pt x="834" y="2581"/>
                </a:lnTo>
                <a:lnTo>
                  <a:pt x="834" y="2581"/>
                </a:lnTo>
                <a:close/>
                <a:moveTo>
                  <a:pt x="332" y="1396"/>
                </a:moveTo>
                <a:lnTo>
                  <a:pt x="332" y="1396"/>
                </a:lnTo>
                <a:lnTo>
                  <a:pt x="330" y="1346"/>
                </a:lnTo>
                <a:lnTo>
                  <a:pt x="327" y="1299"/>
                </a:lnTo>
                <a:lnTo>
                  <a:pt x="321" y="1254"/>
                </a:lnTo>
                <a:lnTo>
                  <a:pt x="314" y="1217"/>
                </a:lnTo>
                <a:lnTo>
                  <a:pt x="301" y="1161"/>
                </a:lnTo>
                <a:lnTo>
                  <a:pt x="295" y="1141"/>
                </a:lnTo>
                <a:lnTo>
                  <a:pt x="295" y="1141"/>
                </a:lnTo>
                <a:lnTo>
                  <a:pt x="302" y="1139"/>
                </a:lnTo>
                <a:lnTo>
                  <a:pt x="314" y="1133"/>
                </a:lnTo>
                <a:lnTo>
                  <a:pt x="338" y="1120"/>
                </a:lnTo>
                <a:lnTo>
                  <a:pt x="368" y="1101"/>
                </a:lnTo>
                <a:lnTo>
                  <a:pt x="398" y="1081"/>
                </a:lnTo>
                <a:lnTo>
                  <a:pt x="452" y="1045"/>
                </a:lnTo>
                <a:lnTo>
                  <a:pt x="474" y="1029"/>
                </a:lnTo>
                <a:lnTo>
                  <a:pt x="474" y="1029"/>
                </a:lnTo>
                <a:lnTo>
                  <a:pt x="442" y="1096"/>
                </a:lnTo>
                <a:lnTo>
                  <a:pt x="414" y="1161"/>
                </a:lnTo>
                <a:lnTo>
                  <a:pt x="390" y="1223"/>
                </a:lnTo>
                <a:lnTo>
                  <a:pt x="370" y="1279"/>
                </a:lnTo>
                <a:lnTo>
                  <a:pt x="342" y="1365"/>
                </a:lnTo>
                <a:lnTo>
                  <a:pt x="332" y="1396"/>
                </a:lnTo>
                <a:lnTo>
                  <a:pt x="332" y="1396"/>
                </a:lnTo>
                <a:close/>
                <a:moveTo>
                  <a:pt x="601" y="2667"/>
                </a:moveTo>
                <a:lnTo>
                  <a:pt x="521" y="2667"/>
                </a:lnTo>
                <a:lnTo>
                  <a:pt x="521" y="2667"/>
                </a:lnTo>
                <a:lnTo>
                  <a:pt x="513" y="2566"/>
                </a:lnTo>
                <a:lnTo>
                  <a:pt x="506" y="2462"/>
                </a:lnTo>
                <a:lnTo>
                  <a:pt x="502" y="2342"/>
                </a:lnTo>
                <a:lnTo>
                  <a:pt x="502" y="2283"/>
                </a:lnTo>
                <a:lnTo>
                  <a:pt x="504" y="2223"/>
                </a:lnTo>
                <a:lnTo>
                  <a:pt x="508" y="2167"/>
                </a:lnTo>
                <a:lnTo>
                  <a:pt x="513" y="2117"/>
                </a:lnTo>
                <a:lnTo>
                  <a:pt x="517" y="2094"/>
                </a:lnTo>
                <a:lnTo>
                  <a:pt x="521" y="2074"/>
                </a:lnTo>
                <a:lnTo>
                  <a:pt x="526" y="2055"/>
                </a:lnTo>
                <a:lnTo>
                  <a:pt x="532" y="2040"/>
                </a:lnTo>
                <a:lnTo>
                  <a:pt x="539" y="2027"/>
                </a:lnTo>
                <a:lnTo>
                  <a:pt x="547" y="2018"/>
                </a:lnTo>
                <a:lnTo>
                  <a:pt x="556" y="2010"/>
                </a:lnTo>
                <a:lnTo>
                  <a:pt x="566" y="2007"/>
                </a:lnTo>
                <a:lnTo>
                  <a:pt x="566" y="2007"/>
                </a:lnTo>
                <a:lnTo>
                  <a:pt x="569" y="2007"/>
                </a:lnTo>
                <a:lnTo>
                  <a:pt x="573" y="2008"/>
                </a:lnTo>
                <a:lnTo>
                  <a:pt x="579" y="2012"/>
                </a:lnTo>
                <a:lnTo>
                  <a:pt x="584" y="2020"/>
                </a:lnTo>
                <a:lnTo>
                  <a:pt x="592" y="2033"/>
                </a:lnTo>
                <a:lnTo>
                  <a:pt x="597" y="2049"/>
                </a:lnTo>
                <a:lnTo>
                  <a:pt x="603" y="2076"/>
                </a:lnTo>
                <a:lnTo>
                  <a:pt x="609" y="2109"/>
                </a:lnTo>
                <a:lnTo>
                  <a:pt x="614" y="2152"/>
                </a:lnTo>
                <a:lnTo>
                  <a:pt x="616" y="2204"/>
                </a:lnTo>
                <a:lnTo>
                  <a:pt x="618" y="2270"/>
                </a:lnTo>
                <a:lnTo>
                  <a:pt x="618" y="2346"/>
                </a:lnTo>
                <a:lnTo>
                  <a:pt x="614" y="2438"/>
                </a:lnTo>
                <a:lnTo>
                  <a:pt x="610" y="2544"/>
                </a:lnTo>
                <a:lnTo>
                  <a:pt x="601" y="2667"/>
                </a:lnTo>
                <a:lnTo>
                  <a:pt x="601" y="2667"/>
                </a:lnTo>
                <a:close/>
                <a:moveTo>
                  <a:pt x="737" y="1335"/>
                </a:moveTo>
                <a:lnTo>
                  <a:pt x="737" y="1335"/>
                </a:lnTo>
                <a:lnTo>
                  <a:pt x="765" y="1340"/>
                </a:lnTo>
                <a:lnTo>
                  <a:pt x="791" y="1348"/>
                </a:lnTo>
                <a:lnTo>
                  <a:pt x="814" y="1355"/>
                </a:lnTo>
                <a:lnTo>
                  <a:pt x="834" y="1365"/>
                </a:lnTo>
                <a:lnTo>
                  <a:pt x="851" y="1372"/>
                </a:lnTo>
                <a:lnTo>
                  <a:pt x="868" y="1381"/>
                </a:lnTo>
                <a:lnTo>
                  <a:pt x="881" y="1393"/>
                </a:lnTo>
                <a:lnTo>
                  <a:pt x="892" y="1402"/>
                </a:lnTo>
                <a:lnTo>
                  <a:pt x="907" y="1419"/>
                </a:lnTo>
                <a:lnTo>
                  <a:pt x="918" y="1434"/>
                </a:lnTo>
                <a:lnTo>
                  <a:pt x="924" y="1443"/>
                </a:lnTo>
                <a:lnTo>
                  <a:pt x="926" y="1447"/>
                </a:lnTo>
                <a:lnTo>
                  <a:pt x="926" y="1447"/>
                </a:lnTo>
                <a:lnTo>
                  <a:pt x="929" y="1460"/>
                </a:lnTo>
                <a:lnTo>
                  <a:pt x="933" y="1473"/>
                </a:lnTo>
                <a:lnTo>
                  <a:pt x="935" y="1484"/>
                </a:lnTo>
                <a:lnTo>
                  <a:pt x="937" y="1495"/>
                </a:lnTo>
                <a:lnTo>
                  <a:pt x="935" y="1505"/>
                </a:lnTo>
                <a:lnTo>
                  <a:pt x="935" y="1516"/>
                </a:lnTo>
                <a:lnTo>
                  <a:pt x="928" y="1534"/>
                </a:lnTo>
                <a:lnTo>
                  <a:pt x="918" y="1551"/>
                </a:lnTo>
                <a:lnTo>
                  <a:pt x="907" y="1564"/>
                </a:lnTo>
                <a:lnTo>
                  <a:pt x="892" y="1577"/>
                </a:lnTo>
                <a:lnTo>
                  <a:pt x="877" y="1589"/>
                </a:lnTo>
                <a:lnTo>
                  <a:pt x="860" y="1598"/>
                </a:lnTo>
                <a:lnTo>
                  <a:pt x="844" y="1607"/>
                </a:lnTo>
                <a:lnTo>
                  <a:pt x="814" y="1618"/>
                </a:lnTo>
                <a:lnTo>
                  <a:pt x="793" y="1624"/>
                </a:lnTo>
                <a:lnTo>
                  <a:pt x="784" y="1628"/>
                </a:lnTo>
                <a:lnTo>
                  <a:pt x="737" y="13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98" name="任意多边形 97"/>
          <p:cNvSpPr/>
          <p:nvPr>
            <p:custDataLst>
              <p:tags r:id="rId28"/>
            </p:custDataLst>
          </p:nvPr>
        </p:nvSpPr>
        <p:spPr bwMode="auto">
          <a:xfrm flipH="1">
            <a:off x="9480550" y="2402205"/>
            <a:ext cx="745490" cy="1769110"/>
          </a:xfrm>
          <a:custGeom>
            <a:avLst/>
            <a:gdLst>
              <a:gd name="T0" fmla="*/ 1168 w 1256"/>
              <a:gd name="T1" fmla="*/ 347 h 2991"/>
              <a:gd name="T2" fmla="*/ 907 w 1256"/>
              <a:gd name="T3" fmla="*/ 61 h 2991"/>
              <a:gd name="T4" fmla="*/ 562 w 1256"/>
              <a:gd name="T5" fmla="*/ 5 h 2991"/>
              <a:gd name="T6" fmla="*/ 222 w 1256"/>
              <a:gd name="T7" fmla="*/ 179 h 2991"/>
              <a:gd name="T8" fmla="*/ 47 w 1256"/>
              <a:gd name="T9" fmla="*/ 524 h 2991"/>
              <a:gd name="T10" fmla="*/ 39 w 1256"/>
              <a:gd name="T11" fmla="*/ 860 h 2991"/>
              <a:gd name="T12" fmla="*/ 54 w 1256"/>
              <a:gd name="T13" fmla="*/ 1151 h 2991"/>
              <a:gd name="T14" fmla="*/ 15 w 1256"/>
              <a:gd name="T15" fmla="*/ 1508 h 2991"/>
              <a:gd name="T16" fmla="*/ 183 w 1256"/>
              <a:gd name="T17" fmla="*/ 1638 h 2991"/>
              <a:gd name="T18" fmla="*/ 295 w 1256"/>
              <a:gd name="T19" fmla="*/ 1717 h 2991"/>
              <a:gd name="T20" fmla="*/ 125 w 1256"/>
              <a:gd name="T21" fmla="*/ 2661 h 2991"/>
              <a:gd name="T22" fmla="*/ 47 w 1256"/>
              <a:gd name="T23" fmla="*/ 2881 h 2991"/>
              <a:gd name="T24" fmla="*/ 338 w 1256"/>
              <a:gd name="T25" fmla="*/ 2991 h 2991"/>
              <a:gd name="T26" fmla="*/ 605 w 1256"/>
              <a:gd name="T27" fmla="*/ 2870 h 2991"/>
              <a:gd name="T28" fmla="*/ 717 w 1256"/>
              <a:gd name="T29" fmla="*/ 2960 h 2991"/>
              <a:gd name="T30" fmla="*/ 1135 w 1256"/>
              <a:gd name="T31" fmla="*/ 2948 h 2991"/>
              <a:gd name="T32" fmla="*/ 1149 w 1256"/>
              <a:gd name="T33" fmla="*/ 2715 h 2991"/>
              <a:gd name="T34" fmla="*/ 896 w 1256"/>
              <a:gd name="T35" fmla="*/ 1987 h 2991"/>
              <a:gd name="T36" fmla="*/ 1148 w 1256"/>
              <a:gd name="T37" fmla="*/ 1814 h 2991"/>
              <a:gd name="T38" fmla="*/ 1256 w 1256"/>
              <a:gd name="T39" fmla="*/ 1545 h 2991"/>
              <a:gd name="T40" fmla="*/ 1034 w 1256"/>
              <a:gd name="T41" fmla="*/ 1183 h 2991"/>
              <a:gd name="T42" fmla="*/ 1082 w 1256"/>
              <a:gd name="T43" fmla="*/ 995 h 2991"/>
              <a:gd name="T44" fmla="*/ 1228 w 1256"/>
              <a:gd name="T45" fmla="*/ 694 h 2991"/>
              <a:gd name="T46" fmla="*/ 659 w 1256"/>
              <a:gd name="T47" fmla="*/ 1077 h 2991"/>
              <a:gd name="T48" fmla="*/ 692 w 1256"/>
              <a:gd name="T49" fmla="*/ 1168 h 2991"/>
              <a:gd name="T50" fmla="*/ 1036 w 1256"/>
              <a:gd name="T51" fmla="*/ 1291 h 2991"/>
              <a:gd name="T52" fmla="*/ 1170 w 1256"/>
              <a:gd name="T53" fmla="*/ 1582 h 2991"/>
              <a:gd name="T54" fmla="*/ 896 w 1256"/>
              <a:gd name="T55" fmla="*/ 1868 h 2991"/>
              <a:gd name="T56" fmla="*/ 812 w 1256"/>
              <a:gd name="T57" fmla="*/ 1991 h 2991"/>
              <a:gd name="T58" fmla="*/ 950 w 1256"/>
              <a:gd name="T59" fmla="*/ 2683 h 2991"/>
              <a:gd name="T60" fmla="*/ 1095 w 1256"/>
              <a:gd name="T61" fmla="*/ 2838 h 2991"/>
              <a:gd name="T62" fmla="*/ 789 w 1256"/>
              <a:gd name="T63" fmla="*/ 2889 h 2991"/>
              <a:gd name="T64" fmla="*/ 681 w 1256"/>
              <a:gd name="T65" fmla="*/ 2726 h 2991"/>
              <a:gd name="T66" fmla="*/ 677 w 1256"/>
              <a:gd name="T67" fmla="*/ 2073 h 2991"/>
              <a:gd name="T68" fmla="*/ 575 w 1256"/>
              <a:gd name="T69" fmla="*/ 2000 h 2991"/>
              <a:gd name="T70" fmla="*/ 498 w 1256"/>
              <a:gd name="T71" fmla="*/ 2542 h 2991"/>
              <a:gd name="T72" fmla="*/ 500 w 1256"/>
              <a:gd name="T73" fmla="*/ 2892 h 2991"/>
              <a:gd name="T74" fmla="*/ 131 w 1256"/>
              <a:gd name="T75" fmla="*/ 2864 h 2991"/>
              <a:gd name="T76" fmla="*/ 237 w 1256"/>
              <a:gd name="T77" fmla="*/ 2708 h 2991"/>
              <a:gd name="T78" fmla="*/ 360 w 1256"/>
              <a:gd name="T79" fmla="*/ 2667 h 2991"/>
              <a:gd name="T80" fmla="*/ 429 w 1256"/>
              <a:gd name="T81" fmla="*/ 1403 h 2991"/>
              <a:gd name="T82" fmla="*/ 567 w 1256"/>
              <a:gd name="T83" fmla="*/ 1116 h 2991"/>
              <a:gd name="T84" fmla="*/ 504 w 1256"/>
              <a:gd name="T85" fmla="*/ 983 h 2991"/>
              <a:gd name="T86" fmla="*/ 308 w 1256"/>
              <a:gd name="T87" fmla="*/ 750 h 2991"/>
              <a:gd name="T88" fmla="*/ 123 w 1256"/>
              <a:gd name="T89" fmla="*/ 616 h 2991"/>
              <a:gd name="T90" fmla="*/ 297 w 1256"/>
              <a:gd name="T91" fmla="*/ 222 h 2991"/>
              <a:gd name="T92" fmla="*/ 674 w 1256"/>
              <a:gd name="T93" fmla="*/ 84 h 2991"/>
              <a:gd name="T94" fmla="*/ 972 w 1256"/>
              <a:gd name="T95" fmla="*/ 213 h 2991"/>
              <a:gd name="T96" fmla="*/ 1133 w 1256"/>
              <a:gd name="T97" fmla="*/ 506 h 2991"/>
              <a:gd name="T98" fmla="*/ 1110 w 1256"/>
              <a:gd name="T99" fmla="*/ 815 h 2991"/>
              <a:gd name="T100" fmla="*/ 899 w 1256"/>
              <a:gd name="T101" fmla="*/ 1004 h 2991"/>
              <a:gd name="T102" fmla="*/ 282 w 1256"/>
              <a:gd name="T103" fmla="*/ 1498 h 2991"/>
              <a:gd name="T104" fmla="*/ 136 w 1256"/>
              <a:gd name="T105" fmla="*/ 1538 h 2991"/>
              <a:gd name="T106" fmla="*/ 105 w 1256"/>
              <a:gd name="T107" fmla="*/ 1364 h 2991"/>
              <a:gd name="T108" fmla="*/ 101 w 1256"/>
              <a:gd name="T109" fmla="*/ 1073 h 2991"/>
              <a:gd name="T110" fmla="*/ 134 w 1256"/>
              <a:gd name="T111" fmla="*/ 875 h 2991"/>
              <a:gd name="T112" fmla="*/ 308 w 1256"/>
              <a:gd name="T113" fmla="*/ 838 h 2991"/>
              <a:gd name="T114" fmla="*/ 418 w 1256"/>
              <a:gd name="T115" fmla="*/ 1015 h 2991"/>
              <a:gd name="T116" fmla="*/ 313 w 1256"/>
              <a:gd name="T117" fmla="*/ 1153 h 2991"/>
              <a:gd name="T118" fmla="*/ 427 w 1256"/>
              <a:gd name="T119" fmla="*/ 1176 h 2991"/>
              <a:gd name="T120" fmla="*/ 593 w 1256"/>
              <a:gd name="T121" fmla="*/ 2670 h 2991"/>
              <a:gd name="T122" fmla="*/ 610 w 1256"/>
              <a:gd name="T123" fmla="*/ 2381 h 2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6" h="2991">
                <a:moveTo>
                  <a:pt x="1228" y="694"/>
                </a:moveTo>
                <a:lnTo>
                  <a:pt x="1228" y="694"/>
                </a:lnTo>
                <a:lnTo>
                  <a:pt x="1230" y="664"/>
                </a:lnTo>
                <a:lnTo>
                  <a:pt x="1230" y="634"/>
                </a:lnTo>
                <a:lnTo>
                  <a:pt x="1230" y="605"/>
                </a:lnTo>
                <a:lnTo>
                  <a:pt x="1228" y="575"/>
                </a:lnTo>
                <a:lnTo>
                  <a:pt x="1226" y="547"/>
                </a:lnTo>
                <a:lnTo>
                  <a:pt x="1220" y="517"/>
                </a:lnTo>
                <a:lnTo>
                  <a:pt x="1215" y="487"/>
                </a:lnTo>
                <a:lnTo>
                  <a:pt x="1209" y="459"/>
                </a:lnTo>
                <a:lnTo>
                  <a:pt x="1200" y="431"/>
                </a:lnTo>
                <a:lnTo>
                  <a:pt x="1190" y="401"/>
                </a:lnTo>
                <a:lnTo>
                  <a:pt x="1181" y="375"/>
                </a:lnTo>
                <a:lnTo>
                  <a:pt x="1168" y="347"/>
                </a:lnTo>
                <a:lnTo>
                  <a:pt x="1155" y="321"/>
                </a:lnTo>
                <a:lnTo>
                  <a:pt x="1142" y="295"/>
                </a:lnTo>
                <a:lnTo>
                  <a:pt x="1127" y="269"/>
                </a:lnTo>
                <a:lnTo>
                  <a:pt x="1110" y="244"/>
                </a:lnTo>
                <a:lnTo>
                  <a:pt x="1110" y="244"/>
                </a:lnTo>
                <a:lnTo>
                  <a:pt x="1092" y="218"/>
                </a:lnTo>
                <a:lnTo>
                  <a:pt x="1071" y="194"/>
                </a:lnTo>
                <a:lnTo>
                  <a:pt x="1051" y="172"/>
                </a:lnTo>
                <a:lnTo>
                  <a:pt x="1030" y="149"/>
                </a:lnTo>
                <a:lnTo>
                  <a:pt x="1006" y="131"/>
                </a:lnTo>
                <a:lnTo>
                  <a:pt x="983" y="110"/>
                </a:lnTo>
                <a:lnTo>
                  <a:pt x="959" y="93"/>
                </a:lnTo>
                <a:lnTo>
                  <a:pt x="933" y="76"/>
                </a:lnTo>
                <a:lnTo>
                  <a:pt x="907" y="61"/>
                </a:lnTo>
                <a:lnTo>
                  <a:pt x="881" y="48"/>
                </a:lnTo>
                <a:lnTo>
                  <a:pt x="853" y="37"/>
                </a:lnTo>
                <a:lnTo>
                  <a:pt x="825" y="28"/>
                </a:lnTo>
                <a:lnTo>
                  <a:pt x="797" y="19"/>
                </a:lnTo>
                <a:lnTo>
                  <a:pt x="767" y="11"/>
                </a:lnTo>
                <a:lnTo>
                  <a:pt x="737" y="5"/>
                </a:lnTo>
                <a:lnTo>
                  <a:pt x="707" y="2"/>
                </a:lnTo>
                <a:lnTo>
                  <a:pt x="707" y="2"/>
                </a:lnTo>
                <a:lnTo>
                  <a:pt x="677" y="0"/>
                </a:lnTo>
                <a:lnTo>
                  <a:pt x="648" y="0"/>
                </a:lnTo>
                <a:lnTo>
                  <a:pt x="648" y="0"/>
                </a:lnTo>
                <a:lnTo>
                  <a:pt x="620" y="0"/>
                </a:lnTo>
                <a:lnTo>
                  <a:pt x="590" y="2"/>
                </a:lnTo>
                <a:lnTo>
                  <a:pt x="562" y="5"/>
                </a:lnTo>
                <a:lnTo>
                  <a:pt x="534" y="11"/>
                </a:lnTo>
                <a:lnTo>
                  <a:pt x="508" y="17"/>
                </a:lnTo>
                <a:lnTo>
                  <a:pt x="480" y="24"/>
                </a:lnTo>
                <a:lnTo>
                  <a:pt x="453" y="32"/>
                </a:lnTo>
                <a:lnTo>
                  <a:pt x="427" y="43"/>
                </a:lnTo>
                <a:lnTo>
                  <a:pt x="401" y="54"/>
                </a:lnTo>
                <a:lnTo>
                  <a:pt x="377" y="65"/>
                </a:lnTo>
                <a:lnTo>
                  <a:pt x="353" y="78"/>
                </a:lnTo>
                <a:lnTo>
                  <a:pt x="328" y="93"/>
                </a:lnTo>
                <a:lnTo>
                  <a:pt x="306" y="108"/>
                </a:lnTo>
                <a:lnTo>
                  <a:pt x="284" y="125"/>
                </a:lnTo>
                <a:lnTo>
                  <a:pt x="261" y="142"/>
                </a:lnTo>
                <a:lnTo>
                  <a:pt x="241" y="160"/>
                </a:lnTo>
                <a:lnTo>
                  <a:pt x="222" y="179"/>
                </a:lnTo>
                <a:lnTo>
                  <a:pt x="202" y="200"/>
                </a:lnTo>
                <a:lnTo>
                  <a:pt x="185" y="220"/>
                </a:lnTo>
                <a:lnTo>
                  <a:pt x="166" y="242"/>
                </a:lnTo>
                <a:lnTo>
                  <a:pt x="149" y="265"/>
                </a:lnTo>
                <a:lnTo>
                  <a:pt x="134" y="287"/>
                </a:lnTo>
                <a:lnTo>
                  <a:pt x="119" y="312"/>
                </a:lnTo>
                <a:lnTo>
                  <a:pt x="106" y="336"/>
                </a:lnTo>
                <a:lnTo>
                  <a:pt x="95" y="362"/>
                </a:lnTo>
                <a:lnTo>
                  <a:pt x="84" y="388"/>
                </a:lnTo>
                <a:lnTo>
                  <a:pt x="73" y="414"/>
                </a:lnTo>
                <a:lnTo>
                  <a:pt x="65" y="440"/>
                </a:lnTo>
                <a:lnTo>
                  <a:pt x="58" y="468"/>
                </a:lnTo>
                <a:lnTo>
                  <a:pt x="50" y="496"/>
                </a:lnTo>
                <a:lnTo>
                  <a:pt x="47" y="524"/>
                </a:lnTo>
                <a:lnTo>
                  <a:pt x="43" y="554"/>
                </a:lnTo>
                <a:lnTo>
                  <a:pt x="43" y="554"/>
                </a:lnTo>
                <a:lnTo>
                  <a:pt x="39" y="588"/>
                </a:lnTo>
                <a:lnTo>
                  <a:pt x="39" y="623"/>
                </a:lnTo>
                <a:lnTo>
                  <a:pt x="41" y="655"/>
                </a:lnTo>
                <a:lnTo>
                  <a:pt x="47" y="687"/>
                </a:lnTo>
                <a:lnTo>
                  <a:pt x="52" y="718"/>
                </a:lnTo>
                <a:lnTo>
                  <a:pt x="62" y="750"/>
                </a:lnTo>
                <a:lnTo>
                  <a:pt x="71" y="780"/>
                </a:lnTo>
                <a:lnTo>
                  <a:pt x="84" y="808"/>
                </a:lnTo>
                <a:lnTo>
                  <a:pt x="84" y="808"/>
                </a:lnTo>
                <a:lnTo>
                  <a:pt x="67" y="825"/>
                </a:lnTo>
                <a:lnTo>
                  <a:pt x="52" y="842"/>
                </a:lnTo>
                <a:lnTo>
                  <a:pt x="39" y="860"/>
                </a:lnTo>
                <a:lnTo>
                  <a:pt x="28" y="879"/>
                </a:lnTo>
                <a:lnTo>
                  <a:pt x="19" y="899"/>
                </a:lnTo>
                <a:lnTo>
                  <a:pt x="11" y="922"/>
                </a:lnTo>
                <a:lnTo>
                  <a:pt x="6" y="944"/>
                </a:lnTo>
                <a:lnTo>
                  <a:pt x="2" y="967"/>
                </a:lnTo>
                <a:lnTo>
                  <a:pt x="2" y="967"/>
                </a:lnTo>
                <a:lnTo>
                  <a:pt x="0" y="991"/>
                </a:lnTo>
                <a:lnTo>
                  <a:pt x="0" y="1017"/>
                </a:lnTo>
                <a:lnTo>
                  <a:pt x="4" y="1041"/>
                </a:lnTo>
                <a:lnTo>
                  <a:pt x="9" y="1064"/>
                </a:lnTo>
                <a:lnTo>
                  <a:pt x="17" y="1088"/>
                </a:lnTo>
                <a:lnTo>
                  <a:pt x="26" y="1110"/>
                </a:lnTo>
                <a:lnTo>
                  <a:pt x="39" y="1131"/>
                </a:lnTo>
                <a:lnTo>
                  <a:pt x="54" y="1151"/>
                </a:lnTo>
                <a:lnTo>
                  <a:pt x="54" y="1151"/>
                </a:lnTo>
                <a:lnTo>
                  <a:pt x="73" y="1174"/>
                </a:lnTo>
                <a:lnTo>
                  <a:pt x="73" y="1174"/>
                </a:lnTo>
                <a:lnTo>
                  <a:pt x="50" y="1248"/>
                </a:lnTo>
                <a:lnTo>
                  <a:pt x="50" y="1248"/>
                </a:lnTo>
                <a:lnTo>
                  <a:pt x="24" y="1340"/>
                </a:lnTo>
                <a:lnTo>
                  <a:pt x="24" y="1340"/>
                </a:lnTo>
                <a:lnTo>
                  <a:pt x="19" y="1357"/>
                </a:lnTo>
                <a:lnTo>
                  <a:pt x="13" y="1377"/>
                </a:lnTo>
                <a:lnTo>
                  <a:pt x="9" y="1403"/>
                </a:lnTo>
                <a:lnTo>
                  <a:pt x="7" y="1431"/>
                </a:lnTo>
                <a:lnTo>
                  <a:pt x="7" y="1461"/>
                </a:lnTo>
                <a:lnTo>
                  <a:pt x="11" y="1493"/>
                </a:lnTo>
                <a:lnTo>
                  <a:pt x="15" y="1508"/>
                </a:lnTo>
                <a:lnTo>
                  <a:pt x="21" y="1523"/>
                </a:lnTo>
                <a:lnTo>
                  <a:pt x="28" y="1539"/>
                </a:lnTo>
                <a:lnTo>
                  <a:pt x="35" y="1554"/>
                </a:lnTo>
                <a:lnTo>
                  <a:pt x="35" y="1554"/>
                </a:lnTo>
                <a:lnTo>
                  <a:pt x="47" y="1569"/>
                </a:lnTo>
                <a:lnTo>
                  <a:pt x="58" y="1584"/>
                </a:lnTo>
                <a:lnTo>
                  <a:pt x="73" y="1595"/>
                </a:lnTo>
                <a:lnTo>
                  <a:pt x="88" y="1607"/>
                </a:lnTo>
                <a:lnTo>
                  <a:pt x="105" y="1618"/>
                </a:lnTo>
                <a:lnTo>
                  <a:pt x="123" y="1625"/>
                </a:lnTo>
                <a:lnTo>
                  <a:pt x="142" y="1631"/>
                </a:lnTo>
                <a:lnTo>
                  <a:pt x="164" y="1637"/>
                </a:lnTo>
                <a:lnTo>
                  <a:pt x="164" y="1637"/>
                </a:lnTo>
                <a:lnTo>
                  <a:pt x="183" y="1638"/>
                </a:lnTo>
                <a:lnTo>
                  <a:pt x="202" y="1640"/>
                </a:lnTo>
                <a:lnTo>
                  <a:pt x="202" y="1640"/>
                </a:lnTo>
                <a:lnTo>
                  <a:pt x="202" y="1640"/>
                </a:lnTo>
                <a:lnTo>
                  <a:pt x="216" y="1640"/>
                </a:lnTo>
                <a:lnTo>
                  <a:pt x="231" y="1638"/>
                </a:lnTo>
                <a:lnTo>
                  <a:pt x="246" y="1635"/>
                </a:lnTo>
                <a:lnTo>
                  <a:pt x="259" y="1631"/>
                </a:lnTo>
                <a:lnTo>
                  <a:pt x="272" y="1625"/>
                </a:lnTo>
                <a:lnTo>
                  <a:pt x="286" y="1618"/>
                </a:lnTo>
                <a:lnTo>
                  <a:pt x="297" y="1610"/>
                </a:lnTo>
                <a:lnTo>
                  <a:pt x="308" y="1601"/>
                </a:lnTo>
                <a:lnTo>
                  <a:pt x="308" y="1601"/>
                </a:lnTo>
                <a:lnTo>
                  <a:pt x="300" y="1661"/>
                </a:lnTo>
                <a:lnTo>
                  <a:pt x="295" y="1717"/>
                </a:lnTo>
                <a:lnTo>
                  <a:pt x="289" y="1814"/>
                </a:lnTo>
                <a:lnTo>
                  <a:pt x="287" y="1883"/>
                </a:lnTo>
                <a:lnTo>
                  <a:pt x="286" y="1913"/>
                </a:lnTo>
                <a:lnTo>
                  <a:pt x="286" y="1913"/>
                </a:lnTo>
                <a:lnTo>
                  <a:pt x="282" y="2105"/>
                </a:lnTo>
                <a:lnTo>
                  <a:pt x="280" y="2308"/>
                </a:lnTo>
                <a:lnTo>
                  <a:pt x="276" y="2618"/>
                </a:lnTo>
                <a:lnTo>
                  <a:pt x="276" y="2618"/>
                </a:lnTo>
                <a:lnTo>
                  <a:pt x="250" y="2622"/>
                </a:lnTo>
                <a:lnTo>
                  <a:pt x="220" y="2626"/>
                </a:lnTo>
                <a:lnTo>
                  <a:pt x="187" y="2635"/>
                </a:lnTo>
                <a:lnTo>
                  <a:pt x="155" y="2646"/>
                </a:lnTo>
                <a:lnTo>
                  <a:pt x="140" y="2652"/>
                </a:lnTo>
                <a:lnTo>
                  <a:pt x="125" y="2661"/>
                </a:lnTo>
                <a:lnTo>
                  <a:pt x="110" y="2670"/>
                </a:lnTo>
                <a:lnTo>
                  <a:pt x="97" y="2680"/>
                </a:lnTo>
                <a:lnTo>
                  <a:pt x="84" y="2691"/>
                </a:lnTo>
                <a:lnTo>
                  <a:pt x="75" y="2704"/>
                </a:lnTo>
                <a:lnTo>
                  <a:pt x="65" y="2719"/>
                </a:lnTo>
                <a:lnTo>
                  <a:pt x="58" y="2734"/>
                </a:lnTo>
                <a:lnTo>
                  <a:pt x="58" y="2734"/>
                </a:lnTo>
                <a:lnTo>
                  <a:pt x="50" y="2754"/>
                </a:lnTo>
                <a:lnTo>
                  <a:pt x="45" y="2773"/>
                </a:lnTo>
                <a:lnTo>
                  <a:pt x="41" y="2790"/>
                </a:lnTo>
                <a:lnTo>
                  <a:pt x="39" y="2805"/>
                </a:lnTo>
                <a:lnTo>
                  <a:pt x="37" y="2835"/>
                </a:lnTo>
                <a:lnTo>
                  <a:pt x="41" y="2859"/>
                </a:lnTo>
                <a:lnTo>
                  <a:pt x="47" y="2881"/>
                </a:lnTo>
                <a:lnTo>
                  <a:pt x="54" y="2900"/>
                </a:lnTo>
                <a:lnTo>
                  <a:pt x="62" y="2917"/>
                </a:lnTo>
                <a:lnTo>
                  <a:pt x="71" y="2932"/>
                </a:lnTo>
                <a:lnTo>
                  <a:pt x="75" y="2937"/>
                </a:lnTo>
                <a:lnTo>
                  <a:pt x="75" y="2937"/>
                </a:lnTo>
                <a:lnTo>
                  <a:pt x="80" y="2945"/>
                </a:lnTo>
                <a:lnTo>
                  <a:pt x="88" y="2952"/>
                </a:lnTo>
                <a:lnTo>
                  <a:pt x="101" y="2962"/>
                </a:lnTo>
                <a:lnTo>
                  <a:pt x="123" y="2969"/>
                </a:lnTo>
                <a:lnTo>
                  <a:pt x="155" y="2978"/>
                </a:lnTo>
                <a:lnTo>
                  <a:pt x="202" y="2984"/>
                </a:lnTo>
                <a:lnTo>
                  <a:pt x="261" y="2990"/>
                </a:lnTo>
                <a:lnTo>
                  <a:pt x="338" y="2991"/>
                </a:lnTo>
                <a:lnTo>
                  <a:pt x="338" y="2991"/>
                </a:lnTo>
                <a:lnTo>
                  <a:pt x="379" y="2991"/>
                </a:lnTo>
                <a:lnTo>
                  <a:pt x="429" y="2988"/>
                </a:lnTo>
                <a:lnTo>
                  <a:pt x="457" y="2986"/>
                </a:lnTo>
                <a:lnTo>
                  <a:pt x="483" y="2982"/>
                </a:lnTo>
                <a:lnTo>
                  <a:pt x="508" y="2976"/>
                </a:lnTo>
                <a:lnTo>
                  <a:pt x="528" y="2971"/>
                </a:lnTo>
                <a:lnTo>
                  <a:pt x="528" y="2971"/>
                </a:lnTo>
                <a:lnTo>
                  <a:pt x="547" y="2963"/>
                </a:lnTo>
                <a:lnTo>
                  <a:pt x="562" y="2952"/>
                </a:lnTo>
                <a:lnTo>
                  <a:pt x="573" y="2939"/>
                </a:lnTo>
                <a:lnTo>
                  <a:pt x="584" y="2926"/>
                </a:lnTo>
                <a:lnTo>
                  <a:pt x="593" y="2909"/>
                </a:lnTo>
                <a:lnTo>
                  <a:pt x="599" y="2891"/>
                </a:lnTo>
                <a:lnTo>
                  <a:pt x="605" y="2870"/>
                </a:lnTo>
                <a:lnTo>
                  <a:pt x="608" y="2850"/>
                </a:lnTo>
                <a:lnTo>
                  <a:pt x="608" y="2850"/>
                </a:lnTo>
                <a:lnTo>
                  <a:pt x="612" y="2864"/>
                </a:lnTo>
                <a:lnTo>
                  <a:pt x="618" y="2879"/>
                </a:lnTo>
                <a:lnTo>
                  <a:pt x="625" y="2892"/>
                </a:lnTo>
                <a:lnTo>
                  <a:pt x="633" y="2906"/>
                </a:lnTo>
                <a:lnTo>
                  <a:pt x="633" y="2906"/>
                </a:lnTo>
                <a:lnTo>
                  <a:pt x="642" y="2917"/>
                </a:lnTo>
                <a:lnTo>
                  <a:pt x="653" y="2928"/>
                </a:lnTo>
                <a:lnTo>
                  <a:pt x="664" y="2937"/>
                </a:lnTo>
                <a:lnTo>
                  <a:pt x="675" y="2945"/>
                </a:lnTo>
                <a:lnTo>
                  <a:pt x="689" y="2950"/>
                </a:lnTo>
                <a:lnTo>
                  <a:pt x="702" y="2956"/>
                </a:lnTo>
                <a:lnTo>
                  <a:pt x="717" y="2960"/>
                </a:lnTo>
                <a:lnTo>
                  <a:pt x="731" y="2963"/>
                </a:lnTo>
                <a:lnTo>
                  <a:pt x="731" y="2963"/>
                </a:lnTo>
                <a:lnTo>
                  <a:pt x="780" y="2969"/>
                </a:lnTo>
                <a:lnTo>
                  <a:pt x="830" y="2973"/>
                </a:lnTo>
                <a:lnTo>
                  <a:pt x="883" y="2975"/>
                </a:lnTo>
                <a:lnTo>
                  <a:pt x="937" y="2976"/>
                </a:lnTo>
                <a:lnTo>
                  <a:pt x="937" y="2976"/>
                </a:lnTo>
                <a:lnTo>
                  <a:pt x="937" y="2976"/>
                </a:lnTo>
                <a:lnTo>
                  <a:pt x="991" y="2975"/>
                </a:lnTo>
                <a:lnTo>
                  <a:pt x="1047" y="2971"/>
                </a:lnTo>
                <a:lnTo>
                  <a:pt x="1073" y="2969"/>
                </a:lnTo>
                <a:lnTo>
                  <a:pt x="1097" y="2963"/>
                </a:lnTo>
                <a:lnTo>
                  <a:pt x="1118" y="2958"/>
                </a:lnTo>
                <a:lnTo>
                  <a:pt x="1135" y="2948"/>
                </a:lnTo>
                <a:lnTo>
                  <a:pt x="1135" y="2948"/>
                </a:lnTo>
                <a:lnTo>
                  <a:pt x="1142" y="2943"/>
                </a:lnTo>
                <a:lnTo>
                  <a:pt x="1148" y="2937"/>
                </a:lnTo>
                <a:lnTo>
                  <a:pt x="1155" y="2928"/>
                </a:lnTo>
                <a:lnTo>
                  <a:pt x="1161" y="2919"/>
                </a:lnTo>
                <a:lnTo>
                  <a:pt x="1170" y="2898"/>
                </a:lnTo>
                <a:lnTo>
                  <a:pt x="1176" y="2874"/>
                </a:lnTo>
                <a:lnTo>
                  <a:pt x="1179" y="2850"/>
                </a:lnTo>
                <a:lnTo>
                  <a:pt x="1179" y="2822"/>
                </a:lnTo>
                <a:lnTo>
                  <a:pt x="1177" y="2794"/>
                </a:lnTo>
                <a:lnTo>
                  <a:pt x="1170" y="2766"/>
                </a:lnTo>
                <a:lnTo>
                  <a:pt x="1170" y="2766"/>
                </a:lnTo>
                <a:lnTo>
                  <a:pt x="1162" y="2741"/>
                </a:lnTo>
                <a:lnTo>
                  <a:pt x="1149" y="2715"/>
                </a:lnTo>
                <a:lnTo>
                  <a:pt x="1140" y="2700"/>
                </a:lnTo>
                <a:lnTo>
                  <a:pt x="1131" y="2687"/>
                </a:lnTo>
                <a:lnTo>
                  <a:pt x="1118" y="2674"/>
                </a:lnTo>
                <a:lnTo>
                  <a:pt x="1105" y="2661"/>
                </a:lnTo>
                <a:lnTo>
                  <a:pt x="1090" y="2650"/>
                </a:lnTo>
                <a:lnTo>
                  <a:pt x="1071" y="2637"/>
                </a:lnTo>
                <a:lnTo>
                  <a:pt x="1052" y="2627"/>
                </a:lnTo>
                <a:lnTo>
                  <a:pt x="1030" y="2618"/>
                </a:lnTo>
                <a:lnTo>
                  <a:pt x="1006" y="2609"/>
                </a:lnTo>
                <a:lnTo>
                  <a:pt x="980" y="2601"/>
                </a:lnTo>
                <a:lnTo>
                  <a:pt x="950" y="2598"/>
                </a:lnTo>
                <a:lnTo>
                  <a:pt x="916" y="2594"/>
                </a:lnTo>
                <a:lnTo>
                  <a:pt x="916" y="2594"/>
                </a:lnTo>
                <a:lnTo>
                  <a:pt x="896" y="1987"/>
                </a:lnTo>
                <a:lnTo>
                  <a:pt x="896" y="1987"/>
                </a:lnTo>
                <a:lnTo>
                  <a:pt x="896" y="1954"/>
                </a:lnTo>
                <a:lnTo>
                  <a:pt x="896" y="1954"/>
                </a:lnTo>
                <a:lnTo>
                  <a:pt x="924" y="1946"/>
                </a:lnTo>
                <a:lnTo>
                  <a:pt x="954" y="1937"/>
                </a:lnTo>
                <a:lnTo>
                  <a:pt x="983" y="1926"/>
                </a:lnTo>
                <a:lnTo>
                  <a:pt x="1011" y="1913"/>
                </a:lnTo>
                <a:lnTo>
                  <a:pt x="1039" y="1898"/>
                </a:lnTo>
                <a:lnTo>
                  <a:pt x="1065" y="1881"/>
                </a:lnTo>
                <a:lnTo>
                  <a:pt x="1092" y="1862"/>
                </a:lnTo>
                <a:lnTo>
                  <a:pt x="1114" y="1844"/>
                </a:lnTo>
                <a:lnTo>
                  <a:pt x="1114" y="1844"/>
                </a:lnTo>
                <a:lnTo>
                  <a:pt x="1131" y="1829"/>
                </a:lnTo>
                <a:lnTo>
                  <a:pt x="1148" y="1814"/>
                </a:lnTo>
                <a:lnTo>
                  <a:pt x="1162" y="1797"/>
                </a:lnTo>
                <a:lnTo>
                  <a:pt x="1176" y="1780"/>
                </a:lnTo>
                <a:lnTo>
                  <a:pt x="1189" y="1763"/>
                </a:lnTo>
                <a:lnTo>
                  <a:pt x="1200" y="1745"/>
                </a:lnTo>
                <a:lnTo>
                  <a:pt x="1211" y="1728"/>
                </a:lnTo>
                <a:lnTo>
                  <a:pt x="1220" y="1709"/>
                </a:lnTo>
                <a:lnTo>
                  <a:pt x="1228" y="1689"/>
                </a:lnTo>
                <a:lnTo>
                  <a:pt x="1235" y="1670"/>
                </a:lnTo>
                <a:lnTo>
                  <a:pt x="1241" y="1650"/>
                </a:lnTo>
                <a:lnTo>
                  <a:pt x="1246" y="1629"/>
                </a:lnTo>
                <a:lnTo>
                  <a:pt x="1250" y="1609"/>
                </a:lnTo>
                <a:lnTo>
                  <a:pt x="1254" y="1588"/>
                </a:lnTo>
                <a:lnTo>
                  <a:pt x="1254" y="1566"/>
                </a:lnTo>
                <a:lnTo>
                  <a:pt x="1256" y="1545"/>
                </a:lnTo>
                <a:lnTo>
                  <a:pt x="1256" y="1545"/>
                </a:lnTo>
                <a:lnTo>
                  <a:pt x="1254" y="1523"/>
                </a:lnTo>
                <a:lnTo>
                  <a:pt x="1252" y="1502"/>
                </a:lnTo>
                <a:lnTo>
                  <a:pt x="1250" y="1484"/>
                </a:lnTo>
                <a:lnTo>
                  <a:pt x="1245" y="1463"/>
                </a:lnTo>
                <a:lnTo>
                  <a:pt x="1233" y="1426"/>
                </a:lnTo>
                <a:lnTo>
                  <a:pt x="1218" y="1388"/>
                </a:lnTo>
                <a:lnTo>
                  <a:pt x="1200" y="1353"/>
                </a:lnTo>
                <a:lnTo>
                  <a:pt x="1179" y="1319"/>
                </a:lnTo>
                <a:lnTo>
                  <a:pt x="1153" y="1288"/>
                </a:lnTo>
                <a:lnTo>
                  <a:pt x="1127" y="1260"/>
                </a:lnTo>
                <a:lnTo>
                  <a:pt x="1097" y="1232"/>
                </a:lnTo>
                <a:lnTo>
                  <a:pt x="1065" y="1205"/>
                </a:lnTo>
                <a:lnTo>
                  <a:pt x="1034" y="1183"/>
                </a:lnTo>
                <a:lnTo>
                  <a:pt x="1000" y="1163"/>
                </a:lnTo>
                <a:lnTo>
                  <a:pt x="965" y="1144"/>
                </a:lnTo>
                <a:lnTo>
                  <a:pt x="929" y="1127"/>
                </a:lnTo>
                <a:lnTo>
                  <a:pt x="894" y="1112"/>
                </a:lnTo>
                <a:lnTo>
                  <a:pt x="858" y="1101"/>
                </a:lnTo>
                <a:lnTo>
                  <a:pt x="858" y="1101"/>
                </a:lnTo>
                <a:lnTo>
                  <a:pt x="903" y="1090"/>
                </a:lnTo>
                <a:lnTo>
                  <a:pt x="944" y="1077"/>
                </a:lnTo>
                <a:lnTo>
                  <a:pt x="983" y="1060"/>
                </a:lnTo>
                <a:lnTo>
                  <a:pt x="1021" y="1039"/>
                </a:lnTo>
                <a:lnTo>
                  <a:pt x="1021" y="1039"/>
                </a:lnTo>
                <a:lnTo>
                  <a:pt x="1041" y="1026"/>
                </a:lnTo>
                <a:lnTo>
                  <a:pt x="1062" y="1011"/>
                </a:lnTo>
                <a:lnTo>
                  <a:pt x="1082" y="995"/>
                </a:lnTo>
                <a:lnTo>
                  <a:pt x="1101" y="978"/>
                </a:lnTo>
                <a:lnTo>
                  <a:pt x="1118" y="959"/>
                </a:lnTo>
                <a:lnTo>
                  <a:pt x="1133" y="940"/>
                </a:lnTo>
                <a:lnTo>
                  <a:pt x="1148" y="920"/>
                </a:lnTo>
                <a:lnTo>
                  <a:pt x="1162" y="898"/>
                </a:lnTo>
                <a:lnTo>
                  <a:pt x="1176" y="875"/>
                </a:lnTo>
                <a:lnTo>
                  <a:pt x="1187" y="851"/>
                </a:lnTo>
                <a:lnTo>
                  <a:pt x="1196" y="827"/>
                </a:lnTo>
                <a:lnTo>
                  <a:pt x="1205" y="802"/>
                </a:lnTo>
                <a:lnTo>
                  <a:pt x="1213" y="776"/>
                </a:lnTo>
                <a:lnTo>
                  <a:pt x="1218" y="750"/>
                </a:lnTo>
                <a:lnTo>
                  <a:pt x="1224" y="722"/>
                </a:lnTo>
                <a:lnTo>
                  <a:pt x="1228" y="694"/>
                </a:lnTo>
                <a:lnTo>
                  <a:pt x="1228" y="694"/>
                </a:lnTo>
                <a:close/>
                <a:moveTo>
                  <a:pt x="810" y="1024"/>
                </a:moveTo>
                <a:lnTo>
                  <a:pt x="810" y="1024"/>
                </a:lnTo>
                <a:lnTo>
                  <a:pt x="797" y="1026"/>
                </a:lnTo>
                <a:lnTo>
                  <a:pt x="780" y="1026"/>
                </a:lnTo>
                <a:lnTo>
                  <a:pt x="780" y="1026"/>
                </a:lnTo>
                <a:lnTo>
                  <a:pt x="758" y="1026"/>
                </a:lnTo>
                <a:lnTo>
                  <a:pt x="733" y="1028"/>
                </a:lnTo>
                <a:lnTo>
                  <a:pt x="711" y="1034"/>
                </a:lnTo>
                <a:lnTo>
                  <a:pt x="702" y="1037"/>
                </a:lnTo>
                <a:lnTo>
                  <a:pt x="692" y="1043"/>
                </a:lnTo>
                <a:lnTo>
                  <a:pt x="692" y="1043"/>
                </a:lnTo>
                <a:lnTo>
                  <a:pt x="677" y="1054"/>
                </a:lnTo>
                <a:lnTo>
                  <a:pt x="666" y="1065"/>
                </a:lnTo>
                <a:lnTo>
                  <a:pt x="659" y="1077"/>
                </a:lnTo>
                <a:lnTo>
                  <a:pt x="655" y="1090"/>
                </a:lnTo>
                <a:lnTo>
                  <a:pt x="651" y="1101"/>
                </a:lnTo>
                <a:lnTo>
                  <a:pt x="651" y="1112"/>
                </a:lnTo>
                <a:lnTo>
                  <a:pt x="653" y="1129"/>
                </a:lnTo>
                <a:lnTo>
                  <a:pt x="653" y="1131"/>
                </a:lnTo>
                <a:lnTo>
                  <a:pt x="653" y="1131"/>
                </a:lnTo>
                <a:lnTo>
                  <a:pt x="655" y="1140"/>
                </a:lnTo>
                <a:lnTo>
                  <a:pt x="659" y="1148"/>
                </a:lnTo>
                <a:lnTo>
                  <a:pt x="664" y="1153"/>
                </a:lnTo>
                <a:lnTo>
                  <a:pt x="670" y="1161"/>
                </a:lnTo>
                <a:lnTo>
                  <a:pt x="670" y="1161"/>
                </a:lnTo>
                <a:lnTo>
                  <a:pt x="677" y="1164"/>
                </a:lnTo>
                <a:lnTo>
                  <a:pt x="685" y="1166"/>
                </a:lnTo>
                <a:lnTo>
                  <a:pt x="692" y="1168"/>
                </a:lnTo>
                <a:lnTo>
                  <a:pt x="702" y="1168"/>
                </a:lnTo>
                <a:lnTo>
                  <a:pt x="702" y="1168"/>
                </a:lnTo>
                <a:lnTo>
                  <a:pt x="730" y="1166"/>
                </a:lnTo>
                <a:lnTo>
                  <a:pt x="730" y="1166"/>
                </a:lnTo>
                <a:lnTo>
                  <a:pt x="763" y="1168"/>
                </a:lnTo>
                <a:lnTo>
                  <a:pt x="799" y="1174"/>
                </a:lnTo>
                <a:lnTo>
                  <a:pt x="834" y="1183"/>
                </a:lnTo>
                <a:lnTo>
                  <a:pt x="871" y="1194"/>
                </a:lnTo>
                <a:lnTo>
                  <a:pt x="909" y="1211"/>
                </a:lnTo>
                <a:lnTo>
                  <a:pt x="944" y="1228"/>
                </a:lnTo>
                <a:lnTo>
                  <a:pt x="980" y="1248"/>
                </a:lnTo>
                <a:lnTo>
                  <a:pt x="1013" y="1273"/>
                </a:lnTo>
                <a:lnTo>
                  <a:pt x="1013" y="1273"/>
                </a:lnTo>
                <a:lnTo>
                  <a:pt x="1036" y="1291"/>
                </a:lnTo>
                <a:lnTo>
                  <a:pt x="1062" y="1314"/>
                </a:lnTo>
                <a:lnTo>
                  <a:pt x="1088" y="1342"/>
                </a:lnTo>
                <a:lnTo>
                  <a:pt x="1114" y="1373"/>
                </a:lnTo>
                <a:lnTo>
                  <a:pt x="1125" y="1392"/>
                </a:lnTo>
                <a:lnTo>
                  <a:pt x="1136" y="1411"/>
                </a:lnTo>
                <a:lnTo>
                  <a:pt x="1146" y="1431"/>
                </a:lnTo>
                <a:lnTo>
                  <a:pt x="1155" y="1452"/>
                </a:lnTo>
                <a:lnTo>
                  <a:pt x="1161" y="1474"/>
                </a:lnTo>
                <a:lnTo>
                  <a:pt x="1166" y="1497"/>
                </a:lnTo>
                <a:lnTo>
                  <a:pt x="1170" y="1521"/>
                </a:lnTo>
                <a:lnTo>
                  <a:pt x="1172" y="1545"/>
                </a:lnTo>
                <a:lnTo>
                  <a:pt x="1172" y="1545"/>
                </a:lnTo>
                <a:lnTo>
                  <a:pt x="1170" y="1564"/>
                </a:lnTo>
                <a:lnTo>
                  <a:pt x="1170" y="1582"/>
                </a:lnTo>
                <a:lnTo>
                  <a:pt x="1166" y="1601"/>
                </a:lnTo>
                <a:lnTo>
                  <a:pt x="1162" y="1618"/>
                </a:lnTo>
                <a:lnTo>
                  <a:pt x="1153" y="1651"/>
                </a:lnTo>
                <a:lnTo>
                  <a:pt x="1138" y="1683"/>
                </a:lnTo>
                <a:lnTo>
                  <a:pt x="1121" y="1711"/>
                </a:lnTo>
                <a:lnTo>
                  <a:pt x="1103" y="1737"/>
                </a:lnTo>
                <a:lnTo>
                  <a:pt x="1080" y="1762"/>
                </a:lnTo>
                <a:lnTo>
                  <a:pt x="1056" y="1782"/>
                </a:lnTo>
                <a:lnTo>
                  <a:pt x="1030" y="1803"/>
                </a:lnTo>
                <a:lnTo>
                  <a:pt x="1004" y="1819"/>
                </a:lnTo>
                <a:lnTo>
                  <a:pt x="978" y="1834"/>
                </a:lnTo>
                <a:lnTo>
                  <a:pt x="950" y="1847"/>
                </a:lnTo>
                <a:lnTo>
                  <a:pt x="922" y="1859"/>
                </a:lnTo>
                <a:lnTo>
                  <a:pt x="896" y="1868"/>
                </a:lnTo>
                <a:lnTo>
                  <a:pt x="870" y="1874"/>
                </a:lnTo>
                <a:lnTo>
                  <a:pt x="845" y="1879"/>
                </a:lnTo>
                <a:lnTo>
                  <a:pt x="845" y="1879"/>
                </a:lnTo>
                <a:lnTo>
                  <a:pt x="836" y="1881"/>
                </a:lnTo>
                <a:lnTo>
                  <a:pt x="828" y="1885"/>
                </a:lnTo>
                <a:lnTo>
                  <a:pt x="823" y="1888"/>
                </a:lnTo>
                <a:lnTo>
                  <a:pt x="817" y="1894"/>
                </a:lnTo>
                <a:lnTo>
                  <a:pt x="814" y="1900"/>
                </a:lnTo>
                <a:lnTo>
                  <a:pt x="810" y="1907"/>
                </a:lnTo>
                <a:lnTo>
                  <a:pt x="808" y="1915"/>
                </a:lnTo>
                <a:lnTo>
                  <a:pt x="808" y="1924"/>
                </a:lnTo>
                <a:lnTo>
                  <a:pt x="808" y="1924"/>
                </a:lnTo>
                <a:lnTo>
                  <a:pt x="812" y="1991"/>
                </a:lnTo>
                <a:lnTo>
                  <a:pt x="812" y="1991"/>
                </a:lnTo>
                <a:lnTo>
                  <a:pt x="827" y="2381"/>
                </a:lnTo>
                <a:lnTo>
                  <a:pt x="834" y="2637"/>
                </a:lnTo>
                <a:lnTo>
                  <a:pt x="834" y="2637"/>
                </a:lnTo>
                <a:lnTo>
                  <a:pt x="836" y="2644"/>
                </a:lnTo>
                <a:lnTo>
                  <a:pt x="838" y="2652"/>
                </a:lnTo>
                <a:lnTo>
                  <a:pt x="842" y="2659"/>
                </a:lnTo>
                <a:lnTo>
                  <a:pt x="847" y="2665"/>
                </a:lnTo>
                <a:lnTo>
                  <a:pt x="853" y="2670"/>
                </a:lnTo>
                <a:lnTo>
                  <a:pt x="860" y="2674"/>
                </a:lnTo>
                <a:lnTo>
                  <a:pt x="868" y="2676"/>
                </a:lnTo>
                <a:lnTo>
                  <a:pt x="877" y="2676"/>
                </a:lnTo>
                <a:lnTo>
                  <a:pt x="877" y="2676"/>
                </a:lnTo>
                <a:lnTo>
                  <a:pt x="914" y="2678"/>
                </a:lnTo>
                <a:lnTo>
                  <a:pt x="950" y="2683"/>
                </a:lnTo>
                <a:lnTo>
                  <a:pt x="980" y="2691"/>
                </a:lnTo>
                <a:lnTo>
                  <a:pt x="1008" y="2700"/>
                </a:lnTo>
                <a:lnTo>
                  <a:pt x="1032" y="2713"/>
                </a:lnTo>
                <a:lnTo>
                  <a:pt x="1043" y="2721"/>
                </a:lnTo>
                <a:lnTo>
                  <a:pt x="1052" y="2730"/>
                </a:lnTo>
                <a:lnTo>
                  <a:pt x="1062" y="2738"/>
                </a:lnTo>
                <a:lnTo>
                  <a:pt x="1069" y="2749"/>
                </a:lnTo>
                <a:lnTo>
                  <a:pt x="1077" y="2758"/>
                </a:lnTo>
                <a:lnTo>
                  <a:pt x="1082" y="2769"/>
                </a:lnTo>
                <a:lnTo>
                  <a:pt x="1082" y="2769"/>
                </a:lnTo>
                <a:lnTo>
                  <a:pt x="1090" y="2788"/>
                </a:lnTo>
                <a:lnTo>
                  <a:pt x="1093" y="2807"/>
                </a:lnTo>
                <a:lnTo>
                  <a:pt x="1095" y="2823"/>
                </a:lnTo>
                <a:lnTo>
                  <a:pt x="1095" y="2838"/>
                </a:lnTo>
                <a:lnTo>
                  <a:pt x="1095" y="2853"/>
                </a:lnTo>
                <a:lnTo>
                  <a:pt x="1092" y="2866"/>
                </a:lnTo>
                <a:lnTo>
                  <a:pt x="1090" y="2876"/>
                </a:lnTo>
                <a:lnTo>
                  <a:pt x="1086" y="2881"/>
                </a:lnTo>
                <a:lnTo>
                  <a:pt x="1086" y="2881"/>
                </a:lnTo>
                <a:lnTo>
                  <a:pt x="1069" y="2887"/>
                </a:lnTo>
                <a:lnTo>
                  <a:pt x="1037" y="2891"/>
                </a:lnTo>
                <a:lnTo>
                  <a:pt x="995" y="2894"/>
                </a:lnTo>
                <a:lnTo>
                  <a:pt x="937" y="2896"/>
                </a:lnTo>
                <a:lnTo>
                  <a:pt x="937" y="2896"/>
                </a:lnTo>
                <a:lnTo>
                  <a:pt x="937" y="2896"/>
                </a:lnTo>
                <a:lnTo>
                  <a:pt x="886" y="2894"/>
                </a:lnTo>
                <a:lnTo>
                  <a:pt x="838" y="2892"/>
                </a:lnTo>
                <a:lnTo>
                  <a:pt x="789" y="2889"/>
                </a:lnTo>
                <a:lnTo>
                  <a:pt x="745" y="2883"/>
                </a:lnTo>
                <a:lnTo>
                  <a:pt x="745" y="2883"/>
                </a:lnTo>
                <a:lnTo>
                  <a:pt x="731" y="2879"/>
                </a:lnTo>
                <a:lnTo>
                  <a:pt x="720" y="2874"/>
                </a:lnTo>
                <a:lnTo>
                  <a:pt x="711" y="2866"/>
                </a:lnTo>
                <a:lnTo>
                  <a:pt x="702" y="2857"/>
                </a:lnTo>
                <a:lnTo>
                  <a:pt x="702" y="2857"/>
                </a:lnTo>
                <a:lnTo>
                  <a:pt x="698" y="2848"/>
                </a:lnTo>
                <a:lnTo>
                  <a:pt x="692" y="2838"/>
                </a:lnTo>
                <a:lnTo>
                  <a:pt x="687" y="2816"/>
                </a:lnTo>
                <a:lnTo>
                  <a:pt x="681" y="2794"/>
                </a:lnTo>
                <a:lnTo>
                  <a:pt x="679" y="2769"/>
                </a:lnTo>
                <a:lnTo>
                  <a:pt x="679" y="2747"/>
                </a:lnTo>
                <a:lnTo>
                  <a:pt x="681" y="2726"/>
                </a:lnTo>
                <a:lnTo>
                  <a:pt x="685" y="2693"/>
                </a:lnTo>
                <a:lnTo>
                  <a:pt x="685" y="2693"/>
                </a:lnTo>
                <a:lnTo>
                  <a:pt x="687" y="2685"/>
                </a:lnTo>
                <a:lnTo>
                  <a:pt x="687" y="2685"/>
                </a:lnTo>
                <a:lnTo>
                  <a:pt x="689" y="2579"/>
                </a:lnTo>
                <a:lnTo>
                  <a:pt x="690" y="2471"/>
                </a:lnTo>
                <a:lnTo>
                  <a:pt x="690" y="2471"/>
                </a:lnTo>
                <a:lnTo>
                  <a:pt x="694" y="2370"/>
                </a:lnTo>
                <a:lnTo>
                  <a:pt x="696" y="2278"/>
                </a:lnTo>
                <a:lnTo>
                  <a:pt x="694" y="2196"/>
                </a:lnTo>
                <a:lnTo>
                  <a:pt x="692" y="2161"/>
                </a:lnTo>
                <a:lnTo>
                  <a:pt x="689" y="2129"/>
                </a:lnTo>
                <a:lnTo>
                  <a:pt x="683" y="2099"/>
                </a:lnTo>
                <a:lnTo>
                  <a:pt x="677" y="2073"/>
                </a:lnTo>
                <a:lnTo>
                  <a:pt x="668" y="2051"/>
                </a:lnTo>
                <a:lnTo>
                  <a:pt x="659" y="2032"/>
                </a:lnTo>
                <a:lnTo>
                  <a:pt x="648" y="2017"/>
                </a:lnTo>
                <a:lnTo>
                  <a:pt x="640" y="2010"/>
                </a:lnTo>
                <a:lnTo>
                  <a:pt x="633" y="2006"/>
                </a:lnTo>
                <a:lnTo>
                  <a:pt x="625" y="2000"/>
                </a:lnTo>
                <a:lnTo>
                  <a:pt x="616" y="1999"/>
                </a:lnTo>
                <a:lnTo>
                  <a:pt x="606" y="1997"/>
                </a:lnTo>
                <a:lnTo>
                  <a:pt x="597" y="1995"/>
                </a:lnTo>
                <a:lnTo>
                  <a:pt x="597" y="1995"/>
                </a:lnTo>
                <a:lnTo>
                  <a:pt x="593" y="1995"/>
                </a:lnTo>
                <a:lnTo>
                  <a:pt x="593" y="1995"/>
                </a:lnTo>
                <a:lnTo>
                  <a:pt x="584" y="1997"/>
                </a:lnTo>
                <a:lnTo>
                  <a:pt x="575" y="2000"/>
                </a:lnTo>
                <a:lnTo>
                  <a:pt x="564" y="2006"/>
                </a:lnTo>
                <a:lnTo>
                  <a:pt x="552" y="2017"/>
                </a:lnTo>
                <a:lnTo>
                  <a:pt x="552" y="2017"/>
                </a:lnTo>
                <a:lnTo>
                  <a:pt x="547" y="2027"/>
                </a:lnTo>
                <a:lnTo>
                  <a:pt x="543" y="2038"/>
                </a:lnTo>
                <a:lnTo>
                  <a:pt x="534" y="2064"/>
                </a:lnTo>
                <a:lnTo>
                  <a:pt x="524" y="2097"/>
                </a:lnTo>
                <a:lnTo>
                  <a:pt x="519" y="2139"/>
                </a:lnTo>
                <a:lnTo>
                  <a:pt x="513" y="2183"/>
                </a:lnTo>
                <a:lnTo>
                  <a:pt x="508" y="2232"/>
                </a:lnTo>
                <a:lnTo>
                  <a:pt x="504" y="2282"/>
                </a:lnTo>
                <a:lnTo>
                  <a:pt x="500" y="2336"/>
                </a:lnTo>
                <a:lnTo>
                  <a:pt x="498" y="2443"/>
                </a:lnTo>
                <a:lnTo>
                  <a:pt x="498" y="2542"/>
                </a:lnTo>
                <a:lnTo>
                  <a:pt x="500" y="2586"/>
                </a:lnTo>
                <a:lnTo>
                  <a:pt x="504" y="2626"/>
                </a:lnTo>
                <a:lnTo>
                  <a:pt x="508" y="2661"/>
                </a:lnTo>
                <a:lnTo>
                  <a:pt x="511" y="2687"/>
                </a:lnTo>
                <a:lnTo>
                  <a:pt x="511" y="2687"/>
                </a:lnTo>
                <a:lnTo>
                  <a:pt x="519" y="2730"/>
                </a:lnTo>
                <a:lnTo>
                  <a:pt x="524" y="2769"/>
                </a:lnTo>
                <a:lnTo>
                  <a:pt x="526" y="2803"/>
                </a:lnTo>
                <a:lnTo>
                  <a:pt x="524" y="2833"/>
                </a:lnTo>
                <a:lnTo>
                  <a:pt x="521" y="2855"/>
                </a:lnTo>
                <a:lnTo>
                  <a:pt x="517" y="2874"/>
                </a:lnTo>
                <a:lnTo>
                  <a:pt x="509" y="2885"/>
                </a:lnTo>
                <a:lnTo>
                  <a:pt x="504" y="2891"/>
                </a:lnTo>
                <a:lnTo>
                  <a:pt x="500" y="2892"/>
                </a:lnTo>
                <a:lnTo>
                  <a:pt x="500" y="2892"/>
                </a:lnTo>
                <a:lnTo>
                  <a:pt x="474" y="2898"/>
                </a:lnTo>
                <a:lnTo>
                  <a:pt x="437" y="2904"/>
                </a:lnTo>
                <a:lnTo>
                  <a:pt x="392" y="2906"/>
                </a:lnTo>
                <a:lnTo>
                  <a:pt x="338" y="2907"/>
                </a:lnTo>
                <a:lnTo>
                  <a:pt x="338" y="2907"/>
                </a:lnTo>
                <a:lnTo>
                  <a:pt x="269" y="2906"/>
                </a:lnTo>
                <a:lnTo>
                  <a:pt x="211" y="2902"/>
                </a:lnTo>
                <a:lnTo>
                  <a:pt x="168" y="2894"/>
                </a:lnTo>
                <a:lnTo>
                  <a:pt x="153" y="2892"/>
                </a:lnTo>
                <a:lnTo>
                  <a:pt x="144" y="2889"/>
                </a:lnTo>
                <a:lnTo>
                  <a:pt x="144" y="2887"/>
                </a:lnTo>
                <a:lnTo>
                  <a:pt x="144" y="2887"/>
                </a:lnTo>
                <a:lnTo>
                  <a:pt x="131" y="2864"/>
                </a:lnTo>
                <a:lnTo>
                  <a:pt x="125" y="2853"/>
                </a:lnTo>
                <a:lnTo>
                  <a:pt x="123" y="2840"/>
                </a:lnTo>
                <a:lnTo>
                  <a:pt x="121" y="2825"/>
                </a:lnTo>
                <a:lnTo>
                  <a:pt x="123" y="2808"/>
                </a:lnTo>
                <a:lnTo>
                  <a:pt x="129" y="2788"/>
                </a:lnTo>
                <a:lnTo>
                  <a:pt x="136" y="2766"/>
                </a:lnTo>
                <a:lnTo>
                  <a:pt x="136" y="2766"/>
                </a:lnTo>
                <a:lnTo>
                  <a:pt x="140" y="2756"/>
                </a:lnTo>
                <a:lnTo>
                  <a:pt x="147" y="2749"/>
                </a:lnTo>
                <a:lnTo>
                  <a:pt x="155" y="2741"/>
                </a:lnTo>
                <a:lnTo>
                  <a:pt x="162" y="2734"/>
                </a:lnTo>
                <a:lnTo>
                  <a:pt x="185" y="2723"/>
                </a:lnTo>
                <a:lnTo>
                  <a:pt x="211" y="2715"/>
                </a:lnTo>
                <a:lnTo>
                  <a:pt x="237" y="2708"/>
                </a:lnTo>
                <a:lnTo>
                  <a:pt x="265" y="2704"/>
                </a:lnTo>
                <a:lnTo>
                  <a:pt x="293" y="2700"/>
                </a:lnTo>
                <a:lnTo>
                  <a:pt x="317" y="2700"/>
                </a:lnTo>
                <a:lnTo>
                  <a:pt x="317" y="2700"/>
                </a:lnTo>
                <a:lnTo>
                  <a:pt x="317" y="2700"/>
                </a:lnTo>
                <a:lnTo>
                  <a:pt x="317" y="2700"/>
                </a:lnTo>
                <a:lnTo>
                  <a:pt x="327" y="2700"/>
                </a:lnTo>
                <a:lnTo>
                  <a:pt x="334" y="2697"/>
                </a:lnTo>
                <a:lnTo>
                  <a:pt x="341" y="2693"/>
                </a:lnTo>
                <a:lnTo>
                  <a:pt x="347" y="2689"/>
                </a:lnTo>
                <a:lnTo>
                  <a:pt x="347" y="2689"/>
                </a:lnTo>
                <a:lnTo>
                  <a:pt x="353" y="2682"/>
                </a:lnTo>
                <a:lnTo>
                  <a:pt x="356" y="2674"/>
                </a:lnTo>
                <a:lnTo>
                  <a:pt x="360" y="2667"/>
                </a:lnTo>
                <a:lnTo>
                  <a:pt x="360" y="2659"/>
                </a:lnTo>
                <a:lnTo>
                  <a:pt x="360" y="2659"/>
                </a:lnTo>
                <a:lnTo>
                  <a:pt x="362" y="2390"/>
                </a:lnTo>
                <a:lnTo>
                  <a:pt x="366" y="2148"/>
                </a:lnTo>
                <a:lnTo>
                  <a:pt x="371" y="1915"/>
                </a:lnTo>
                <a:lnTo>
                  <a:pt x="371" y="1915"/>
                </a:lnTo>
                <a:lnTo>
                  <a:pt x="371" y="1887"/>
                </a:lnTo>
                <a:lnTo>
                  <a:pt x="373" y="1818"/>
                </a:lnTo>
                <a:lnTo>
                  <a:pt x="381" y="1717"/>
                </a:lnTo>
                <a:lnTo>
                  <a:pt x="386" y="1657"/>
                </a:lnTo>
                <a:lnTo>
                  <a:pt x="394" y="1595"/>
                </a:lnTo>
                <a:lnTo>
                  <a:pt x="403" y="1532"/>
                </a:lnTo>
                <a:lnTo>
                  <a:pt x="414" y="1467"/>
                </a:lnTo>
                <a:lnTo>
                  <a:pt x="429" y="1403"/>
                </a:lnTo>
                <a:lnTo>
                  <a:pt x="446" y="1344"/>
                </a:lnTo>
                <a:lnTo>
                  <a:pt x="457" y="1314"/>
                </a:lnTo>
                <a:lnTo>
                  <a:pt x="467" y="1286"/>
                </a:lnTo>
                <a:lnTo>
                  <a:pt x="478" y="1260"/>
                </a:lnTo>
                <a:lnTo>
                  <a:pt x="491" y="1233"/>
                </a:lnTo>
                <a:lnTo>
                  <a:pt x="504" y="1211"/>
                </a:lnTo>
                <a:lnTo>
                  <a:pt x="519" y="1189"/>
                </a:lnTo>
                <a:lnTo>
                  <a:pt x="534" y="1170"/>
                </a:lnTo>
                <a:lnTo>
                  <a:pt x="549" y="1153"/>
                </a:lnTo>
                <a:lnTo>
                  <a:pt x="549" y="1153"/>
                </a:lnTo>
                <a:lnTo>
                  <a:pt x="556" y="1146"/>
                </a:lnTo>
                <a:lnTo>
                  <a:pt x="560" y="1136"/>
                </a:lnTo>
                <a:lnTo>
                  <a:pt x="564" y="1127"/>
                </a:lnTo>
                <a:lnTo>
                  <a:pt x="567" y="1116"/>
                </a:lnTo>
                <a:lnTo>
                  <a:pt x="569" y="1097"/>
                </a:lnTo>
                <a:lnTo>
                  <a:pt x="571" y="1082"/>
                </a:lnTo>
                <a:lnTo>
                  <a:pt x="571" y="1082"/>
                </a:lnTo>
                <a:lnTo>
                  <a:pt x="569" y="1071"/>
                </a:lnTo>
                <a:lnTo>
                  <a:pt x="567" y="1062"/>
                </a:lnTo>
                <a:lnTo>
                  <a:pt x="562" y="1045"/>
                </a:lnTo>
                <a:lnTo>
                  <a:pt x="552" y="1034"/>
                </a:lnTo>
                <a:lnTo>
                  <a:pt x="545" y="1026"/>
                </a:lnTo>
                <a:lnTo>
                  <a:pt x="545" y="1026"/>
                </a:lnTo>
                <a:lnTo>
                  <a:pt x="536" y="1019"/>
                </a:lnTo>
                <a:lnTo>
                  <a:pt x="526" y="1015"/>
                </a:lnTo>
                <a:lnTo>
                  <a:pt x="504" y="1006"/>
                </a:lnTo>
                <a:lnTo>
                  <a:pt x="504" y="1006"/>
                </a:lnTo>
                <a:lnTo>
                  <a:pt x="504" y="983"/>
                </a:lnTo>
                <a:lnTo>
                  <a:pt x="502" y="961"/>
                </a:lnTo>
                <a:lnTo>
                  <a:pt x="496" y="940"/>
                </a:lnTo>
                <a:lnTo>
                  <a:pt x="491" y="918"/>
                </a:lnTo>
                <a:lnTo>
                  <a:pt x="483" y="898"/>
                </a:lnTo>
                <a:lnTo>
                  <a:pt x="474" y="877"/>
                </a:lnTo>
                <a:lnTo>
                  <a:pt x="463" y="858"/>
                </a:lnTo>
                <a:lnTo>
                  <a:pt x="450" y="840"/>
                </a:lnTo>
                <a:lnTo>
                  <a:pt x="450" y="840"/>
                </a:lnTo>
                <a:lnTo>
                  <a:pt x="431" y="817"/>
                </a:lnTo>
                <a:lnTo>
                  <a:pt x="409" y="799"/>
                </a:lnTo>
                <a:lnTo>
                  <a:pt x="386" y="782"/>
                </a:lnTo>
                <a:lnTo>
                  <a:pt x="362" y="769"/>
                </a:lnTo>
                <a:lnTo>
                  <a:pt x="336" y="758"/>
                </a:lnTo>
                <a:lnTo>
                  <a:pt x="308" y="750"/>
                </a:lnTo>
                <a:lnTo>
                  <a:pt x="280" y="746"/>
                </a:lnTo>
                <a:lnTo>
                  <a:pt x="252" y="744"/>
                </a:lnTo>
                <a:lnTo>
                  <a:pt x="252" y="744"/>
                </a:lnTo>
                <a:lnTo>
                  <a:pt x="226" y="744"/>
                </a:lnTo>
                <a:lnTo>
                  <a:pt x="202" y="748"/>
                </a:lnTo>
                <a:lnTo>
                  <a:pt x="179" y="754"/>
                </a:lnTo>
                <a:lnTo>
                  <a:pt x="155" y="763"/>
                </a:lnTo>
                <a:lnTo>
                  <a:pt x="155" y="763"/>
                </a:lnTo>
                <a:lnTo>
                  <a:pt x="146" y="741"/>
                </a:lnTo>
                <a:lnTo>
                  <a:pt x="138" y="717"/>
                </a:lnTo>
                <a:lnTo>
                  <a:pt x="133" y="692"/>
                </a:lnTo>
                <a:lnTo>
                  <a:pt x="129" y="668"/>
                </a:lnTo>
                <a:lnTo>
                  <a:pt x="125" y="642"/>
                </a:lnTo>
                <a:lnTo>
                  <a:pt x="123" y="616"/>
                </a:lnTo>
                <a:lnTo>
                  <a:pt x="123" y="590"/>
                </a:lnTo>
                <a:lnTo>
                  <a:pt x="125" y="563"/>
                </a:lnTo>
                <a:lnTo>
                  <a:pt x="125" y="563"/>
                </a:lnTo>
                <a:lnTo>
                  <a:pt x="129" y="537"/>
                </a:lnTo>
                <a:lnTo>
                  <a:pt x="133" y="513"/>
                </a:lnTo>
                <a:lnTo>
                  <a:pt x="138" y="489"/>
                </a:lnTo>
                <a:lnTo>
                  <a:pt x="146" y="465"/>
                </a:lnTo>
                <a:lnTo>
                  <a:pt x="153" y="442"/>
                </a:lnTo>
                <a:lnTo>
                  <a:pt x="162" y="418"/>
                </a:lnTo>
                <a:lnTo>
                  <a:pt x="181" y="375"/>
                </a:lnTo>
                <a:lnTo>
                  <a:pt x="205" y="332"/>
                </a:lnTo>
                <a:lnTo>
                  <a:pt x="233" y="293"/>
                </a:lnTo>
                <a:lnTo>
                  <a:pt x="263" y="256"/>
                </a:lnTo>
                <a:lnTo>
                  <a:pt x="297" y="222"/>
                </a:lnTo>
                <a:lnTo>
                  <a:pt x="334" y="192"/>
                </a:lnTo>
                <a:lnTo>
                  <a:pt x="373" y="164"/>
                </a:lnTo>
                <a:lnTo>
                  <a:pt x="414" y="140"/>
                </a:lnTo>
                <a:lnTo>
                  <a:pt x="457" y="121"/>
                </a:lnTo>
                <a:lnTo>
                  <a:pt x="480" y="112"/>
                </a:lnTo>
                <a:lnTo>
                  <a:pt x="504" y="104"/>
                </a:lnTo>
                <a:lnTo>
                  <a:pt x="526" y="99"/>
                </a:lnTo>
                <a:lnTo>
                  <a:pt x="550" y="93"/>
                </a:lnTo>
                <a:lnTo>
                  <a:pt x="575" y="89"/>
                </a:lnTo>
                <a:lnTo>
                  <a:pt x="599" y="86"/>
                </a:lnTo>
                <a:lnTo>
                  <a:pt x="623" y="84"/>
                </a:lnTo>
                <a:lnTo>
                  <a:pt x="648" y="84"/>
                </a:lnTo>
                <a:lnTo>
                  <a:pt x="648" y="84"/>
                </a:lnTo>
                <a:lnTo>
                  <a:pt x="674" y="84"/>
                </a:lnTo>
                <a:lnTo>
                  <a:pt x="700" y="86"/>
                </a:lnTo>
                <a:lnTo>
                  <a:pt x="700" y="86"/>
                </a:lnTo>
                <a:lnTo>
                  <a:pt x="724" y="89"/>
                </a:lnTo>
                <a:lnTo>
                  <a:pt x="750" y="93"/>
                </a:lnTo>
                <a:lnTo>
                  <a:pt x="774" y="101"/>
                </a:lnTo>
                <a:lnTo>
                  <a:pt x="799" y="108"/>
                </a:lnTo>
                <a:lnTo>
                  <a:pt x="823" y="116"/>
                </a:lnTo>
                <a:lnTo>
                  <a:pt x="845" y="127"/>
                </a:lnTo>
                <a:lnTo>
                  <a:pt x="868" y="138"/>
                </a:lnTo>
                <a:lnTo>
                  <a:pt x="890" y="149"/>
                </a:lnTo>
                <a:lnTo>
                  <a:pt x="912" y="164"/>
                </a:lnTo>
                <a:lnTo>
                  <a:pt x="933" y="179"/>
                </a:lnTo>
                <a:lnTo>
                  <a:pt x="954" y="194"/>
                </a:lnTo>
                <a:lnTo>
                  <a:pt x="972" y="213"/>
                </a:lnTo>
                <a:lnTo>
                  <a:pt x="991" y="229"/>
                </a:lnTo>
                <a:lnTo>
                  <a:pt x="1008" y="250"/>
                </a:lnTo>
                <a:lnTo>
                  <a:pt x="1026" y="270"/>
                </a:lnTo>
                <a:lnTo>
                  <a:pt x="1041" y="293"/>
                </a:lnTo>
                <a:lnTo>
                  <a:pt x="1041" y="293"/>
                </a:lnTo>
                <a:lnTo>
                  <a:pt x="1056" y="313"/>
                </a:lnTo>
                <a:lnTo>
                  <a:pt x="1069" y="336"/>
                </a:lnTo>
                <a:lnTo>
                  <a:pt x="1080" y="358"/>
                </a:lnTo>
                <a:lnTo>
                  <a:pt x="1093" y="382"/>
                </a:lnTo>
                <a:lnTo>
                  <a:pt x="1103" y="407"/>
                </a:lnTo>
                <a:lnTo>
                  <a:pt x="1112" y="431"/>
                </a:lnTo>
                <a:lnTo>
                  <a:pt x="1120" y="455"/>
                </a:lnTo>
                <a:lnTo>
                  <a:pt x="1127" y="479"/>
                </a:lnTo>
                <a:lnTo>
                  <a:pt x="1133" y="506"/>
                </a:lnTo>
                <a:lnTo>
                  <a:pt x="1138" y="530"/>
                </a:lnTo>
                <a:lnTo>
                  <a:pt x="1142" y="556"/>
                </a:lnTo>
                <a:lnTo>
                  <a:pt x="1144" y="582"/>
                </a:lnTo>
                <a:lnTo>
                  <a:pt x="1146" y="608"/>
                </a:lnTo>
                <a:lnTo>
                  <a:pt x="1146" y="634"/>
                </a:lnTo>
                <a:lnTo>
                  <a:pt x="1146" y="659"/>
                </a:lnTo>
                <a:lnTo>
                  <a:pt x="1144" y="685"/>
                </a:lnTo>
                <a:lnTo>
                  <a:pt x="1144" y="685"/>
                </a:lnTo>
                <a:lnTo>
                  <a:pt x="1140" y="709"/>
                </a:lnTo>
                <a:lnTo>
                  <a:pt x="1136" y="731"/>
                </a:lnTo>
                <a:lnTo>
                  <a:pt x="1131" y="754"/>
                </a:lnTo>
                <a:lnTo>
                  <a:pt x="1125" y="774"/>
                </a:lnTo>
                <a:lnTo>
                  <a:pt x="1118" y="795"/>
                </a:lnTo>
                <a:lnTo>
                  <a:pt x="1110" y="815"/>
                </a:lnTo>
                <a:lnTo>
                  <a:pt x="1101" y="834"/>
                </a:lnTo>
                <a:lnTo>
                  <a:pt x="1092" y="853"/>
                </a:lnTo>
                <a:lnTo>
                  <a:pt x="1080" y="870"/>
                </a:lnTo>
                <a:lnTo>
                  <a:pt x="1067" y="886"/>
                </a:lnTo>
                <a:lnTo>
                  <a:pt x="1054" y="903"/>
                </a:lnTo>
                <a:lnTo>
                  <a:pt x="1041" y="918"/>
                </a:lnTo>
                <a:lnTo>
                  <a:pt x="1026" y="931"/>
                </a:lnTo>
                <a:lnTo>
                  <a:pt x="1011" y="944"/>
                </a:lnTo>
                <a:lnTo>
                  <a:pt x="995" y="957"/>
                </a:lnTo>
                <a:lnTo>
                  <a:pt x="978" y="968"/>
                </a:lnTo>
                <a:lnTo>
                  <a:pt x="978" y="968"/>
                </a:lnTo>
                <a:lnTo>
                  <a:pt x="959" y="978"/>
                </a:lnTo>
                <a:lnTo>
                  <a:pt x="940" y="987"/>
                </a:lnTo>
                <a:lnTo>
                  <a:pt x="899" y="1004"/>
                </a:lnTo>
                <a:lnTo>
                  <a:pt x="856" y="1015"/>
                </a:lnTo>
                <a:lnTo>
                  <a:pt x="810" y="1024"/>
                </a:lnTo>
                <a:lnTo>
                  <a:pt x="810" y="1024"/>
                </a:lnTo>
                <a:close/>
                <a:moveTo>
                  <a:pt x="297" y="1196"/>
                </a:moveTo>
                <a:lnTo>
                  <a:pt x="297" y="1196"/>
                </a:lnTo>
                <a:lnTo>
                  <a:pt x="304" y="1241"/>
                </a:lnTo>
                <a:lnTo>
                  <a:pt x="308" y="1288"/>
                </a:lnTo>
                <a:lnTo>
                  <a:pt x="310" y="1334"/>
                </a:lnTo>
                <a:lnTo>
                  <a:pt x="308" y="1381"/>
                </a:lnTo>
                <a:lnTo>
                  <a:pt x="304" y="1426"/>
                </a:lnTo>
                <a:lnTo>
                  <a:pt x="299" y="1444"/>
                </a:lnTo>
                <a:lnTo>
                  <a:pt x="295" y="1465"/>
                </a:lnTo>
                <a:lnTo>
                  <a:pt x="289" y="1482"/>
                </a:lnTo>
                <a:lnTo>
                  <a:pt x="282" y="1498"/>
                </a:lnTo>
                <a:lnTo>
                  <a:pt x="274" y="1513"/>
                </a:lnTo>
                <a:lnTo>
                  <a:pt x="265" y="1526"/>
                </a:lnTo>
                <a:lnTo>
                  <a:pt x="265" y="1526"/>
                </a:lnTo>
                <a:lnTo>
                  <a:pt x="252" y="1539"/>
                </a:lnTo>
                <a:lnTo>
                  <a:pt x="237" y="1549"/>
                </a:lnTo>
                <a:lnTo>
                  <a:pt x="220" y="1554"/>
                </a:lnTo>
                <a:lnTo>
                  <a:pt x="202" y="1556"/>
                </a:lnTo>
                <a:lnTo>
                  <a:pt x="202" y="1556"/>
                </a:lnTo>
                <a:lnTo>
                  <a:pt x="202" y="1556"/>
                </a:lnTo>
                <a:lnTo>
                  <a:pt x="179" y="1554"/>
                </a:lnTo>
                <a:lnTo>
                  <a:pt x="179" y="1554"/>
                </a:lnTo>
                <a:lnTo>
                  <a:pt x="155" y="1547"/>
                </a:lnTo>
                <a:lnTo>
                  <a:pt x="146" y="1543"/>
                </a:lnTo>
                <a:lnTo>
                  <a:pt x="136" y="1538"/>
                </a:lnTo>
                <a:lnTo>
                  <a:pt x="127" y="1532"/>
                </a:lnTo>
                <a:lnTo>
                  <a:pt x="119" y="1526"/>
                </a:lnTo>
                <a:lnTo>
                  <a:pt x="112" y="1519"/>
                </a:lnTo>
                <a:lnTo>
                  <a:pt x="106" y="1510"/>
                </a:lnTo>
                <a:lnTo>
                  <a:pt x="106" y="1510"/>
                </a:lnTo>
                <a:lnTo>
                  <a:pt x="99" y="1495"/>
                </a:lnTo>
                <a:lnTo>
                  <a:pt x="95" y="1476"/>
                </a:lnTo>
                <a:lnTo>
                  <a:pt x="91" y="1459"/>
                </a:lnTo>
                <a:lnTo>
                  <a:pt x="91" y="1439"/>
                </a:lnTo>
                <a:lnTo>
                  <a:pt x="93" y="1420"/>
                </a:lnTo>
                <a:lnTo>
                  <a:pt x="95" y="1400"/>
                </a:lnTo>
                <a:lnTo>
                  <a:pt x="99" y="1381"/>
                </a:lnTo>
                <a:lnTo>
                  <a:pt x="105" y="1364"/>
                </a:lnTo>
                <a:lnTo>
                  <a:pt x="105" y="1364"/>
                </a:lnTo>
                <a:lnTo>
                  <a:pt x="131" y="1273"/>
                </a:lnTo>
                <a:lnTo>
                  <a:pt x="131" y="1273"/>
                </a:lnTo>
                <a:lnTo>
                  <a:pt x="162" y="1174"/>
                </a:lnTo>
                <a:lnTo>
                  <a:pt x="162" y="1174"/>
                </a:lnTo>
                <a:lnTo>
                  <a:pt x="164" y="1161"/>
                </a:lnTo>
                <a:lnTo>
                  <a:pt x="162" y="1148"/>
                </a:lnTo>
                <a:lnTo>
                  <a:pt x="157" y="1136"/>
                </a:lnTo>
                <a:lnTo>
                  <a:pt x="147" y="1127"/>
                </a:lnTo>
                <a:lnTo>
                  <a:pt x="147" y="1127"/>
                </a:lnTo>
                <a:lnTo>
                  <a:pt x="133" y="1114"/>
                </a:lnTo>
                <a:lnTo>
                  <a:pt x="119" y="1099"/>
                </a:lnTo>
                <a:lnTo>
                  <a:pt x="119" y="1099"/>
                </a:lnTo>
                <a:lnTo>
                  <a:pt x="110" y="1086"/>
                </a:lnTo>
                <a:lnTo>
                  <a:pt x="101" y="1073"/>
                </a:lnTo>
                <a:lnTo>
                  <a:pt x="95" y="1058"/>
                </a:lnTo>
                <a:lnTo>
                  <a:pt x="90" y="1041"/>
                </a:lnTo>
                <a:lnTo>
                  <a:pt x="86" y="1026"/>
                </a:lnTo>
                <a:lnTo>
                  <a:pt x="84" y="1009"/>
                </a:lnTo>
                <a:lnTo>
                  <a:pt x="84" y="993"/>
                </a:lnTo>
                <a:lnTo>
                  <a:pt x="84" y="976"/>
                </a:lnTo>
                <a:lnTo>
                  <a:pt x="84" y="976"/>
                </a:lnTo>
                <a:lnTo>
                  <a:pt x="88" y="959"/>
                </a:lnTo>
                <a:lnTo>
                  <a:pt x="91" y="944"/>
                </a:lnTo>
                <a:lnTo>
                  <a:pt x="97" y="929"/>
                </a:lnTo>
                <a:lnTo>
                  <a:pt x="105" y="914"/>
                </a:lnTo>
                <a:lnTo>
                  <a:pt x="114" y="899"/>
                </a:lnTo>
                <a:lnTo>
                  <a:pt x="123" y="886"/>
                </a:lnTo>
                <a:lnTo>
                  <a:pt x="134" y="875"/>
                </a:lnTo>
                <a:lnTo>
                  <a:pt x="147" y="864"/>
                </a:lnTo>
                <a:lnTo>
                  <a:pt x="147" y="864"/>
                </a:lnTo>
                <a:lnTo>
                  <a:pt x="159" y="856"/>
                </a:lnTo>
                <a:lnTo>
                  <a:pt x="172" y="849"/>
                </a:lnTo>
                <a:lnTo>
                  <a:pt x="183" y="842"/>
                </a:lnTo>
                <a:lnTo>
                  <a:pt x="196" y="838"/>
                </a:lnTo>
                <a:lnTo>
                  <a:pt x="209" y="832"/>
                </a:lnTo>
                <a:lnTo>
                  <a:pt x="224" y="830"/>
                </a:lnTo>
                <a:lnTo>
                  <a:pt x="237" y="828"/>
                </a:lnTo>
                <a:lnTo>
                  <a:pt x="252" y="828"/>
                </a:lnTo>
                <a:lnTo>
                  <a:pt x="252" y="828"/>
                </a:lnTo>
                <a:lnTo>
                  <a:pt x="271" y="828"/>
                </a:lnTo>
                <a:lnTo>
                  <a:pt x="289" y="832"/>
                </a:lnTo>
                <a:lnTo>
                  <a:pt x="308" y="838"/>
                </a:lnTo>
                <a:lnTo>
                  <a:pt x="325" y="845"/>
                </a:lnTo>
                <a:lnTo>
                  <a:pt x="341" y="855"/>
                </a:lnTo>
                <a:lnTo>
                  <a:pt x="356" y="864"/>
                </a:lnTo>
                <a:lnTo>
                  <a:pt x="371" y="877"/>
                </a:lnTo>
                <a:lnTo>
                  <a:pt x="384" y="892"/>
                </a:lnTo>
                <a:lnTo>
                  <a:pt x="384" y="892"/>
                </a:lnTo>
                <a:lnTo>
                  <a:pt x="394" y="905"/>
                </a:lnTo>
                <a:lnTo>
                  <a:pt x="401" y="920"/>
                </a:lnTo>
                <a:lnTo>
                  <a:pt x="409" y="935"/>
                </a:lnTo>
                <a:lnTo>
                  <a:pt x="414" y="950"/>
                </a:lnTo>
                <a:lnTo>
                  <a:pt x="416" y="967"/>
                </a:lnTo>
                <a:lnTo>
                  <a:pt x="420" y="983"/>
                </a:lnTo>
                <a:lnTo>
                  <a:pt x="420" y="998"/>
                </a:lnTo>
                <a:lnTo>
                  <a:pt x="418" y="1015"/>
                </a:lnTo>
                <a:lnTo>
                  <a:pt x="418" y="1015"/>
                </a:lnTo>
                <a:lnTo>
                  <a:pt x="416" y="1032"/>
                </a:lnTo>
                <a:lnTo>
                  <a:pt x="411" y="1049"/>
                </a:lnTo>
                <a:lnTo>
                  <a:pt x="405" y="1064"/>
                </a:lnTo>
                <a:lnTo>
                  <a:pt x="397" y="1079"/>
                </a:lnTo>
                <a:lnTo>
                  <a:pt x="390" y="1092"/>
                </a:lnTo>
                <a:lnTo>
                  <a:pt x="379" y="1105"/>
                </a:lnTo>
                <a:lnTo>
                  <a:pt x="368" y="1118"/>
                </a:lnTo>
                <a:lnTo>
                  <a:pt x="356" y="1127"/>
                </a:lnTo>
                <a:lnTo>
                  <a:pt x="356" y="1127"/>
                </a:lnTo>
                <a:lnTo>
                  <a:pt x="340" y="1140"/>
                </a:lnTo>
                <a:lnTo>
                  <a:pt x="321" y="1149"/>
                </a:lnTo>
                <a:lnTo>
                  <a:pt x="321" y="1149"/>
                </a:lnTo>
                <a:lnTo>
                  <a:pt x="313" y="1153"/>
                </a:lnTo>
                <a:lnTo>
                  <a:pt x="308" y="1157"/>
                </a:lnTo>
                <a:lnTo>
                  <a:pt x="304" y="1163"/>
                </a:lnTo>
                <a:lnTo>
                  <a:pt x="300" y="1168"/>
                </a:lnTo>
                <a:lnTo>
                  <a:pt x="297" y="1176"/>
                </a:lnTo>
                <a:lnTo>
                  <a:pt x="297" y="1181"/>
                </a:lnTo>
                <a:lnTo>
                  <a:pt x="295" y="1189"/>
                </a:lnTo>
                <a:lnTo>
                  <a:pt x="297" y="1196"/>
                </a:lnTo>
                <a:lnTo>
                  <a:pt x="297" y="1196"/>
                </a:lnTo>
                <a:close/>
                <a:moveTo>
                  <a:pt x="384" y="1211"/>
                </a:moveTo>
                <a:lnTo>
                  <a:pt x="384" y="1211"/>
                </a:lnTo>
                <a:lnTo>
                  <a:pt x="407" y="1194"/>
                </a:lnTo>
                <a:lnTo>
                  <a:pt x="407" y="1194"/>
                </a:lnTo>
                <a:lnTo>
                  <a:pt x="427" y="1176"/>
                </a:lnTo>
                <a:lnTo>
                  <a:pt x="427" y="1176"/>
                </a:lnTo>
                <a:lnTo>
                  <a:pt x="409" y="1215"/>
                </a:lnTo>
                <a:lnTo>
                  <a:pt x="390" y="1256"/>
                </a:lnTo>
                <a:lnTo>
                  <a:pt x="390" y="1256"/>
                </a:lnTo>
                <a:lnTo>
                  <a:pt x="384" y="1211"/>
                </a:lnTo>
                <a:lnTo>
                  <a:pt x="384" y="1211"/>
                </a:lnTo>
                <a:close/>
                <a:moveTo>
                  <a:pt x="606" y="2469"/>
                </a:moveTo>
                <a:lnTo>
                  <a:pt x="606" y="2469"/>
                </a:lnTo>
                <a:lnTo>
                  <a:pt x="605" y="2575"/>
                </a:lnTo>
                <a:lnTo>
                  <a:pt x="603" y="2682"/>
                </a:lnTo>
                <a:lnTo>
                  <a:pt x="603" y="2682"/>
                </a:lnTo>
                <a:lnTo>
                  <a:pt x="599" y="2700"/>
                </a:lnTo>
                <a:lnTo>
                  <a:pt x="599" y="2700"/>
                </a:lnTo>
                <a:lnTo>
                  <a:pt x="593" y="2670"/>
                </a:lnTo>
                <a:lnTo>
                  <a:pt x="593" y="2670"/>
                </a:lnTo>
                <a:lnTo>
                  <a:pt x="590" y="2648"/>
                </a:lnTo>
                <a:lnTo>
                  <a:pt x="586" y="2620"/>
                </a:lnTo>
                <a:lnTo>
                  <a:pt x="582" y="2558"/>
                </a:lnTo>
                <a:lnTo>
                  <a:pt x="582" y="2488"/>
                </a:lnTo>
                <a:lnTo>
                  <a:pt x="582" y="2409"/>
                </a:lnTo>
                <a:lnTo>
                  <a:pt x="586" y="2331"/>
                </a:lnTo>
                <a:lnTo>
                  <a:pt x="590" y="2256"/>
                </a:lnTo>
                <a:lnTo>
                  <a:pt x="597" y="2187"/>
                </a:lnTo>
                <a:lnTo>
                  <a:pt x="605" y="2131"/>
                </a:lnTo>
                <a:lnTo>
                  <a:pt x="605" y="2131"/>
                </a:lnTo>
                <a:lnTo>
                  <a:pt x="608" y="2163"/>
                </a:lnTo>
                <a:lnTo>
                  <a:pt x="610" y="2202"/>
                </a:lnTo>
                <a:lnTo>
                  <a:pt x="610" y="2290"/>
                </a:lnTo>
                <a:lnTo>
                  <a:pt x="610" y="2381"/>
                </a:lnTo>
                <a:lnTo>
                  <a:pt x="606" y="2469"/>
                </a:lnTo>
                <a:lnTo>
                  <a:pt x="606" y="24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99" name="任意多边形 98"/>
          <p:cNvSpPr/>
          <p:nvPr>
            <p:custDataLst>
              <p:tags r:id="rId29"/>
            </p:custDataLst>
          </p:nvPr>
        </p:nvSpPr>
        <p:spPr bwMode="auto">
          <a:xfrm flipH="1">
            <a:off x="9624695" y="3192145"/>
            <a:ext cx="166370" cy="230505"/>
          </a:xfrm>
          <a:custGeom>
            <a:avLst/>
            <a:gdLst>
              <a:gd name="T0" fmla="*/ 6 w 280"/>
              <a:gd name="T1" fmla="*/ 71 h 390"/>
              <a:gd name="T2" fmla="*/ 6 w 280"/>
              <a:gd name="T3" fmla="*/ 75 h 390"/>
              <a:gd name="T4" fmla="*/ 30 w 280"/>
              <a:gd name="T5" fmla="*/ 205 h 390"/>
              <a:gd name="T6" fmla="*/ 53 w 280"/>
              <a:gd name="T7" fmla="*/ 355 h 390"/>
              <a:gd name="T8" fmla="*/ 54 w 280"/>
              <a:gd name="T9" fmla="*/ 362 h 390"/>
              <a:gd name="T10" fmla="*/ 64 w 280"/>
              <a:gd name="T11" fmla="*/ 379 h 390"/>
              <a:gd name="T12" fmla="*/ 71 w 280"/>
              <a:gd name="T13" fmla="*/ 385 h 390"/>
              <a:gd name="T14" fmla="*/ 94 w 280"/>
              <a:gd name="T15" fmla="*/ 390 h 390"/>
              <a:gd name="T16" fmla="*/ 107 w 280"/>
              <a:gd name="T17" fmla="*/ 388 h 390"/>
              <a:gd name="T18" fmla="*/ 133 w 280"/>
              <a:gd name="T19" fmla="*/ 379 h 390"/>
              <a:gd name="T20" fmla="*/ 176 w 280"/>
              <a:gd name="T21" fmla="*/ 360 h 390"/>
              <a:gd name="T22" fmla="*/ 211 w 280"/>
              <a:gd name="T23" fmla="*/ 338 h 390"/>
              <a:gd name="T24" fmla="*/ 237 w 280"/>
              <a:gd name="T25" fmla="*/ 315 h 390"/>
              <a:gd name="T26" fmla="*/ 256 w 280"/>
              <a:gd name="T27" fmla="*/ 293 h 390"/>
              <a:gd name="T28" fmla="*/ 269 w 280"/>
              <a:gd name="T29" fmla="*/ 271 h 390"/>
              <a:gd name="T30" fmla="*/ 278 w 280"/>
              <a:gd name="T31" fmla="*/ 239 h 390"/>
              <a:gd name="T32" fmla="*/ 280 w 280"/>
              <a:gd name="T33" fmla="*/ 218 h 390"/>
              <a:gd name="T34" fmla="*/ 275 w 280"/>
              <a:gd name="T35" fmla="*/ 179 h 390"/>
              <a:gd name="T36" fmla="*/ 263 w 280"/>
              <a:gd name="T37" fmla="*/ 144 h 390"/>
              <a:gd name="T38" fmla="*/ 245 w 280"/>
              <a:gd name="T39" fmla="*/ 110 h 390"/>
              <a:gd name="T40" fmla="*/ 219 w 280"/>
              <a:gd name="T41" fmla="*/ 80 h 390"/>
              <a:gd name="T42" fmla="*/ 187 w 280"/>
              <a:gd name="T43" fmla="*/ 54 h 390"/>
              <a:gd name="T44" fmla="*/ 148 w 280"/>
              <a:gd name="T45" fmla="*/ 32 h 390"/>
              <a:gd name="T46" fmla="*/ 103 w 280"/>
              <a:gd name="T47" fmla="*/ 15 h 390"/>
              <a:gd name="T48" fmla="*/ 51 w 280"/>
              <a:gd name="T49" fmla="*/ 2 h 390"/>
              <a:gd name="T50" fmla="*/ 41 w 280"/>
              <a:gd name="T51" fmla="*/ 0 h 390"/>
              <a:gd name="T52" fmla="*/ 21 w 280"/>
              <a:gd name="T53" fmla="*/ 6 h 390"/>
              <a:gd name="T54" fmla="*/ 13 w 280"/>
              <a:gd name="T55" fmla="*/ 13 h 390"/>
              <a:gd name="T56" fmla="*/ 2 w 280"/>
              <a:gd name="T57" fmla="*/ 30 h 390"/>
              <a:gd name="T58" fmla="*/ 2 w 280"/>
              <a:gd name="T59" fmla="*/ 50 h 390"/>
              <a:gd name="T60" fmla="*/ 6 w 280"/>
              <a:gd name="T61" fmla="*/ 71 h 390"/>
              <a:gd name="T62" fmla="*/ 129 w 280"/>
              <a:gd name="T63" fmla="*/ 289 h 390"/>
              <a:gd name="T64" fmla="*/ 114 w 280"/>
              <a:gd name="T65" fmla="*/ 192 h 390"/>
              <a:gd name="T66" fmla="*/ 97 w 280"/>
              <a:gd name="T67" fmla="*/ 103 h 390"/>
              <a:gd name="T68" fmla="*/ 140 w 280"/>
              <a:gd name="T69" fmla="*/ 123 h 390"/>
              <a:gd name="T70" fmla="*/ 170 w 280"/>
              <a:gd name="T71" fmla="*/ 151 h 390"/>
              <a:gd name="T72" fmla="*/ 189 w 280"/>
              <a:gd name="T73" fmla="*/ 183 h 390"/>
              <a:gd name="T74" fmla="*/ 196 w 280"/>
              <a:gd name="T75" fmla="*/ 220 h 390"/>
              <a:gd name="T76" fmla="*/ 194 w 280"/>
              <a:gd name="T77" fmla="*/ 231 h 390"/>
              <a:gd name="T78" fmla="*/ 183 w 280"/>
              <a:gd name="T79" fmla="*/ 252 h 390"/>
              <a:gd name="T80" fmla="*/ 165 w 280"/>
              <a:gd name="T81" fmla="*/ 269 h 390"/>
              <a:gd name="T82" fmla="*/ 129 w 280"/>
              <a:gd name="T83" fmla="*/ 28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 h="390">
                <a:moveTo>
                  <a:pt x="6" y="71"/>
                </a:moveTo>
                <a:lnTo>
                  <a:pt x="6" y="71"/>
                </a:lnTo>
                <a:lnTo>
                  <a:pt x="6" y="75"/>
                </a:lnTo>
                <a:lnTo>
                  <a:pt x="6" y="75"/>
                </a:lnTo>
                <a:lnTo>
                  <a:pt x="19" y="136"/>
                </a:lnTo>
                <a:lnTo>
                  <a:pt x="30" y="205"/>
                </a:lnTo>
                <a:lnTo>
                  <a:pt x="41" y="276"/>
                </a:lnTo>
                <a:lnTo>
                  <a:pt x="53" y="355"/>
                </a:lnTo>
                <a:lnTo>
                  <a:pt x="53" y="355"/>
                </a:lnTo>
                <a:lnTo>
                  <a:pt x="54" y="362"/>
                </a:lnTo>
                <a:lnTo>
                  <a:pt x="58" y="371"/>
                </a:lnTo>
                <a:lnTo>
                  <a:pt x="64" y="379"/>
                </a:lnTo>
                <a:lnTo>
                  <a:pt x="71" y="385"/>
                </a:lnTo>
                <a:lnTo>
                  <a:pt x="71" y="385"/>
                </a:lnTo>
                <a:lnTo>
                  <a:pt x="82" y="388"/>
                </a:lnTo>
                <a:lnTo>
                  <a:pt x="94" y="390"/>
                </a:lnTo>
                <a:lnTo>
                  <a:pt x="94" y="390"/>
                </a:lnTo>
                <a:lnTo>
                  <a:pt x="107" y="388"/>
                </a:lnTo>
                <a:lnTo>
                  <a:pt x="107" y="388"/>
                </a:lnTo>
                <a:lnTo>
                  <a:pt x="133" y="379"/>
                </a:lnTo>
                <a:lnTo>
                  <a:pt x="155" y="370"/>
                </a:lnTo>
                <a:lnTo>
                  <a:pt x="176" y="360"/>
                </a:lnTo>
                <a:lnTo>
                  <a:pt x="194" y="349"/>
                </a:lnTo>
                <a:lnTo>
                  <a:pt x="211" y="338"/>
                </a:lnTo>
                <a:lnTo>
                  <a:pt x="226" y="327"/>
                </a:lnTo>
                <a:lnTo>
                  <a:pt x="237" y="315"/>
                </a:lnTo>
                <a:lnTo>
                  <a:pt x="249" y="304"/>
                </a:lnTo>
                <a:lnTo>
                  <a:pt x="256" y="293"/>
                </a:lnTo>
                <a:lnTo>
                  <a:pt x="263" y="282"/>
                </a:lnTo>
                <a:lnTo>
                  <a:pt x="269" y="271"/>
                </a:lnTo>
                <a:lnTo>
                  <a:pt x="273" y="259"/>
                </a:lnTo>
                <a:lnTo>
                  <a:pt x="278" y="239"/>
                </a:lnTo>
                <a:lnTo>
                  <a:pt x="280" y="218"/>
                </a:lnTo>
                <a:lnTo>
                  <a:pt x="280" y="218"/>
                </a:lnTo>
                <a:lnTo>
                  <a:pt x="278" y="200"/>
                </a:lnTo>
                <a:lnTo>
                  <a:pt x="275" y="179"/>
                </a:lnTo>
                <a:lnTo>
                  <a:pt x="271" y="161"/>
                </a:lnTo>
                <a:lnTo>
                  <a:pt x="263" y="144"/>
                </a:lnTo>
                <a:lnTo>
                  <a:pt x="254" y="125"/>
                </a:lnTo>
                <a:lnTo>
                  <a:pt x="245" y="110"/>
                </a:lnTo>
                <a:lnTo>
                  <a:pt x="234" y="95"/>
                </a:lnTo>
                <a:lnTo>
                  <a:pt x="219" y="80"/>
                </a:lnTo>
                <a:lnTo>
                  <a:pt x="204" y="67"/>
                </a:lnTo>
                <a:lnTo>
                  <a:pt x="187" y="54"/>
                </a:lnTo>
                <a:lnTo>
                  <a:pt x="168" y="43"/>
                </a:lnTo>
                <a:lnTo>
                  <a:pt x="148" y="32"/>
                </a:lnTo>
                <a:lnTo>
                  <a:pt x="125" y="22"/>
                </a:lnTo>
                <a:lnTo>
                  <a:pt x="103" y="15"/>
                </a:lnTo>
                <a:lnTo>
                  <a:pt x="79" y="8"/>
                </a:lnTo>
                <a:lnTo>
                  <a:pt x="51" y="2"/>
                </a:lnTo>
                <a:lnTo>
                  <a:pt x="51" y="2"/>
                </a:lnTo>
                <a:lnTo>
                  <a:pt x="41" y="0"/>
                </a:lnTo>
                <a:lnTo>
                  <a:pt x="30" y="2"/>
                </a:lnTo>
                <a:lnTo>
                  <a:pt x="21" y="6"/>
                </a:lnTo>
                <a:lnTo>
                  <a:pt x="13" y="13"/>
                </a:lnTo>
                <a:lnTo>
                  <a:pt x="13" y="13"/>
                </a:lnTo>
                <a:lnTo>
                  <a:pt x="8" y="21"/>
                </a:lnTo>
                <a:lnTo>
                  <a:pt x="2" y="30"/>
                </a:lnTo>
                <a:lnTo>
                  <a:pt x="0" y="39"/>
                </a:lnTo>
                <a:lnTo>
                  <a:pt x="2" y="50"/>
                </a:lnTo>
                <a:lnTo>
                  <a:pt x="2" y="50"/>
                </a:lnTo>
                <a:lnTo>
                  <a:pt x="6" y="71"/>
                </a:lnTo>
                <a:lnTo>
                  <a:pt x="6" y="71"/>
                </a:lnTo>
                <a:close/>
                <a:moveTo>
                  <a:pt x="129" y="289"/>
                </a:moveTo>
                <a:lnTo>
                  <a:pt x="129" y="289"/>
                </a:lnTo>
                <a:lnTo>
                  <a:pt x="114" y="192"/>
                </a:lnTo>
                <a:lnTo>
                  <a:pt x="97" y="103"/>
                </a:lnTo>
                <a:lnTo>
                  <a:pt x="97" y="103"/>
                </a:lnTo>
                <a:lnTo>
                  <a:pt x="120" y="112"/>
                </a:lnTo>
                <a:lnTo>
                  <a:pt x="140" y="123"/>
                </a:lnTo>
                <a:lnTo>
                  <a:pt x="157" y="136"/>
                </a:lnTo>
                <a:lnTo>
                  <a:pt x="170" y="151"/>
                </a:lnTo>
                <a:lnTo>
                  <a:pt x="181" y="166"/>
                </a:lnTo>
                <a:lnTo>
                  <a:pt x="189" y="183"/>
                </a:lnTo>
                <a:lnTo>
                  <a:pt x="194" y="202"/>
                </a:lnTo>
                <a:lnTo>
                  <a:pt x="196" y="220"/>
                </a:lnTo>
                <a:lnTo>
                  <a:pt x="196" y="220"/>
                </a:lnTo>
                <a:lnTo>
                  <a:pt x="194" y="231"/>
                </a:lnTo>
                <a:lnTo>
                  <a:pt x="191" y="241"/>
                </a:lnTo>
                <a:lnTo>
                  <a:pt x="183" y="252"/>
                </a:lnTo>
                <a:lnTo>
                  <a:pt x="174" y="259"/>
                </a:lnTo>
                <a:lnTo>
                  <a:pt x="165" y="269"/>
                </a:lnTo>
                <a:lnTo>
                  <a:pt x="153" y="276"/>
                </a:lnTo>
                <a:lnTo>
                  <a:pt x="129" y="289"/>
                </a:lnTo>
                <a:lnTo>
                  <a:pt x="129" y="2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00" name="任意多边形 99"/>
          <p:cNvSpPr/>
          <p:nvPr>
            <p:custDataLst>
              <p:tags r:id="rId30"/>
            </p:custDataLst>
          </p:nvPr>
        </p:nvSpPr>
        <p:spPr bwMode="auto">
          <a:xfrm flipH="1">
            <a:off x="10017125" y="2628900"/>
            <a:ext cx="76200" cy="120650"/>
          </a:xfrm>
          <a:custGeom>
            <a:avLst/>
            <a:gdLst>
              <a:gd name="T0" fmla="*/ 71 w 127"/>
              <a:gd name="T1" fmla="*/ 0 h 204"/>
              <a:gd name="T2" fmla="*/ 71 w 127"/>
              <a:gd name="T3" fmla="*/ 0 h 204"/>
              <a:gd name="T4" fmla="*/ 58 w 127"/>
              <a:gd name="T5" fmla="*/ 0 h 204"/>
              <a:gd name="T6" fmla="*/ 46 w 127"/>
              <a:gd name="T7" fmla="*/ 4 h 204"/>
              <a:gd name="T8" fmla="*/ 35 w 127"/>
              <a:gd name="T9" fmla="*/ 10 h 204"/>
              <a:gd name="T10" fmla="*/ 26 w 127"/>
              <a:gd name="T11" fmla="*/ 15 h 204"/>
              <a:gd name="T12" fmla="*/ 18 w 127"/>
              <a:gd name="T13" fmla="*/ 25 h 204"/>
              <a:gd name="T14" fmla="*/ 11 w 127"/>
              <a:gd name="T15" fmla="*/ 34 h 204"/>
              <a:gd name="T16" fmla="*/ 7 w 127"/>
              <a:gd name="T17" fmla="*/ 47 h 204"/>
              <a:gd name="T18" fmla="*/ 5 w 127"/>
              <a:gd name="T19" fmla="*/ 58 h 204"/>
              <a:gd name="T20" fmla="*/ 0 w 127"/>
              <a:gd name="T21" fmla="*/ 137 h 204"/>
              <a:gd name="T22" fmla="*/ 0 w 127"/>
              <a:gd name="T23" fmla="*/ 137 h 204"/>
              <a:gd name="T24" fmla="*/ 0 w 127"/>
              <a:gd name="T25" fmla="*/ 150 h 204"/>
              <a:gd name="T26" fmla="*/ 2 w 127"/>
              <a:gd name="T27" fmla="*/ 161 h 204"/>
              <a:gd name="T28" fmla="*/ 7 w 127"/>
              <a:gd name="T29" fmla="*/ 172 h 204"/>
              <a:gd name="T30" fmla="*/ 13 w 127"/>
              <a:gd name="T31" fmla="*/ 181 h 204"/>
              <a:gd name="T32" fmla="*/ 22 w 127"/>
              <a:gd name="T33" fmla="*/ 191 h 204"/>
              <a:gd name="T34" fmla="*/ 32 w 127"/>
              <a:gd name="T35" fmla="*/ 196 h 204"/>
              <a:gd name="T36" fmla="*/ 43 w 127"/>
              <a:gd name="T37" fmla="*/ 202 h 204"/>
              <a:gd name="T38" fmla="*/ 56 w 127"/>
              <a:gd name="T39" fmla="*/ 204 h 204"/>
              <a:gd name="T40" fmla="*/ 56 w 127"/>
              <a:gd name="T41" fmla="*/ 204 h 204"/>
              <a:gd name="T42" fmla="*/ 69 w 127"/>
              <a:gd name="T43" fmla="*/ 204 h 204"/>
              <a:gd name="T44" fmla="*/ 80 w 127"/>
              <a:gd name="T45" fmla="*/ 200 h 204"/>
              <a:gd name="T46" fmla="*/ 91 w 127"/>
              <a:gd name="T47" fmla="*/ 194 h 204"/>
              <a:gd name="T48" fmla="*/ 101 w 127"/>
              <a:gd name="T49" fmla="*/ 189 h 204"/>
              <a:gd name="T50" fmla="*/ 108 w 127"/>
              <a:gd name="T51" fmla="*/ 179 h 204"/>
              <a:gd name="T52" fmla="*/ 114 w 127"/>
              <a:gd name="T53" fmla="*/ 170 h 204"/>
              <a:gd name="T54" fmla="*/ 119 w 127"/>
              <a:gd name="T55" fmla="*/ 157 h 204"/>
              <a:gd name="T56" fmla="*/ 121 w 127"/>
              <a:gd name="T57" fmla="*/ 146 h 204"/>
              <a:gd name="T58" fmla="*/ 127 w 127"/>
              <a:gd name="T59" fmla="*/ 68 h 204"/>
              <a:gd name="T60" fmla="*/ 127 w 127"/>
              <a:gd name="T61" fmla="*/ 68 h 204"/>
              <a:gd name="T62" fmla="*/ 127 w 127"/>
              <a:gd name="T63" fmla="*/ 54 h 204"/>
              <a:gd name="T64" fmla="*/ 123 w 127"/>
              <a:gd name="T65" fmla="*/ 43 h 204"/>
              <a:gd name="T66" fmla="*/ 119 w 127"/>
              <a:gd name="T67" fmla="*/ 32 h 204"/>
              <a:gd name="T68" fmla="*/ 112 w 127"/>
              <a:gd name="T69" fmla="*/ 23 h 204"/>
              <a:gd name="T70" fmla="*/ 104 w 127"/>
              <a:gd name="T71" fmla="*/ 13 h 204"/>
              <a:gd name="T72" fmla="*/ 95 w 127"/>
              <a:gd name="T73" fmla="*/ 8 h 204"/>
              <a:gd name="T74" fmla="*/ 84 w 127"/>
              <a:gd name="T75" fmla="*/ 2 h 204"/>
              <a:gd name="T76" fmla="*/ 71 w 127"/>
              <a:gd name="T77" fmla="*/ 0 h 204"/>
              <a:gd name="T78" fmla="*/ 71 w 127"/>
              <a:gd name="T7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204">
                <a:moveTo>
                  <a:pt x="71" y="0"/>
                </a:moveTo>
                <a:lnTo>
                  <a:pt x="71" y="0"/>
                </a:lnTo>
                <a:lnTo>
                  <a:pt x="58" y="0"/>
                </a:lnTo>
                <a:lnTo>
                  <a:pt x="46" y="4"/>
                </a:lnTo>
                <a:lnTo>
                  <a:pt x="35" y="10"/>
                </a:lnTo>
                <a:lnTo>
                  <a:pt x="26" y="15"/>
                </a:lnTo>
                <a:lnTo>
                  <a:pt x="18" y="25"/>
                </a:lnTo>
                <a:lnTo>
                  <a:pt x="11" y="34"/>
                </a:lnTo>
                <a:lnTo>
                  <a:pt x="7" y="47"/>
                </a:lnTo>
                <a:lnTo>
                  <a:pt x="5" y="58"/>
                </a:lnTo>
                <a:lnTo>
                  <a:pt x="0" y="137"/>
                </a:lnTo>
                <a:lnTo>
                  <a:pt x="0" y="137"/>
                </a:lnTo>
                <a:lnTo>
                  <a:pt x="0" y="150"/>
                </a:lnTo>
                <a:lnTo>
                  <a:pt x="2" y="161"/>
                </a:lnTo>
                <a:lnTo>
                  <a:pt x="7" y="172"/>
                </a:lnTo>
                <a:lnTo>
                  <a:pt x="13" y="181"/>
                </a:lnTo>
                <a:lnTo>
                  <a:pt x="22" y="191"/>
                </a:lnTo>
                <a:lnTo>
                  <a:pt x="32" y="196"/>
                </a:lnTo>
                <a:lnTo>
                  <a:pt x="43" y="202"/>
                </a:lnTo>
                <a:lnTo>
                  <a:pt x="56" y="204"/>
                </a:lnTo>
                <a:lnTo>
                  <a:pt x="56" y="204"/>
                </a:lnTo>
                <a:lnTo>
                  <a:pt x="69" y="204"/>
                </a:lnTo>
                <a:lnTo>
                  <a:pt x="80" y="200"/>
                </a:lnTo>
                <a:lnTo>
                  <a:pt x="91" y="194"/>
                </a:lnTo>
                <a:lnTo>
                  <a:pt x="101" y="189"/>
                </a:lnTo>
                <a:lnTo>
                  <a:pt x="108" y="179"/>
                </a:lnTo>
                <a:lnTo>
                  <a:pt x="114" y="170"/>
                </a:lnTo>
                <a:lnTo>
                  <a:pt x="119" y="157"/>
                </a:lnTo>
                <a:lnTo>
                  <a:pt x="121" y="146"/>
                </a:lnTo>
                <a:lnTo>
                  <a:pt x="127" y="68"/>
                </a:lnTo>
                <a:lnTo>
                  <a:pt x="127" y="68"/>
                </a:lnTo>
                <a:lnTo>
                  <a:pt x="127" y="54"/>
                </a:lnTo>
                <a:lnTo>
                  <a:pt x="123" y="43"/>
                </a:lnTo>
                <a:lnTo>
                  <a:pt x="119" y="32"/>
                </a:lnTo>
                <a:lnTo>
                  <a:pt x="112" y="23"/>
                </a:lnTo>
                <a:lnTo>
                  <a:pt x="104" y="13"/>
                </a:lnTo>
                <a:lnTo>
                  <a:pt x="95" y="8"/>
                </a:lnTo>
                <a:lnTo>
                  <a:pt x="84" y="2"/>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01" name="任意多边形 100"/>
          <p:cNvSpPr/>
          <p:nvPr>
            <p:custDataLst>
              <p:tags r:id="rId31"/>
            </p:custDataLst>
          </p:nvPr>
        </p:nvSpPr>
        <p:spPr bwMode="auto">
          <a:xfrm flipH="1">
            <a:off x="9728200" y="2628900"/>
            <a:ext cx="74930" cy="120650"/>
          </a:xfrm>
          <a:custGeom>
            <a:avLst/>
            <a:gdLst>
              <a:gd name="T0" fmla="*/ 56 w 127"/>
              <a:gd name="T1" fmla="*/ 0 h 204"/>
              <a:gd name="T2" fmla="*/ 56 w 127"/>
              <a:gd name="T3" fmla="*/ 0 h 204"/>
              <a:gd name="T4" fmla="*/ 43 w 127"/>
              <a:gd name="T5" fmla="*/ 2 h 204"/>
              <a:gd name="T6" fmla="*/ 32 w 127"/>
              <a:gd name="T7" fmla="*/ 8 h 204"/>
              <a:gd name="T8" fmla="*/ 22 w 127"/>
              <a:gd name="T9" fmla="*/ 13 h 204"/>
              <a:gd name="T10" fmla="*/ 13 w 127"/>
              <a:gd name="T11" fmla="*/ 23 h 204"/>
              <a:gd name="T12" fmla="*/ 7 w 127"/>
              <a:gd name="T13" fmla="*/ 32 h 204"/>
              <a:gd name="T14" fmla="*/ 4 w 127"/>
              <a:gd name="T15" fmla="*/ 43 h 204"/>
              <a:gd name="T16" fmla="*/ 0 w 127"/>
              <a:gd name="T17" fmla="*/ 54 h 204"/>
              <a:gd name="T18" fmla="*/ 0 w 127"/>
              <a:gd name="T19" fmla="*/ 68 h 204"/>
              <a:gd name="T20" fmla="*/ 5 w 127"/>
              <a:gd name="T21" fmla="*/ 146 h 204"/>
              <a:gd name="T22" fmla="*/ 5 w 127"/>
              <a:gd name="T23" fmla="*/ 146 h 204"/>
              <a:gd name="T24" fmla="*/ 7 w 127"/>
              <a:gd name="T25" fmla="*/ 157 h 204"/>
              <a:gd name="T26" fmla="*/ 13 w 127"/>
              <a:gd name="T27" fmla="*/ 170 h 204"/>
              <a:gd name="T28" fmla="*/ 18 w 127"/>
              <a:gd name="T29" fmla="*/ 179 h 204"/>
              <a:gd name="T30" fmla="*/ 26 w 127"/>
              <a:gd name="T31" fmla="*/ 189 h 204"/>
              <a:gd name="T32" fmla="*/ 35 w 127"/>
              <a:gd name="T33" fmla="*/ 194 h 204"/>
              <a:gd name="T34" fmla="*/ 46 w 127"/>
              <a:gd name="T35" fmla="*/ 200 h 204"/>
              <a:gd name="T36" fmla="*/ 58 w 127"/>
              <a:gd name="T37" fmla="*/ 204 h 204"/>
              <a:gd name="T38" fmla="*/ 71 w 127"/>
              <a:gd name="T39" fmla="*/ 204 h 204"/>
              <a:gd name="T40" fmla="*/ 71 w 127"/>
              <a:gd name="T41" fmla="*/ 204 h 204"/>
              <a:gd name="T42" fmla="*/ 84 w 127"/>
              <a:gd name="T43" fmla="*/ 202 h 204"/>
              <a:gd name="T44" fmla="*/ 95 w 127"/>
              <a:gd name="T45" fmla="*/ 196 h 204"/>
              <a:gd name="T46" fmla="*/ 104 w 127"/>
              <a:gd name="T47" fmla="*/ 191 h 204"/>
              <a:gd name="T48" fmla="*/ 114 w 127"/>
              <a:gd name="T49" fmla="*/ 181 h 204"/>
              <a:gd name="T50" fmla="*/ 119 w 127"/>
              <a:gd name="T51" fmla="*/ 172 h 204"/>
              <a:gd name="T52" fmla="*/ 125 w 127"/>
              <a:gd name="T53" fmla="*/ 161 h 204"/>
              <a:gd name="T54" fmla="*/ 127 w 127"/>
              <a:gd name="T55" fmla="*/ 150 h 204"/>
              <a:gd name="T56" fmla="*/ 127 w 127"/>
              <a:gd name="T57" fmla="*/ 137 h 204"/>
              <a:gd name="T58" fmla="*/ 121 w 127"/>
              <a:gd name="T59" fmla="*/ 58 h 204"/>
              <a:gd name="T60" fmla="*/ 121 w 127"/>
              <a:gd name="T61" fmla="*/ 58 h 204"/>
              <a:gd name="T62" fmla="*/ 119 w 127"/>
              <a:gd name="T63" fmla="*/ 47 h 204"/>
              <a:gd name="T64" fmla="*/ 114 w 127"/>
              <a:gd name="T65" fmla="*/ 34 h 204"/>
              <a:gd name="T66" fmla="*/ 108 w 127"/>
              <a:gd name="T67" fmla="*/ 25 h 204"/>
              <a:gd name="T68" fmla="*/ 101 w 127"/>
              <a:gd name="T69" fmla="*/ 15 h 204"/>
              <a:gd name="T70" fmla="*/ 91 w 127"/>
              <a:gd name="T71" fmla="*/ 10 h 204"/>
              <a:gd name="T72" fmla="*/ 80 w 127"/>
              <a:gd name="T73" fmla="*/ 4 h 204"/>
              <a:gd name="T74" fmla="*/ 69 w 127"/>
              <a:gd name="T75" fmla="*/ 0 h 204"/>
              <a:gd name="T76" fmla="*/ 56 w 127"/>
              <a:gd name="T77" fmla="*/ 0 h 204"/>
              <a:gd name="T78" fmla="*/ 56 w 127"/>
              <a:gd name="T7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204">
                <a:moveTo>
                  <a:pt x="56" y="0"/>
                </a:moveTo>
                <a:lnTo>
                  <a:pt x="56" y="0"/>
                </a:lnTo>
                <a:lnTo>
                  <a:pt x="43" y="2"/>
                </a:lnTo>
                <a:lnTo>
                  <a:pt x="32" y="8"/>
                </a:lnTo>
                <a:lnTo>
                  <a:pt x="22" y="13"/>
                </a:lnTo>
                <a:lnTo>
                  <a:pt x="13" y="23"/>
                </a:lnTo>
                <a:lnTo>
                  <a:pt x="7" y="32"/>
                </a:lnTo>
                <a:lnTo>
                  <a:pt x="4" y="43"/>
                </a:lnTo>
                <a:lnTo>
                  <a:pt x="0" y="54"/>
                </a:lnTo>
                <a:lnTo>
                  <a:pt x="0" y="68"/>
                </a:lnTo>
                <a:lnTo>
                  <a:pt x="5" y="146"/>
                </a:lnTo>
                <a:lnTo>
                  <a:pt x="5" y="146"/>
                </a:lnTo>
                <a:lnTo>
                  <a:pt x="7" y="157"/>
                </a:lnTo>
                <a:lnTo>
                  <a:pt x="13" y="170"/>
                </a:lnTo>
                <a:lnTo>
                  <a:pt x="18" y="179"/>
                </a:lnTo>
                <a:lnTo>
                  <a:pt x="26" y="189"/>
                </a:lnTo>
                <a:lnTo>
                  <a:pt x="35" y="194"/>
                </a:lnTo>
                <a:lnTo>
                  <a:pt x="46" y="200"/>
                </a:lnTo>
                <a:lnTo>
                  <a:pt x="58" y="204"/>
                </a:lnTo>
                <a:lnTo>
                  <a:pt x="71" y="204"/>
                </a:lnTo>
                <a:lnTo>
                  <a:pt x="71" y="204"/>
                </a:lnTo>
                <a:lnTo>
                  <a:pt x="84" y="202"/>
                </a:lnTo>
                <a:lnTo>
                  <a:pt x="95" y="196"/>
                </a:lnTo>
                <a:lnTo>
                  <a:pt x="104" y="191"/>
                </a:lnTo>
                <a:lnTo>
                  <a:pt x="114" y="181"/>
                </a:lnTo>
                <a:lnTo>
                  <a:pt x="119" y="172"/>
                </a:lnTo>
                <a:lnTo>
                  <a:pt x="125" y="161"/>
                </a:lnTo>
                <a:lnTo>
                  <a:pt x="127" y="150"/>
                </a:lnTo>
                <a:lnTo>
                  <a:pt x="127" y="137"/>
                </a:lnTo>
                <a:lnTo>
                  <a:pt x="121" y="58"/>
                </a:lnTo>
                <a:lnTo>
                  <a:pt x="121" y="58"/>
                </a:lnTo>
                <a:lnTo>
                  <a:pt x="119" y="47"/>
                </a:lnTo>
                <a:lnTo>
                  <a:pt x="114" y="34"/>
                </a:lnTo>
                <a:lnTo>
                  <a:pt x="108" y="25"/>
                </a:lnTo>
                <a:lnTo>
                  <a:pt x="101" y="15"/>
                </a:lnTo>
                <a:lnTo>
                  <a:pt x="91" y="10"/>
                </a:lnTo>
                <a:lnTo>
                  <a:pt x="80" y="4"/>
                </a:lnTo>
                <a:lnTo>
                  <a:pt x="69" y="0"/>
                </a:lnTo>
                <a:lnTo>
                  <a:pt x="56" y="0"/>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02" name="任意多边形 101"/>
          <p:cNvSpPr/>
          <p:nvPr>
            <p:custDataLst>
              <p:tags r:id="rId32"/>
            </p:custDataLst>
          </p:nvPr>
        </p:nvSpPr>
        <p:spPr bwMode="auto">
          <a:xfrm>
            <a:off x="8894445" y="1922780"/>
            <a:ext cx="638810" cy="549910"/>
          </a:xfrm>
          <a:custGeom>
            <a:avLst/>
            <a:gdLst>
              <a:gd name="T0" fmla="*/ 730 w 741"/>
              <a:gd name="T1" fmla="*/ 232 h 641"/>
              <a:gd name="T2" fmla="*/ 721 w 741"/>
              <a:gd name="T3" fmla="*/ 205 h 641"/>
              <a:gd name="T4" fmla="*/ 709 w 741"/>
              <a:gd name="T5" fmla="*/ 180 h 641"/>
              <a:gd name="T6" fmla="*/ 679 w 741"/>
              <a:gd name="T7" fmla="*/ 134 h 641"/>
              <a:gd name="T8" fmla="*/ 640 w 741"/>
              <a:gd name="T9" fmla="*/ 94 h 641"/>
              <a:gd name="T10" fmla="*/ 596 w 741"/>
              <a:gd name="T11" fmla="*/ 63 h 641"/>
              <a:gd name="T12" fmla="*/ 546 w 741"/>
              <a:gd name="T13" fmla="*/ 37 h 641"/>
              <a:gd name="T14" fmla="*/ 493 w 741"/>
              <a:gd name="T15" fmla="*/ 19 h 641"/>
              <a:gd name="T16" fmla="*/ 438 w 741"/>
              <a:gd name="T17" fmla="*/ 6 h 641"/>
              <a:gd name="T18" fmla="*/ 383 w 741"/>
              <a:gd name="T19" fmla="*/ 0 h 641"/>
              <a:gd name="T20" fmla="*/ 364 w 741"/>
              <a:gd name="T21" fmla="*/ 0 h 641"/>
              <a:gd name="T22" fmla="*/ 326 w 741"/>
              <a:gd name="T23" fmla="*/ 1 h 641"/>
              <a:gd name="T24" fmla="*/ 273 w 741"/>
              <a:gd name="T25" fmla="*/ 9 h 641"/>
              <a:gd name="T26" fmla="*/ 206 w 741"/>
              <a:gd name="T27" fmla="*/ 27 h 641"/>
              <a:gd name="T28" fmla="*/ 145 w 741"/>
              <a:gd name="T29" fmla="*/ 56 h 641"/>
              <a:gd name="T30" fmla="*/ 105 w 741"/>
              <a:gd name="T31" fmla="*/ 84 h 641"/>
              <a:gd name="T32" fmla="*/ 82 w 741"/>
              <a:gd name="T33" fmla="*/ 104 h 641"/>
              <a:gd name="T34" fmla="*/ 61 w 741"/>
              <a:gd name="T35" fmla="*/ 127 h 641"/>
              <a:gd name="T36" fmla="*/ 43 w 741"/>
              <a:gd name="T37" fmla="*/ 151 h 641"/>
              <a:gd name="T38" fmla="*/ 27 w 741"/>
              <a:gd name="T39" fmla="*/ 178 h 641"/>
              <a:gd name="T40" fmla="*/ 16 w 741"/>
              <a:gd name="T41" fmla="*/ 205 h 641"/>
              <a:gd name="T42" fmla="*/ 6 w 741"/>
              <a:gd name="T43" fmla="*/ 233 h 641"/>
              <a:gd name="T44" fmla="*/ 1 w 741"/>
              <a:gd name="T45" fmla="*/ 263 h 641"/>
              <a:gd name="T46" fmla="*/ 0 w 741"/>
              <a:gd name="T47" fmla="*/ 278 h 641"/>
              <a:gd name="T48" fmla="*/ 2 w 741"/>
              <a:gd name="T49" fmla="*/ 333 h 641"/>
              <a:gd name="T50" fmla="*/ 16 w 741"/>
              <a:gd name="T51" fmla="*/ 381 h 641"/>
              <a:gd name="T52" fmla="*/ 37 w 741"/>
              <a:gd name="T53" fmla="*/ 425 h 641"/>
              <a:gd name="T54" fmla="*/ 65 w 741"/>
              <a:gd name="T55" fmla="*/ 463 h 641"/>
              <a:gd name="T56" fmla="*/ 100 w 741"/>
              <a:gd name="T57" fmla="*/ 495 h 641"/>
              <a:gd name="T58" fmla="*/ 139 w 741"/>
              <a:gd name="T59" fmla="*/ 523 h 641"/>
              <a:gd name="T60" fmla="*/ 181 w 741"/>
              <a:gd name="T61" fmla="*/ 545 h 641"/>
              <a:gd name="T62" fmla="*/ 226 w 741"/>
              <a:gd name="T63" fmla="*/ 564 h 641"/>
              <a:gd name="T64" fmla="*/ 244 w 741"/>
              <a:gd name="T65" fmla="*/ 570 h 641"/>
              <a:gd name="T66" fmla="*/ 283 w 741"/>
              <a:gd name="T67" fmla="*/ 577 h 641"/>
              <a:gd name="T68" fmla="*/ 324 w 741"/>
              <a:gd name="T69" fmla="*/ 582 h 641"/>
              <a:gd name="T70" fmla="*/ 385 w 741"/>
              <a:gd name="T71" fmla="*/ 584 h 641"/>
              <a:gd name="T72" fmla="*/ 462 w 741"/>
              <a:gd name="T73" fmla="*/ 576 h 641"/>
              <a:gd name="T74" fmla="*/ 527 w 741"/>
              <a:gd name="T75" fmla="*/ 563 h 641"/>
              <a:gd name="T76" fmla="*/ 561 w 741"/>
              <a:gd name="T77" fmla="*/ 587 h 641"/>
              <a:gd name="T78" fmla="*/ 593 w 741"/>
              <a:gd name="T79" fmla="*/ 608 h 641"/>
              <a:gd name="T80" fmla="*/ 630 w 741"/>
              <a:gd name="T81" fmla="*/ 626 h 641"/>
              <a:gd name="T82" fmla="*/ 680 w 741"/>
              <a:gd name="T83" fmla="*/ 641 h 641"/>
              <a:gd name="T84" fmla="*/ 660 w 741"/>
              <a:gd name="T85" fmla="*/ 591 h 641"/>
              <a:gd name="T86" fmla="*/ 653 w 741"/>
              <a:gd name="T87" fmla="*/ 561 h 641"/>
              <a:gd name="T88" fmla="*/ 652 w 741"/>
              <a:gd name="T89" fmla="*/ 544 h 641"/>
              <a:gd name="T90" fmla="*/ 654 w 741"/>
              <a:gd name="T91" fmla="*/ 526 h 641"/>
              <a:gd name="T92" fmla="*/ 662 w 741"/>
              <a:gd name="T93" fmla="*/ 508 h 641"/>
              <a:gd name="T94" fmla="*/ 684 w 741"/>
              <a:gd name="T95" fmla="*/ 474 h 641"/>
              <a:gd name="T96" fmla="*/ 695 w 741"/>
              <a:gd name="T97" fmla="*/ 458 h 641"/>
              <a:gd name="T98" fmla="*/ 714 w 741"/>
              <a:gd name="T99" fmla="*/ 427 h 641"/>
              <a:gd name="T100" fmla="*/ 727 w 741"/>
              <a:gd name="T101" fmla="*/ 396 h 641"/>
              <a:gd name="T102" fmla="*/ 736 w 741"/>
              <a:gd name="T103" fmla="*/ 366 h 641"/>
              <a:gd name="T104" fmla="*/ 740 w 741"/>
              <a:gd name="T105" fmla="*/ 337 h 641"/>
              <a:gd name="T106" fmla="*/ 741 w 741"/>
              <a:gd name="T107" fmla="*/ 307 h 641"/>
              <a:gd name="T108" fmla="*/ 736 w 741"/>
              <a:gd name="T109" fmla="*/ 262 h 641"/>
              <a:gd name="T110" fmla="*/ 730 w 741"/>
              <a:gd name="T111" fmla="*/ 23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1" h="641">
                <a:moveTo>
                  <a:pt x="730" y="232"/>
                </a:moveTo>
                <a:lnTo>
                  <a:pt x="730" y="232"/>
                </a:lnTo>
                <a:lnTo>
                  <a:pt x="726" y="219"/>
                </a:lnTo>
                <a:lnTo>
                  <a:pt x="721" y="205"/>
                </a:lnTo>
                <a:lnTo>
                  <a:pt x="715" y="192"/>
                </a:lnTo>
                <a:lnTo>
                  <a:pt x="709" y="180"/>
                </a:lnTo>
                <a:lnTo>
                  <a:pt x="695" y="155"/>
                </a:lnTo>
                <a:lnTo>
                  <a:pt x="679" y="134"/>
                </a:lnTo>
                <a:lnTo>
                  <a:pt x="660" y="113"/>
                </a:lnTo>
                <a:lnTo>
                  <a:pt x="640" y="94"/>
                </a:lnTo>
                <a:lnTo>
                  <a:pt x="619" y="78"/>
                </a:lnTo>
                <a:lnTo>
                  <a:pt x="596" y="63"/>
                </a:lnTo>
                <a:lnTo>
                  <a:pt x="571" y="50"/>
                </a:lnTo>
                <a:lnTo>
                  <a:pt x="546" y="37"/>
                </a:lnTo>
                <a:lnTo>
                  <a:pt x="520" y="27"/>
                </a:lnTo>
                <a:lnTo>
                  <a:pt x="493" y="19"/>
                </a:lnTo>
                <a:lnTo>
                  <a:pt x="465" y="11"/>
                </a:lnTo>
                <a:lnTo>
                  <a:pt x="438" y="6"/>
                </a:lnTo>
                <a:lnTo>
                  <a:pt x="411" y="2"/>
                </a:lnTo>
                <a:lnTo>
                  <a:pt x="383" y="0"/>
                </a:lnTo>
                <a:lnTo>
                  <a:pt x="383" y="0"/>
                </a:lnTo>
                <a:lnTo>
                  <a:pt x="364" y="0"/>
                </a:lnTo>
                <a:lnTo>
                  <a:pt x="345" y="0"/>
                </a:lnTo>
                <a:lnTo>
                  <a:pt x="326" y="1"/>
                </a:lnTo>
                <a:lnTo>
                  <a:pt x="309" y="2"/>
                </a:lnTo>
                <a:lnTo>
                  <a:pt x="273" y="9"/>
                </a:lnTo>
                <a:lnTo>
                  <a:pt x="238" y="16"/>
                </a:lnTo>
                <a:lnTo>
                  <a:pt x="206" y="27"/>
                </a:lnTo>
                <a:lnTo>
                  <a:pt x="175" y="41"/>
                </a:lnTo>
                <a:lnTo>
                  <a:pt x="145" y="56"/>
                </a:lnTo>
                <a:lnTo>
                  <a:pt x="118" y="75"/>
                </a:lnTo>
                <a:lnTo>
                  <a:pt x="105" y="84"/>
                </a:lnTo>
                <a:lnTo>
                  <a:pt x="93" y="94"/>
                </a:lnTo>
                <a:lnTo>
                  <a:pt x="82" y="104"/>
                </a:lnTo>
                <a:lnTo>
                  <a:pt x="70" y="115"/>
                </a:lnTo>
                <a:lnTo>
                  <a:pt x="61" y="127"/>
                </a:lnTo>
                <a:lnTo>
                  <a:pt x="52" y="139"/>
                </a:lnTo>
                <a:lnTo>
                  <a:pt x="43" y="151"/>
                </a:lnTo>
                <a:lnTo>
                  <a:pt x="34" y="164"/>
                </a:lnTo>
                <a:lnTo>
                  <a:pt x="27" y="178"/>
                </a:lnTo>
                <a:lnTo>
                  <a:pt x="21" y="191"/>
                </a:lnTo>
                <a:lnTo>
                  <a:pt x="16" y="205"/>
                </a:lnTo>
                <a:lnTo>
                  <a:pt x="11" y="219"/>
                </a:lnTo>
                <a:lnTo>
                  <a:pt x="6" y="233"/>
                </a:lnTo>
                <a:lnTo>
                  <a:pt x="3" y="248"/>
                </a:lnTo>
                <a:lnTo>
                  <a:pt x="1" y="263"/>
                </a:lnTo>
                <a:lnTo>
                  <a:pt x="0" y="278"/>
                </a:lnTo>
                <a:lnTo>
                  <a:pt x="0" y="278"/>
                </a:lnTo>
                <a:lnTo>
                  <a:pt x="0" y="305"/>
                </a:lnTo>
                <a:lnTo>
                  <a:pt x="2" y="333"/>
                </a:lnTo>
                <a:lnTo>
                  <a:pt x="8" y="358"/>
                </a:lnTo>
                <a:lnTo>
                  <a:pt x="16" y="381"/>
                </a:lnTo>
                <a:lnTo>
                  <a:pt x="26" y="404"/>
                </a:lnTo>
                <a:lnTo>
                  <a:pt x="37" y="425"/>
                </a:lnTo>
                <a:lnTo>
                  <a:pt x="51" y="445"/>
                </a:lnTo>
                <a:lnTo>
                  <a:pt x="65" y="463"/>
                </a:lnTo>
                <a:lnTo>
                  <a:pt x="82" y="479"/>
                </a:lnTo>
                <a:lnTo>
                  <a:pt x="100" y="495"/>
                </a:lnTo>
                <a:lnTo>
                  <a:pt x="119" y="510"/>
                </a:lnTo>
                <a:lnTo>
                  <a:pt x="139" y="523"/>
                </a:lnTo>
                <a:lnTo>
                  <a:pt x="160" y="535"/>
                </a:lnTo>
                <a:lnTo>
                  <a:pt x="181" y="545"/>
                </a:lnTo>
                <a:lnTo>
                  <a:pt x="203" y="555"/>
                </a:lnTo>
                <a:lnTo>
                  <a:pt x="226" y="564"/>
                </a:lnTo>
                <a:lnTo>
                  <a:pt x="226" y="564"/>
                </a:lnTo>
                <a:lnTo>
                  <a:pt x="244" y="570"/>
                </a:lnTo>
                <a:lnTo>
                  <a:pt x="263" y="574"/>
                </a:lnTo>
                <a:lnTo>
                  <a:pt x="283" y="577"/>
                </a:lnTo>
                <a:lnTo>
                  <a:pt x="304" y="581"/>
                </a:lnTo>
                <a:lnTo>
                  <a:pt x="324" y="582"/>
                </a:lnTo>
                <a:lnTo>
                  <a:pt x="344" y="584"/>
                </a:lnTo>
                <a:lnTo>
                  <a:pt x="385" y="584"/>
                </a:lnTo>
                <a:lnTo>
                  <a:pt x="424" y="581"/>
                </a:lnTo>
                <a:lnTo>
                  <a:pt x="462" y="576"/>
                </a:lnTo>
                <a:lnTo>
                  <a:pt x="496" y="570"/>
                </a:lnTo>
                <a:lnTo>
                  <a:pt x="527" y="563"/>
                </a:lnTo>
                <a:lnTo>
                  <a:pt x="527" y="563"/>
                </a:lnTo>
                <a:lnTo>
                  <a:pt x="561" y="587"/>
                </a:lnTo>
                <a:lnTo>
                  <a:pt x="577" y="597"/>
                </a:lnTo>
                <a:lnTo>
                  <a:pt x="593" y="608"/>
                </a:lnTo>
                <a:lnTo>
                  <a:pt x="611" y="617"/>
                </a:lnTo>
                <a:lnTo>
                  <a:pt x="630" y="626"/>
                </a:lnTo>
                <a:lnTo>
                  <a:pt x="654" y="635"/>
                </a:lnTo>
                <a:lnTo>
                  <a:pt x="680" y="641"/>
                </a:lnTo>
                <a:lnTo>
                  <a:pt x="680" y="641"/>
                </a:lnTo>
                <a:lnTo>
                  <a:pt x="660" y="591"/>
                </a:lnTo>
                <a:lnTo>
                  <a:pt x="654" y="571"/>
                </a:lnTo>
                <a:lnTo>
                  <a:pt x="653" y="561"/>
                </a:lnTo>
                <a:lnTo>
                  <a:pt x="652" y="553"/>
                </a:lnTo>
                <a:lnTo>
                  <a:pt x="652" y="544"/>
                </a:lnTo>
                <a:lnTo>
                  <a:pt x="652" y="535"/>
                </a:lnTo>
                <a:lnTo>
                  <a:pt x="654" y="526"/>
                </a:lnTo>
                <a:lnTo>
                  <a:pt x="657" y="518"/>
                </a:lnTo>
                <a:lnTo>
                  <a:pt x="662" y="508"/>
                </a:lnTo>
                <a:lnTo>
                  <a:pt x="668" y="498"/>
                </a:lnTo>
                <a:lnTo>
                  <a:pt x="684" y="474"/>
                </a:lnTo>
                <a:lnTo>
                  <a:pt x="684" y="474"/>
                </a:lnTo>
                <a:lnTo>
                  <a:pt x="695" y="458"/>
                </a:lnTo>
                <a:lnTo>
                  <a:pt x="705" y="442"/>
                </a:lnTo>
                <a:lnTo>
                  <a:pt x="714" y="427"/>
                </a:lnTo>
                <a:lnTo>
                  <a:pt x="721" y="411"/>
                </a:lnTo>
                <a:lnTo>
                  <a:pt x="727" y="396"/>
                </a:lnTo>
                <a:lnTo>
                  <a:pt x="732" y="381"/>
                </a:lnTo>
                <a:lnTo>
                  <a:pt x="736" y="366"/>
                </a:lnTo>
                <a:lnTo>
                  <a:pt x="739" y="351"/>
                </a:lnTo>
                <a:lnTo>
                  <a:pt x="740" y="337"/>
                </a:lnTo>
                <a:lnTo>
                  <a:pt x="741" y="322"/>
                </a:lnTo>
                <a:lnTo>
                  <a:pt x="741" y="307"/>
                </a:lnTo>
                <a:lnTo>
                  <a:pt x="740" y="292"/>
                </a:lnTo>
                <a:lnTo>
                  <a:pt x="736" y="262"/>
                </a:lnTo>
                <a:lnTo>
                  <a:pt x="730" y="232"/>
                </a:lnTo>
                <a:lnTo>
                  <a:pt x="730" y="232"/>
                </a:lnTo>
                <a:close/>
              </a:path>
            </a:pathLst>
          </a:custGeom>
          <a:solidFill>
            <a:srgbClr val="40A693"/>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03" name="任意多边形 102"/>
          <p:cNvSpPr/>
          <p:nvPr>
            <p:custDataLst>
              <p:tags r:id="rId33"/>
            </p:custDataLst>
          </p:nvPr>
        </p:nvSpPr>
        <p:spPr bwMode="auto">
          <a:xfrm>
            <a:off x="9175750" y="2294255"/>
            <a:ext cx="76200" cy="76200"/>
          </a:xfrm>
          <a:custGeom>
            <a:avLst/>
            <a:gdLst>
              <a:gd name="T0" fmla="*/ 76 w 88"/>
              <a:gd name="T1" fmla="*/ 76 h 89"/>
              <a:gd name="T2" fmla="*/ 76 w 88"/>
              <a:gd name="T3" fmla="*/ 76 h 89"/>
              <a:gd name="T4" fmla="*/ 70 w 88"/>
              <a:gd name="T5" fmla="*/ 81 h 89"/>
              <a:gd name="T6" fmla="*/ 62 w 88"/>
              <a:gd name="T7" fmla="*/ 85 h 89"/>
              <a:gd name="T8" fmla="*/ 54 w 88"/>
              <a:gd name="T9" fmla="*/ 87 h 89"/>
              <a:gd name="T10" fmla="*/ 45 w 88"/>
              <a:gd name="T11" fmla="*/ 89 h 89"/>
              <a:gd name="T12" fmla="*/ 45 w 88"/>
              <a:gd name="T13" fmla="*/ 89 h 89"/>
              <a:gd name="T14" fmla="*/ 36 w 88"/>
              <a:gd name="T15" fmla="*/ 87 h 89"/>
              <a:gd name="T16" fmla="*/ 29 w 88"/>
              <a:gd name="T17" fmla="*/ 86 h 89"/>
              <a:gd name="T18" fmla="*/ 21 w 88"/>
              <a:gd name="T19" fmla="*/ 82 h 89"/>
              <a:gd name="T20" fmla="*/ 14 w 88"/>
              <a:gd name="T21" fmla="*/ 77 h 89"/>
              <a:gd name="T22" fmla="*/ 14 w 88"/>
              <a:gd name="T23" fmla="*/ 77 h 89"/>
              <a:gd name="T24" fmla="*/ 8 w 88"/>
              <a:gd name="T25" fmla="*/ 71 h 89"/>
              <a:gd name="T26" fmla="*/ 4 w 88"/>
              <a:gd name="T27" fmla="*/ 64 h 89"/>
              <a:gd name="T28" fmla="*/ 2 w 88"/>
              <a:gd name="T29" fmla="*/ 55 h 89"/>
              <a:gd name="T30" fmla="*/ 0 w 88"/>
              <a:gd name="T31" fmla="*/ 45 h 89"/>
              <a:gd name="T32" fmla="*/ 0 w 88"/>
              <a:gd name="T33" fmla="*/ 45 h 89"/>
              <a:gd name="T34" fmla="*/ 0 w 88"/>
              <a:gd name="T35" fmla="*/ 36 h 89"/>
              <a:gd name="T36" fmla="*/ 3 w 88"/>
              <a:gd name="T37" fmla="*/ 28 h 89"/>
              <a:gd name="T38" fmla="*/ 6 w 88"/>
              <a:gd name="T39" fmla="*/ 20 h 89"/>
              <a:gd name="T40" fmla="*/ 13 w 88"/>
              <a:gd name="T41" fmla="*/ 13 h 89"/>
              <a:gd name="T42" fmla="*/ 13 w 88"/>
              <a:gd name="T43" fmla="*/ 13 h 89"/>
              <a:gd name="T44" fmla="*/ 19 w 88"/>
              <a:gd name="T45" fmla="*/ 8 h 89"/>
              <a:gd name="T46" fmla="*/ 28 w 88"/>
              <a:gd name="T47" fmla="*/ 4 h 89"/>
              <a:gd name="T48" fmla="*/ 35 w 88"/>
              <a:gd name="T49" fmla="*/ 2 h 89"/>
              <a:gd name="T50" fmla="*/ 44 w 88"/>
              <a:gd name="T51" fmla="*/ 0 h 89"/>
              <a:gd name="T52" fmla="*/ 44 w 88"/>
              <a:gd name="T53" fmla="*/ 0 h 89"/>
              <a:gd name="T54" fmla="*/ 54 w 88"/>
              <a:gd name="T55" fmla="*/ 0 h 89"/>
              <a:gd name="T56" fmla="*/ 61 w 88"/>
              <a:gd name="T57" fmla="*/ 3 h 89"/>
              <a:gd name="T58" fmla="*/ 69 w 88"/>
              <a:gd name="T59" fmla="*/ 7 h 89"/>
              <a:gd name="T60" fmla="*/ 76 w 88"/>
              <a:gd name="T61" fmla="*/ 13 h 89"/>
              <a:gd name="T62" fmla="*/ 76 w 88"/>
              <a:gd name="T63" fmla="*/ 13 h 89"/>
              <a:gd name="T64" fmla="*/ 81 w 88"/>
              <a:gd name="T65" fmla="*/ 19 h 89"/>
              <a:gd name="T66" fmla="*/ 86 w 88"/>
              <a:gd name="T67" fmla="*/ 26 h 89"/>
              <a:gd name="T68" fmla="*/ 88 w 88"/>
              <a:gd name="T69" fmla="*/ 35 h 89"/>
              <a:gd name="T70" fmla="*/ 88 w 88"/>
              <a:gd name="T71" fmla="*/ 44 h 89"/>
              <a:gd name="T72" fmla="*/ 88 w 88"/>
              <a:gd name="T73" fmla="*/ 44 h 89"/>
              <a:gd name="T74" fmla="*/ 88 w 88"/>
              <a:gd name="T75" fmla="*/ 54 h 89"/>
              <a:gd name="T76" fmla="*/ 86 w 88"/>
              <a:gd name="T77" fmla="*/ 62 h 89"/>
              <a:gd name="T78" fmla="*/ 82 w 88"/>
              <a:gd name="T79" fmla="*/ 70 h 89"/>
              <a:gd name="T80" fmla="*/ 76 w 88"/>
              <a:gd name="T81" fmla="*/ 76 h 89"/>
              <a:gd name="T82" fmla="*/ 76 w 88"/>
              <a:gd name="T8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9">
                <a:moveTo>
                  <a:pt x="76" y="76"/>
                </a:moveTo>
                <a:lnTo>
                  <a:pt x="76" y="76"/>
                </a:lnTo>
                <a:lnTo>
                  <a:pt x="70" y="81"/>
                </a:lnTo>
                <a:lnTo>
                  <a:pt x="62" y="85"/>
                </a:lnTo>
                <a:lnTo>
                  <a:pt x="54" y="87"/>
                </a:lnTo>
                <a:lnTo>
                  <a:pt x="45" y="89"/>
                </a:lnTo>
                <a:lnTo>
                  <a:pt x="45" y="89"/>
                </a:lnTo>
                <a:lnTo>
                  <a:pt x="36" y="87"/>
                </a:lnTo>
                <a:lnTo>
                  <a:pt x="29" y="86"/>
                </a:lnTo>
                <a:lnTo>
                  <a:pt x="21" y="82"/>
                </a:lnTo>
                <a:lnTo>
                  <a:pt x="14" y="77"/>
                </a:lnTo>
                <a:lnTo>
                  <a:pt x="14" y="77"/>
                </a:lnTo>
                <a:lnTo>
                  <a:pt x="8" y="71"/>
                </a:lnTo>
                <a:lnTo>
                  <a:pt x="4" y="64"/>
                </a:lnTo>
                <a:lnTo>
                  <a:pt x="2" y="55"/>
                </a:lnTo>
                <a:lnTo>
                  <a:pt x="0" y="45"/>
                </a:lnTo>
                <a:lnTo>
                  <a:pt x="0" y="45"/>
                </a:lnTo>
                <a:lnTo>
                  <a:pt x="0" y="36"/>
                </a:lnTo>
                <a:lnTo>
                  <a:pt x="3" y="28"/>
                </a:lnTo>
                <a:lnTo>
                  <a:pt x="6" y="20"/>
                </a:lnTo>
                <a:lnTo>
                  <a:pt x="13" y="13"/>
                </a:lnTo>
                <a:lnTo>
                  <a:pt x="13" y="13"/>
                </a:lnTo>
                <a:lnTo>
                  <a:pt x="19" y="8"/>
                </a:lnTo>
                <a:lnTo>
                  <a:pt x="28" y="4"/>
                </a:lnTo>
                <a:lnTo>
                  <a:pt x="35" y="2"/>
                </a:lnTo>
                <a:lnTo>
                  <a:pt x="44" y="0"/>
                </a:lnTo>
                <a:lnTo>
                  <a:pt x="44" y="0"/>
                </a:lnTo>
                <a:lnTo>
                  <a:pt x="54" y="0"/>
                </a:lnTo>
                <a:lnTo>
                  <a:pt x="61" y="3"/>
                </a:lnTo>
                <a:lnTo>
                  <a:pt x="69" y="7"/>
                </a:lnTo>
                <a:lnTo>
                  <a:pt x="76" y="13"/>
                </a:lnTo>
                <a:lnTo>
                  <a:pt x="76" y="13"/>
                </a:lnTo>
                <a:lnTo>
                  <a:pt x="81" y="19"/>
                </a:lnTo>
                <a:lnTo>
                  <a:pt x="86" y="26"/>
                </a:lnTo>
                <a:lnTo>
                  <a:pt x="88" y="35"/>
                </a:lnTo>
                <a:lnTo>
                  <a:pt x="88" y="44"/>
                </a:lnTo>
                <a:lnTo>
                  <a:pt x="88" y="44"/>
                </a:lnTo>
                <a:lnTo>
                  <a:pt x="88" y="54"/>
                </a:lnTo>
                <a:lnTo>
                  <a:pt x="86" y="62"/>
                </a:lnTo>
                <a:lnTo>
                  <a:pt x="82" y="70"/>
                </a:lnTo>
                <a:lnTo>
                  <a:pt x="76" y="76"/>
                </a:lnTo>
                <a:lnTo>
                  <a:pt x="76" y="7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04" name="任意多边形 103"/>
          <p:cNvSpPr/>
          <p:nvPr>
            <p:custDataLst>
              <p:tags r:id="rId34"/>
            </p:custDataLst>
          </p:nvPr>
        </p:nvSpPr>
        <p:spPr bwMode="auto">
          <a:xfrm>
            <a:off x="9091295" y="1986915"/>
            <a:ext cx="254000" cy="284480"/>
          </a:xfrm>
          <a:custGeom>
            <a:avLst/>
            <a:gdLst>
              <a:gd name="T0" fmla="*/ 280 w 294"/>
              <a:gd name="T1" fmla="*/ 168 h 331"/>
              <a:gd name="T2" fmla="*/ 261 w 294"/>
              <a:gd name="T3" fmla="*/ 192 h 331"/>
              <a:gd name="T4" fmla="*/ 211 w 294"/>
              <a:gd name="T5" fmla="*/ 239 h 331"/>
              <a:gd name="T6" fmla="*/ 190 w 294"/>
              <a:gd name="T7" fmla="*/ 263 h 331"/>
              <a:gd name="T8" fmla="*/ 183 w 294"/>
              <a:gd name="T9" fmla="*/ 280 h 331"/>
              <a:gd name="T10" fmla="*/ 178 w 294"/>
              <a:gd name="T11" fmla="*/ 300 h 331"/>
              <a:gd name="T12" fmla="*/ 170 w 294"/>
              <a:gd name="T13" fmla="*/ 319 h 331"/>
              <a:gd name="T14" fmla="*/ 157 w 294"/>
              <a:gd name="T15" fmla="*/ 330 h 331"/>
              <a:gd name="T16" fmla="*/ 143 w 294"/>
              <a:gd name="T17" fmla="*/ 331 h 331"/>
              <a:gd name="T18" fmla="*/ 123 w 294"/>
              <a:gd name="T19" fmla="*/ 326 h 331"/>
              <a:gd name="T20" fmla="*/ 113 w 294"/>
              <a:gd name="T21" fmla="*/ 316 h 331"/>
              <a:gd name="T22" fmla="*/ 107 w 294"/>
              <a:gd name="T23" fmla="*/ 293 h 331"/>
              <a:gd name="T24" fmla="*/ 108 w 294"/>
              <a:gd name="T25" fmla="*/ 269 h 331"/>
              <a:gd name="T26" fmla="*/ 113 w 294"/>
              <a:gd name="T27" fmla="*/ 249 h 331"/>
              <a:gd name="T28" fmla="*/ 128 w 294"/>
              <a:gd name="T29" fmla="*/ 224 h 331"/>
              <a:gd name="T30" fmla="*/ 148 w 294"/>
              <a:gd name="T31" fmla="*/ 202 h 331"/>
              <a:gd name="T32" fmla="*/ 194 w 294"/>
              <a:gd name="T33" fmla="*/ 158 h 331"/>
              <a:gd name="T34" fmla="*/ 209 w 294"/>
              <a:gd name="T35" fmla="*/ 140 h 331"/>
              <a:gd name="T36" fmla="*/ 213 w 294"/>
              <a:gd name="T37" fmla="*/ 129 h 331"/>
              <a:gd name="T38" fmla="*/ 213 w 294"/>
              <a:gd name="T39" fmla="*/ 105 h 331"/>
              <a:gd name="T40" fmla="*/ 195 w 294"/>
              <a:gd name="T41" fmla="*/ 78 h 331"/>
              <a:gd name="T42" fmla="*/ 175 w 294"/>
              <a:gd name="T43" fmla="*/ 65 h 331"/>
              <a:gd name="T44" fmla="*/ 150 w 294"/>
              <a:gd name="T45" fmla="*/ 62 h 331"/>
              <a:gd name="T46" fmla="*/ 111 w 294"/>
              <a:gd name="T47" fmla="*/ 72 h 331"/>
              <a:gd name="T48" fmla="*/ 95 w 294"/>
              <a:gd name="T49" fmla="*/ 88 h 331"/>
              <a:gd name="T50" fmla="*/ 77 w 294"/>
              <a:gd name="T51" fmla="*/ 127 h 331"/>
              <a:gd name="T52" fmla="*/ 71 w 294"/>
              <a:gd name="T53" fmla="*/ 142 h 331"/>
              <a:gd name="T54" fmla="*/ 57 w 294"/>
              <a:gd name="T55" fmla="*/ 156 h 331"/>
              <a:gd name="T56" fmla="*/ 40 w 294"/>
              <a:gd name="T57" fmla="*/ 161 h 331"/>
              <a:gd name="T58" fmla="*/ 24 w 294"/>
              <a:gd name="T59" fmla="*/ 158 h 331"/>
              <a:gd name="T60" fmla="*/ 11 w 294"/>
              <a:gd name="T61" fmla="*/ 150 h 331"/>
              <a:gd name="T62" fmla="*/ 0 w 294"/>
              <a:gd name="T63" fmla="*/ 131 h 331"/>
              <a:gd name="T64" fmla="*/ 0 w 294"/>
              <a:gd name="T65" fmla="*/ 111 h 331"/>
              <a:gd name="T66" fmla="*/ 16 w 294"/>
              <a:gd name="T67" fmla="*/ 68 h 331"/>
              <a:gd name="T68" fmla="*/ 39 w 294"/>
              <a:gd name="T69" fmla="*/ 42 h 331"/>
              <a:gd name="T70" fmla="*/ 68 w 294"/>
              <a:gd name="T71" fmla="*/ 19 h 331"/>
              <a:gd name="T72" fmla="*/ 127 w 294"/>
              <a:gd name="T73" fmla="*/ 1 h 331"/>
              <a:gd name="T74" fmla="*/ 170 w 294"/>
              <a:gd name="T75" fmla="*/ 1 h 331"/>
              <a:gd name="T76" fmla="*/ 225 w 294"/>
              <a:gd name="T77" fmla="*/ 14 h 331"/>
              <a:gd name="T78" fmla="*/ 255 w 294"/>
              <a:gd name="T79" fmla="*/ 33 h 331"/>
              <a:gd name="T80" fmla="*/ 276 w 294"/>
              <a:gd name="T81" fmla="*/ 57 h 331"/>
              <a:gd name="T82" fmla="*/ 293 w 294"/>
              <a:gd name="T83" fmla="*/ 100 h 331"/>
              <a:gd name="T84" fmla="*/ 294 w 294"/>
              <a:gd name="T85" fmla="*/ 127 h 331"/>
              <a:gd name="T86" fmla="*/ 286 w 294"/>
              <a:gd name="T87" fmla="*/ 16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31">
                <a:moveTo>
                  <a:pt x="286" y="160"/>
                </a:moveTo>
                <a:lnTo>
                  <a:pt x="286" y="160"/>
                </a:lnTo>
                <a:lnTo>
                  <a:pt x="280" y="168"/>
                </a:lnTo>
                <a:lnTo>
                  <a:pt x="275" y="177"/>
                </a:lnTo>
                <a:lnTo>
                  <a:pt x="268" y="185"/>
                </a:lnTo>
                <a:lnTo>
                  <a:pt x="261" y="192"/>
                </a:lnTo>
                <a:lnTo>
                  <a:pt x="261" y="192"/>
                </a:lnTo>
                <a:lnTo>
                  <a:pt x="211" y="239"/>
                </a:lnTo>
                <a:lnTo>
                  <a:pt x="211" y="239"/>
                </a:lnTo>
                <a:lnTo>
                  <a:pt x="196" y="255"/>
                </a:lnTo>
                <a:lnTo>
                  <a:pt x="196" y="255"/>
                </a:lnTo>
                <a:lnTo>
                  <a:pt x="190" y="263"/>
                </a:lnTo>
                <a:lnTo>
                  <a:pt x="186" y="269"/>
                </a:lnTo>
                <a:lnTo>
                  <a:pt x="186" y="269"/>
                </a:lnTo>
                <a:lnTo>
                  <a:pt x="183" y="280"/>
                </a:lnTo>
                <a:lnTo>
                  <a:pt x="183" y="280"/>
                </a:lnTo>
                <a:lnTo>
                  <a:pt x="178" y="300"/>
                </a:lnTo>
                <a:lnTo>
                  <a:pt x="178" y="300"/>
                </a:lnTo>
                <a:lnTo>
                  <a:pt x="176" y="307"/>
                </a:lnTo>
                <a:lnTo>
                  <a:pt x="174" y="314"/>
                </a:lnTo>
                <a:lnTo>
                  <a:pt x="170" y="319"/>
                </a:lnTo>
                <a:lnTo>
                  <a:pt x="167" y="324"/>
                </a:lnTo>
                <a:lnTo>
                  <a:pt x="162" y="327"/>
                </a:lnTo>
                <a:lnTo>
                  <a:pt x="157" y="330"/>
                </a:lnTo>
                <a:lnTo>
                  <a:pt x="150" y="331"/>
                </a:lnTo>
                <a:lnTo>
                  <a:pt x="143" y="331"/>
                </a:lnTo>
                <a:lnTo>
                  <a:pt x="143" y="331"/>
                </a:lnTo>
                <a:lnTo>
                  <a:pt x="136" y="331"/>
                </a:lnTo>
                <a:lnTo>
                  <a:pt x="129" y="329"/>
                </a:lnTo>
                <a:lnTo>
                  <a:pt x="123" y="326"/>
                </a:lnTo>
                <a:lnTo>
                  <a:pt x="117" y="321"/>
                </a:lnTo>
                <a:lnTo>
                  <a:pt x="117" y="321"/>
                </a:lnTo>
                <a:lnTo>
                  <a:pt x="113" y="316"/>
                </a:lnTo>
                <a:lnTo>
                  <a:pt x="109" y="309"/>
                </a:lnTo>
                <a:lnTo>
                  <a:pt x="107" y="301"/>
                </a:lnTo>
                <a:lnTo>
                  <a:pt x="107" y="293"/>
                </a:lnTo>
                <a:lnTo>
                  <a:pt x="107" y="293"/>
                </a:lnTo>
                <a:lnTo>
                  <a:pt x="107" y="280"/>
                </a:lnTo>
                <a:lnTo>
                  <a:pt x="108" y="269"/>
                </a:lnTo>
                <a:lnTo>
                  <a:pt x="111" y="259"/>
                </a:lnTo>
                <a:lnTo>
                  <a:pt x="113" y="249"/>
                </a:lnTo>
                <a:lnTo>
                  <a:pt x="113" y="249"/>
                </a:lnTo>
                <a:lnTo>
                  <a:pt x="118" y="240"/>
                </a:lnTo>
                <a:lnTo>
                  <a:pt x="122" y="232"/>
                </a:lnTo>
                <a:lnTo>
                  <a:pt x="128" y="224"/>
                </a:lnTo>
                <a:lnTo>
                  <a:pt x="133" y="217"/>
                </a:lnTo>
                <a:lnTo>
                  <a:pt x="133" y="217"/>
                </a:lnTo>
                <a:lnTo>
                  <a:pt x="148" y="202"/>
                </a:lnTo>
                <a:lnTo>
                  <a:pt x="168" y="183"/>
                </a:lnTo>
                <a:lnTo>
                  <a:pt x="168" y="183"/>
                </a:lnTo>
                <a:lnTo>
                  <a:pt x="194" y="158"/>
                </a:lnTo>
                <a:lnTo>
                  <a:pt x="194" y="158"/>
                </a:lnTo>
                <a:lnTo>
                  <a:pt x="201" y="150"/>
                </a:lnTo>
                <a:lnTo>
                  <a:pt x="209" y="140"/>
                </a:lnTo>
                <a:lnTo>
                  <a:pt x="209" y="140"/>
                </a:lnTo>
                <a:lnTo>
                  <a:pt x="210" y="134"/>
                </a:lnTo>
                <a:lnTo>
                  <a:pt x="213" y="129"/>
                </a:lnTo>
                <a:lnTo>
                  <a:pt x="214" y="117"/>
                </a:lnTo>
                <a:lnTo>
                  <a:pt x="214" y="117"/>
                </a:lnTo>
                <a:lnTo>
                  <a:pt x="213" y="105"/>
                </a:lnTo>
                <a:lnTo>
                  <a:pt x="209" y="95"/>
                </a:lnTo>
                <a:lnTo>
                  <a:pt x="204" y="85"/>
                </a:lnTo>
                <a:lnTo>
                  <a:pt x="195" y="78"/>
                </a:lnTo>
                <a:lnTo>
                  <a:pt x="195" y="78"/>
                </a:lnTo>
                <a:lnTo>
                  <a:pt x="186" y="70"/>
                </a:lnTo>
                <a:lnTo>
                  <a:pt x="175" y="65"/>
                </a:lnTo>
                <a:lnTo>
                  <a:pt x="163" y="63"/>
                </a:lnTo>
                <a:lnTo>
                  <a:pt x="150" y="62"/>
                </a:lnTo>
                <a:lnTo>
                  <a:pt x="150" y="62"/>
                </a:lnTo>
                <a:lnTo>
                  <a:pt x="134" y="63"/>
                </a:lnTo>
                <a:lnTo>
                  <a:pt x="122" y="67"/>
                </a:lnTo>
                <a:lnTo>
                  <a:pt x="111" y="72"/>
                </a:lnTo>
                <a:lnTo>
                  <a:pt x="102" y="79"/>
                </a:lnTo>
                <a:lnTo>
                  <a:pt x="102" y="79"/>
                </a:lnTo>
                <a:lnTo>
                  <a:pt x="95" y="88"/>
                </a:lnTo>
                <a:lnTo>
                  <a:pt x="88" y="99"/>
                </a:lnTo>
                <a:lnTo>
                  <a:pt x="82" y="113"/>
                </a:lnTo>
                <a:lnTo>
                  <a:pt x="77" y="127"/>
                </a:lnTo>
                <a:lnTo>
                  <a:pt x="77" y="127"/>
                </a:lnTo>
                <a:lnTo>
                  <a:pt x="75" y="135"/>
                </a:lnTo>
                <a:lnTo>
                  <a:pt x="71" y="142"/>
                </a:lnTo>
                <a:lnTo>
                  <a:pt x="67" y="147"/>
                </a:lnTo>
                <a:lnTo>
                  <a:pt x="62" y="152"/>
                </a:lnTo>
                <a:lnTo>
                  <a:pt x="57" y="156"/>
                </a:lnTo>
                <a:lnTo>
                  <a:pt x="52" y="158"/>
                </a:lnTo>
                <a:lnTo>
                  <a:pt x="46" y="161"/>
                </a:lnTo>
                <a:lnTo>
                  <a:pt x="40" y="161"/>
                </a:lnTo>
                <a:lnTo>
                  <a:pt x="40" y="161"/>
                </a:lnTo>
                <a:lnTo>
                  <a:pt x="31" y="161"/>
                </a:lnTo>
                <a:lnTo>
                  <a:pt x="24" y="158"/>
                </a:lnTo>
                <a:lnTo>
                  <a:pt x="18" y="155"/>
                </a:lnTo>
                <a:lnTo>
                  <a:pt x="11" y="150"/>
                </a:lnTo>
                <a:lnTo>
                  <a:pt x="11" y="150"/>
                </a:lnTo>
                <a:lnTo>
                  <a:pt x="6" y="144"/>
                </a:lnTo>
                <a:lnTo>
                  <a:pt x="3" y="137"/>
                </a:lnTo>
                <a:lnTo>
                  <a:pt x="0" y="131"/>
                </a:lnTo>
                <a:lnTo>
                  <a:pt x="0" y="125"/>
                </a:lnTo>
                <a:lnTo>
                  <a:pt x="0" y="125"/>
                </a:lnTo>
                <a:lnTo>
                  <a:pt x="0" y="111"/>
                </a:lnTo>
                <a:lnTo>
                  <a:pt x="4" y="96"/>
                </a:lnTo>
                <a:lnTo>
                  <a:pt x="9" y="83"/>
                </a:lnTo>
                <a:lnTo>
                  <a:pt x="16" y="68"/>
                </a:lnTo>
                <a:lnTo>
                  <a:pt x="16" y="68"/>
                </a:lnTo>
                <a:lnTo>
                  <a:pt x="26" y="54"/>
                </a:lnTo>
                <a:lnTo>
                  <a:pt x="39" y="42"/>
                </a:lnTo>
                <a:lnTo>
                  <a:pt x="52" y="29"/>
                </a:lnTo>
                <a:lnTo>
                  <a:pt x="68" y="19"/>
                </a:lnTo>
                <a:lnTo>
                  <a:pt x="68" y="19"/>
                </a:lnTo>
                <a:lnTo>
                  <a:pt x="87" y="11"/>
                </a:lnTo>
                <a:lnTo>
                  <a:pt x="106" y="4"/>
                </a:lnTo>
                <a:lnTo>
                  <a:pt x="127" y="1"/>
                </a:lnTo>
                <a:lnTo>
                  <a:pt x="149" y="0"/>
                </a:lnTo>
                <a:lnTo>
                  <a:pt x="149" y="0"/>
                </a:lnTo>
                <a:lnTo>
                  <a:pt x="170" y="1"/>
                </a:lnTo>
                <a:lnTo>
                  <a:pt x="189" y="3"/>
                </a:lnTo>
                <a:lnTo>
                  <a:pt x="208" y="7"/>
                </a:lnTo>
                <a:lnTo>
                  <a:pt x="225" y="14"/>
                </a:lnTo>
                <a:lnTo>
                  <a:pt x="225" y="14"/>
                </a:lnTo>
                <a:lnTo>
                  <a:pt x="240" y="23"/>
                </a:lnTo>
                <a:lnTo>
                  <a:pt x="255" y="33"/>
                </a:lnTo>
                <a:lnTo>
                  <a:pt x="266" y="44"/>
                </a:lnTo>
                <a:lnTo>
                  <a:pt x="276" y="57"/>
                </a:lnTo>
                <a:lnTo>
                  <a:pt x="276" y="57"/>
                </a:lnTo>
                <a:lnTo>
                  <a:pt x="285" y="70"/>
                </a:lnTo>
                <a:lnTo>
                  <a:pt x="289" y="85"/>
                </a:lnTo>
                <a:lnTo>
                  <a:pt x="293" y="100"/>
                </a:lnTo>
                <a:lnTo>
                  <a:pt x="294" y="115"/>
                </a:lnTo>
                <a:lnTo>
                  <a:pt x="294" y="115"/>
                </a:lnTo>
                <a:lnTo>
                  <a:pt x="294" y="127"/>
                </a:lnTo>
                <a:lnTo>
                  <a:pt x="292" y="139"/>
                </a:lnTo>
                <a:lnTo>
                  <a:pt x="289" y="150"/>
                </a:lnTo>
                <a:lnTo>
                  <a:pt x="286" y="160"/>
                </a:lnTo>
                <a:lnTo>
                  <a:pt x="286" y="1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14" name="椭圆 113"/>
          <p:cNvSpPr/>
          <p:nvPr>
            <p:custDataLst>
              <p:tags r:id="rId35"/>
            </p:custDataLst>
          </p:nvPr>
        </p:nvSpPr>
        <p:spPr>
          <a:xfrm>
            <a:off x="10469880" y="4147185"/>
            <a:ext cx="191135" cy="189865"/>
          </a:xfrm>
          <a:prstGeom prst="ellipse">
            <a:avLst/>
          </a:prstGeom>
          <a:solidFill>
            <a:srgbClr val="5268A5"/>
          </a:solidFill>
          <a:ln>
            <a:noFill/>
          </a:ln>
        </p:spPr>
        <p:txBody>
          <a:bodyPr anchor="ctr"/>
          <a:p>
            <a:pPr algn="ctr">
              <a:lnSpc>
                <a:spcPct val="130000"/>
              </a:lnSpc>
            </a:pPr>
            <a:endParaRPr>
              <a:latin typeface="微软雅黑" panose="020B0503020204020204" charset="-122"/>
              <a:ea typeface="微软雅黑" panose="020B0503020204020204" charset="-122"/>
              <a:sym typeface="Arial" panose="020B0604020202020204" pitchFamily="34" charset="0"/>
            </a:endParaRPr>
          </a:p>
        </p:txBody>
      </p:sp>
      <p:sp>
        <p:nvSpPr>
          <p:cNvPr id="127" name="文本框 126"/>
          <p:cNvSpPr txBox="1"/>
          <p:nvPr>
            <p:custDataLst>
              <p:tags r:id="rId36"/>
            </p:custDataLst>
          </p:nvPr>
        </p:nvSpPr>
        <p:spPr bwMode="auto">
          <a:xfrm>
            <a:off x="8587740" y="5006975"/>
            <a:ext cx="2917190" cy="480060"/>
          </a:xfrm>
          <a:prstGeom prst="rect">
            <a:avLst/>
          </a:prstGeom>
        </p:spPr>
        <p:txBody>
          <a:bodyPr wrap="square" lIns="90000" tIns="46800" rIns="90000" bIns="0" anchor="b" anchorCtr="1">
            <a:noAutofit/>
          </a:bodyPr>
          <a:p>
            <a:pPr lvl="0" algn="ctr">
              <a:lnSpc>
                <a:spcPct val="120000"/>
              </a:lnSpc>
              <a:buClrTx/>
              <a:buSzTx/>
              <a:buFontTx/>
              <a:defRPr/>
            </a:pPr>
            <a:r>
              <a:rPr lang="zh-CN" altLang="en-US" sz="2000" spc="300">
                <a:solidFill>
                  <a:schemeClr val="tx1"/>
                </a:solidFill>
                <a:latin typeface="思源黑体 CN Normal" panose="020B0400000000000000" pitchFamily="34" charset="-122"/>
                <a:ea typeface="思源黑体 CN Normal" panose="020B0400000000000000" pitchFamily="34" charset="-122"/>
                <a:cs typeface="+mn-ea"/>
                <a:sym typeface="Arial" panose="020B0604020202020204" pitchFamily="34" charset="0"/>
              </a:rPr>
              <a:t>薪水高？</a:t>
            </a:r>
            <a:endParaRPr lang="zh-CN" altLang="en-US" sz="2000" spc="300">
              <a:solidFill>
                <a:schemeClr val="tx1"/>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面试的类型</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594860" y="1230630"/>
            <a:ext cx="3002280" cy="398780"/>
          </a:xfrm>
          <a:prstGeom prst="rect">
            <a:avLst/>
          </a:prstGeom>
          <a:noFill/>
        </p:spPr>
        <p:txBody>
          <a:bodyPr wrap="square" rtlCol="0">
            <a:spAutoFit/>
          </a:bodyPr>
          <a:p>
            <a:pPr algn="ctr"/>
            <a:r>
              <a:rPr lang="zh-CN" altLang="en-US" sz="2000" spc="150">
                <a:solidFill>
                  <a:schemeClr val="tx1"/>
                </a:solidFill>
                <a:uFillTx/>
                <a:latin typeface="思源黑体 CN Normal" panose="020B0400000000000000" pitchFamily="34" charset="-122"/>
                <a:ea typeface="思源黑体 CN Normal" panose="020B0400000000000000" pitchFamily="34" charset="-122"/>
              </a:rPr>
              <a:t>无领导小组面试</a:t>
            </a:r>
            <a:endParaRPr lang="zh-CN" altLang="en-US" sz="2000" spc="150">
              <a:solidFill>
                <a:schemeClr val="tx1"/>
              </a:solidFill>
              <a:uFillTx/>
              <a:latin typeface="思源黑体 CN Normal" panose="020B0400000000000000" pitchFamily="34" charset="-122"/>
              <a:ea typeface="思源黑体 CN Normal" panose="020B0400000000000000" pitchFamily="34" charset="-122"/>
            </a:endParaRPr>
          </a:p>
        </p:txBody>
      </p:sp>
      <p:sp>
        <p:nvSpPr>
          <p:cNvPr id="100" name="文本框 99"/>
          <p:cNvSpPr txBox="1"/>
          <p:nvPr/>
        </p:nvSpPr>
        <p:spPr>
          <a:xfrm>
            <a:off x="697865" y="2073910"/>
            <a:ext cx="6033770" cy="3753485"/>
          </a:xfrm>
          <a:prstGeom prst="rect">
            <a:avLst/>
          </a:prstGeom>
          <a:noFill/>
          <a:ln w="9525">
            <a:noFill/>
          </a:ln>
        </p:spPr>
        <p:txBody>
          <a:bodyPr wrap="square">
            <a:spAutoFit/>
          </a:bodyPr>
          <a:p>
            <a:pPr marL="285750" indent="-285750" algn="just">
              <a:lnSpc>
                <a:spcPct val="200000"/>
              </a:lnSpc>
              <a:spcBef>
                <a:spcPts val="0"/>
              </a:spcBef>
              <a:spcAft>
                <a:spcPts val="0"/>
              </a:spcAft>
              <a:buFont typeface="Wingdings" panose="05000000000000000000" charset="0"/>
              <a:buChar char="l"/>
            </a:pPr>
            <a:r>
              <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rPr>
              <a:t>一种</a:t>
            </a:r>
            <a:r>
              <a:rPr lang="zh-CN" altLang="en-US" sz="1700" b="1" u="sng">
                <a:solidFill>
                  <a:schemeClr val="tx1"/>
                </a:solidFill>
                <a:latin typeface="思源黑体 Normal" panose="020B0400000000000000" charset="-122"/>
                <a:ea typeface="思源黑体 Normal" panose="020B0400000000000000" charset="-122"/>
                <a:cs typeface="宋体" panose="02010600030101010101" pitchFamily="2" charset="-122"/>
              </a:rPr>
              <a:t>集体面试</a:t>
            </a:r>
            <a:r>
              <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rPr>
              <a:t>的测评技术。</a:t>
            </a:r>
            <a:endPar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endParaRPr>
          </a:p>
          <a:p>
            <a:pPr marL="285750" indent="-285750" algn="just">
              <a:lnSpc>
                <a:spcPct val="200000"/>
              </a:lnSpc>
              <a:spcBef>
                <a:spcPts val="0"/>
              </a:spcBef>
              <a:spcAft>
                <a:spcPts val="0"/>
              </a:spcAft>
              <a:buFont typeface="Wingdings" panose="05000000000000000000" charset="0"/>
              <a:buChar char="l"/>
            </a:pPr>
            <a:endPar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endParaRPr>
          </a:p>
          <a:p>
            <a:pPr marL="285750" indent="-285750" algn="just">
              <a:lnSpc>
                <a:spcPct val="200000"/>
              </a:lnSpc>
              <a:spcBef>
                <a:spcPts val="0"/>
              </a:spcBef>
              <a:spcAft>
                <a:spcPts val="0"/>
              </a:spcAft>
              <a:buFont typeface="Wingdings" panose="05000000000000000000" charset="0"/>
              <a:buChar char="l"/>
            </a:pPr>
            <a:r>
              <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rPr>
              <a:t>主要是给一组</a:t>
            </a:r>
            <a:r>
              <a:rPr lang="zh-CN" altLang="en-US" sz="1700">
                <a:latin typeface="思源黑体 Normal" panose="020B0400000000000000" charset="-122"/>
                <a:ea typeface="思源黑体 Normal" panose="020B0400000000000000" charset="-122"/>
                <a:cs typeface="宋体" panose="02010600030101010101" pitchFamily="2" charset="-122"/>
                <a:sym typeface="+mn-ea"/>
              </a:rPr>
              <a:t>面试者</a:t>
            </a:r>
            <a:r>
              <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rPr>
              <a:t>一个与工作相关的问题，让</a:t>
            </a:r>
            <a:r>
              <a:rPr lang="zh-CN" altLang="en-US" sz="1700">
                <a:latin typeface="思源黑体 Normal" panose="020B0400000000000000" charset="-122"/>
                <a:ea typeface="思源黑体 Normal" panose="020B0400000000000000" charset="-122"/>
                <a:cs typeface="宋体" panose="02010600030101010101" pitchFamily="2" charset="-122"/>
                <a:sym typeface="+mn-ea"/>
              </a:rPr>
              <a:t>面试者</a:t>
            </a:r>
            <a:r>
              <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rPr>
              <a:t>进行一定时间的讨论，通过</a:t>
            </a:r>
            <a:r>
              <a:rPr lang="zh-CN" altLang="en-US" sz="1700">
                <a:latin typeface="思源黑体 Normal" panose="020B0400000000000000" charset="-122"/>
                <a:ea typeface="思源黑体 Normal" panose="020B0400000000000000" charset="-122"/>
                <a:cs typeface="宋体" panose="02010600030101010101" pitchFamily="2" charset="-122"/>
                <a:sym typeface="+mn-ea"/>
              </a:rPr>
              <a:t>面试者在讨论中</a:t>
            </a:r>
            <a:r>
              <a:rPr lang="zh-CN" altLang="en-US" sz="1700">
                <a:latin typeface="思源黑体 Normal" panose="020B0400000000000000" charset="-122"/>
                <a:ea typeface="思源黑体 Normal" panose="020B0400000000000000" charset="-122"/>
                <a:cs typeface="宋体" panose="02010600030101010101" pitchFamily="2" charset="-122"/>
                <a:sym typeface="+mn-ea"/>
              </a:rPr>
              <a:t>的表现</a:t>
            </a:r>
            <a:r>
              <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rPr>
              <a:t>，来检测应聘人员的</a:t>
            </a:r>
            <a:r>
              <a:rPr lang="zh-CN" altLang="en-US" sz="1700">
                <a:latin typeface="思源黑体 Normal" panose="020B0400000000000000" charset="-122"/>
                <a:ea typeface="思源黑体 Normal" panose="020B0400000000000000" charset="-122"/>
                <a:cs typeface="宋体" panose="02010600030101010101" pitchFamily="2" charset="-122"/>
                <a:sym typeface="+mn-ea"/>
              </a:rPr>
              <a:t>组织能力、沟通协调能力、语言表达能力、人际交往能力等，</a:t>
            </a:r>
            <a:r>
              <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rPr>
              <a:t>以此为依据来判断求职者是否能胜任岗位工作。</a:t>
            </a:r>
            <a:endParaRPr lang="zh-CN" altLang="en-US" sz="1700" b="0">
              <a:solidFill>
                <a:schemeClr val="tx1"/>
              </a:solidFill>
              <a:latin typeface="思源黑体 Normal" panose="020B0400000000000000" charset="-122"/>
              <a:ea typeface="思源黑体 Normal" panose="020B0400000000000000" charset="-122"/>
              <a:cs typeface="宋体" panose="0201060003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110" y="2383155"/>
            <a:ext cx="4032250" cy="3444240"/>
          </a:xfrm>
          <a:prstGeom prst="rect">
            <a:avLst/>
          </a:prstGeom>
        </p:spPr>
      </p:pic>
    </p:spTree>
    <p:custDataLst>
      <p:tags r:id="rId3"/>
    </p:custData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面试的类型</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文本框 3"/>
          <p:cNvSpPr txBox="1"/>
          <p:nvPr/>
        </p:nvSpPr>
        <p:spPr>
          <a:xfrm>
            <a:off x="4594860" y="1230630"/>
            <a:ext cx="3002280" cy="398780"/>
          </a:xfrm>
          <a:prstGeom prst="rect">
            <a:avLst/>
          </a:prstGeom>
          <a:noFill/>
        </p:spPr>
        <p:txBody>
          <a:bodyPr wrap="square" rtlCol="0">
            <a:spAutoFit/>
          </a:bodyPr>
          <a:p>
            <a:pPr algn="ctr"/>
            <a:r>
              <a:rPr lang="zh-CN" altLang="en-US" sz="2000" spc="150">
                <a:solidFill>
                  <a:schemeClr val="tx1"/>
                </a:solidFill>
                <a:uFillTx/>
                <a:latin typeface="思源黑体 CN Normal" panose="020B0400000000000000" pitchFamily="34" charset="-122"/>
                <a:ea typeface="思源黑体 CN Normal" panose="020B0400000000000000" pitchFamily="34" charset="-122"/>
              </a:rPr>
              <a:t>情景模拟面试</a:t>
            </a:r>
            <a:endParaRPr lang="zh-CN" altLang="en-US" sz="2000" spc="150">
              <a:solidFill>
                <a:schemeClr val="tx1"/>
              </a:solidFill>
              <a:uFillTx/>
              <a:latin typeface="思源黑体 CN Normal" panose="020B0400000000000000" pitchFamily="34" charset="-122"/>
              <a:ea typeface="思源黑体 CN Normal" panose="020B0400000000000000" pitchFamily="34" charset="-122"/>
            </a:endParaRPr>
          </a:p>
        </p:txBody>
      </p:sp>
      <p:sp>
        <p:nvSpPr>
          <p:cNvPr id="5" name="文本框 4"/>
          <p:cNvSpPr txBox="1"/>
          <p:nvPr/>
        </p:nvSpPr>
        <p:spPr>
          <a:xfrm>
            <a:off x="5520055" y="2548255"/>
            <a:ext cx="6048375" cy="2915285"/>
          </a:xfrm>
          <a:prstGeom prst="rect">
            <a:avLst/>
          </a:prstGeom>
          <a:noFill/>
          <a:ln w="9525">
            <a:noFill/>
          </a:ln>
        </p:spPr>
        <p:txBody>
          <a:bodyPr wrap="square">
            <a:spAutoFit/>
          </a:bodyPr>
          <a:p>
            <a:pPr marL="342900" indent="-342900" algn="just">
              <a:lnSpc>
                <a:spcPct val="180000"/>
              </a:lnSpc>
              <a:spcBef>
                <a:spcPts val="0"/>
              </a:spcBef>
              <a:spcAft>
                <a:spcPts val="0"/>
              </a:spcAft>
              <a:buFont typeface="Wingdings" panose="05000000000000000000" charset="0"/>
              <a:buChar char="u"/>
            </a:pPr>
            <a:r>
              <a:rPr lang="zh-CN" altLang="en-US" sz="1700">
                <a:latin typeface="思源黑体 Normal" panose="020B0400000000000000" charset="-122"/>
                <a:ea typeface="思源黑体 Normal" panose="020B0400000000000000" charset="-122"/>
                <a:cs typeface="宋体" panose="02010600030101010101" pitchFamily="2" charset="-122"/>
              </a:rPr>
              <a:t>面试人员设计一个虚拟场景，应聘者按照规定扮演场景中的不同角色，并以扮演角色的立场和角度处理各种问题和矛盾的面试形式。</a:t>
            </a:r>
            <a:endParaRPr lang="zh-CN" altLang="en-US" sz="1700">
              <a:latin typeface="思源黑体 Normal" panose="020B0400000000000000" charset="-122"/>
              <a:ea typeface="思源黑体 Normal" panose="020B0400000000000000" charset="-122"/>
              <a:cs typeface="宋体" panose="02010600030101010101" pitchFamily="2" charset="-122"/>
            </a:endParaRPr>
          </a:p>
          <a:p>
            <a:pPr marL="342900" indent="-342900" algn="just">
              <a:lnSpc>
                <a:spcPct val="180000"/>
              </a:lnSpc>
              <a:spcBef>
                <a:spcPts val="0"/>
              </a:spcBef>
              <a:spcAft>
                <a:spcPts val="0"/>
              </a:spcAft>
              <a:buFont typeface="Wingdings" panose="05000000000000000000" charset="0"/>
              <a:buChar char="u"/>
            </a:pPr>
            <a:endParaRPr lang="zh-CN" altLang="en-US" sz="1700">
              <a:latin typeface="思源黑体 Normal" panose="020B0400000000000000" charset="-122"/>
              <a:ea typeface="思源黑体 Normal" panose="020B0400000000000000" charset="-122"/>
              <a:cs typeface="宋体" panose="02010600030101010101" pitchFamily="2" charset="-122"/>
            </a:endParaRPr>
          </a:p>
          <a:p>
            <a:pPr marL="342900" indent="-342900" algn="just">
              <a:lnSpc>
                <a:spcPct val="180000"/>
              </a:lnSpc>
              <a:spcBef>
                <a:spcPts val="0"/>
              </a:spcBef>
              <a:spcAft>
                <a:spcPts val="0"/>
              </a:spcAft>
              <a:buFont typeface="Wingdings" panose="05000000000000000000" charset="0"/>
              <a:buChar char="u"/>
            </a:pPr>
            <a:r>
              <a:rPr lang="zh-CN" altLang="en-US" sz="1700">
                <a:latin typeface="思源黑体 Normal" panose="020B0400000000000000" charset="-122"/>
                <a:ea typeface="思源黑体 Normal" panose="020B0400000000000000" charset="-122"/>
                <a:cs typeface="宋体" panose="02010600030101010101" pitchFamily="2" charset="-122"/>
              </a:rPr>
              <a:t>在参加情景模拟面试时，求职者应该端庄大方，自然地融入情景和角色，发挥自己的最佳水平。</a:t>
            </a:r>
            <a:endParaRPr lang="zh-CN" altLang="en-US" sz="1700">
              <a:latin typeface="思源黑体 Normal" panose="020B0400000000000000" charset="-122"/>
              <a:ea typeface="思源黑体 Normal" panose="020B0400000000000000" charset="-122"/>
              <a:cs typeface="宋体" panose="02010600030101010101" pitchFamily="2" charset="-122"/>
            </a:endParaRPr>
          </a:p>
        </p:txBody>
      </p:sp>
      <p:pic>
        <p:nvPicPr>
          <p:cNvPr id="6" name="图片 5" descr="58582c1cf034562c58220600"/>
          <p:cNvPicPr>
            <a:picLocks noChangeAspect="1"/>
          </p:cNvPicPr>
          <p:nvPr/>
        </p:nvPicPr>
        <p:blipFill>
          <a:blip r:embed="rId2"/>
          <a:stretch>
            <a:fillRect/>
          </a:stretch>
        </p:blipFill>
        <p:spPr>
          <a:xfrm>
            <a:off x="788670" y="2406650"/>
            <a:ext cx="4196715" cy="3147060"/>
          </a:xfrm>
          <a:prstGeom prst="rect">
            <a:avLst/>
          </a:prstGeom>
        </p:spPr>
      </p:pic>
    </p:spTree>
    <p:custDataLst>
      <p:tags r:id="rId3"/>
    </p:custData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面试的考核要素</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5" name="任意多边形 30"/>
          <p:cNvSpPr/>
          <p:nvPr>
            <p:custDataLst>
              <p:tags r:id="rId2"/>
            </p:custDataLst>
          </p:nvPr>
        </p:nvSpPr>
        <p:spPr>
          <a:xfrm rot="5400000" flipV="1">
            <a:off x="7789350" y="1490943"/>
            <a:ext cx="310241" cy="276587"/>
          </a:xfrm>
          <a:custGeom>
            <a:avLst/>
            <a:gdLst>
              <a:gd name="connsiteX0" fmla="*/ 1426088 w 2860403"/>
              <a:gd name="connsiteY0" fmla="*/ 0 h 2550120"/>
              <a:gd name="connsiteX1" fmla="*/ 1760307 w 2860403"/>
              <a:gd name="connsiteY1" fmla="*/ 138438 h 2550120"/>
              <a:gd name="connsiteX2" fmla="*/ 1814970 w 2860403"/>
              <a:gd name="connsiteY2" fmla="*/ 204691 h 2550120"/>
              <a:gd name="connsiteX3" fmla="*/ 1815577 w 2860403"/>
              <a:gd name="connsiteY3" fmla="*/ 204690 h 2550120"/>
              <a:gd name="connsiteX4" fmla="*/ 1817167 w 2860403"/>
              <a:gd name="connsiteY4" fmla="*/ 207353 h 2550120"/>
              <a:gd name="connsiteX5" fmla="*/ 1818023 w 2860403"/>
              <a:gd name="connsiteY5" fmla="*/ 208390 h 2550120"/>
              <a:gd name="connsiteX6" fmla="*/ 1820394 w 2860403"/>
              <a:gd name="connsiteY6" fmla="*/ 212758 h 2550120"/>
              <a:gd name="connsiteX7" fmla="*/ 2765648 w 2860403"/>
              <a:gd name="connsiteY7" fmla="*/ 1796188 h 2550120"/>
              <a:gd name="connsiteX8" fmla="*/ 2779681 w 2860403"/>
              <a:gd name="connsiteY8" fmla="*/ 1813196 h 2550120"/>
              <a:gd name="connsiteX9" fmla="*/ 2860403 w 2860403"/>
              <a:gd name="connsiteY9" fmla="*/ 2077463 h 2550120"/>
              <a:gd name="connsiteX10" fmla="*/ 2387746 w 2860403"/>
              <a:gd name="connsiteY10" fmla="*/ 2550120 h 2550120"/>
              <a:gd name="connsiteX11" fmla="*/ 2356105 w 2860403"/>
              <a:gd name="connsiteY11" fmla="*/ 2546931 h 2550120"/>
              <a:gd name="connsiteX12" fmla="*/ 2354030 w 2860403"/>
              <a:gd name="connsiteY12" fmla="*/ 2550119 h 2550120"/>
              <a:gd name="connsiteX13" fmla="*/ 473434 w 2860403"/>
              <a:gd name="connsiteY13" fmla="*/ 2547467 h 2550120"/>
              <a:gd name="connsiteX14" fmla="*/ 472657 w 2860403"/>
              <a:gd name="connsiteY14" fmla="*/ 2547545 h 2550120"/>
              <a:gd name="connsiteX15" fmla="*/ 471858 w 2860403"/>
              <a:gd name="connsiteY15" fmla="*/ 2547465 h 2550120"/>
              <a:gd name="connsiteX16" fmla="*/ 429714 w 2860403"/>
              <a:gd name="connsiteY16" fmla="*/ 2547405 h 2550120"/>
              <a:gd name="connsiteX17" fmla="*/ 427659 w 2860403"/>
              <a:gd name="connsiteY17" fmla="*/ 2543009 h 2550120"/>
              <a:gd name="connsiteX18" fmla="*/ 377400 w 2860403"/>
              <a:gd name="connsiteY18" fmla="*/ 2537943 h 2550120"/>
              <a:gd name="connsiteX19" fmla="*/ 0 w 2860403"/>
              <a:gd name="connsiteY19" fmla="*/ 2074888 h 2550120"/>
              <a:gd name="connsiteX20" fmla="*/ 80722 w 2860403"/>
              <a:gd name="connsiteY20" fmla="*/ 1810621 h 2550120"/>
              <a:gd name="connsiteX21" fmla="*/ 87485 w 2860403"/>
              <a:gd name="connsiteY21" fmla="*/ 1802425 h 2550120"/>
              <a:gd name="connsiteX22" fmla="*/ 1019871 w 2860403"/>
              <a:gd name="connsiteY22" fmla="*/ 234705 h 2550120"/>
              <a:gd name="connsiteX23" fmla="*/ 1034154 w 2860403"/>
              <a:gd name="connsiteY23" fmla="*/ 208390 h 2550120"/>
              <a:gd name="connsiteX24" fmla="*/ 1426088 w 2860403"/>
              <a:gd name="connsiteY24" fmla="*/ 0 h 25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0403" h="2550120">
                <a:moveTo>
                  <a:pt x="1426088" y="0"/>
                </a:moveTo>
                <a:cubicBezTo>
                  <a:pt x="1556609" y="0"/>
                  <a:pt x="1674773" y="52904"/>
                  <a:pt x="1760307" y="138438"/>
                </a:cubicBezTo>
                <a:lnTo>
                  <a:pt x="1814970" y="204691"/>
                </a:lnTo>
                <a:lnTo>
                  <a:pt x="1815577" y="204690"/>
                </a:lnTo>
                <a:lnTo>
                  <a:pt x="1817167" y="207353"/>
                </a:lnTo>
                <a:lnTo>
                  <a:pt x="1818023" y="208390"/>
                </a:lnTo>
                <a:lnTo>
                  <a:pt x="1820394" y="212758"/>
                </a:lnTo>
                <a:lnTo>
                  <a:pt x="2765648" y="1796188"/>
                </a:lnTo>
                <a:lnTo>
                  <a:pt x="2779681" y="1813196"/>
                </a:lnTo>
                <a:cubicBezTo>
                  <a:pt x="2830645" y="1888633"/>
                  <a:pt x="2860403" y="1979573"/>
                  <a:pt x="2860403" y="2077463"/>
                </a:cubicBezTo>
                <a:cubicBezTo>
                  <a:pt x="2860403" y="2338504"/>
                  <a:pt x="2648787" y="2550120"/>
                  <a:pt x="2387746" y="2550120"/>
                </a:cubicBezTo>
                <a:lnTo>
                  <a:pt x="2356105" y="2546931"/>
                </a:lnTo>
                <a:lnTo>
                  <a:pt x="2354030" y="2550119"/>
                </a:lnTo>
                <a:lnTo>
                  <a:pt x="473434" y="2547467"/>
                </a:lnTo>
                <a:lnTo>
                  <a:pt x="472657" y="2547545"/>
                </a:lnTo>
                <a:lnTo>
                  <a:pt x="471858" y="2547465"/>
                </a:lnTo>
                <a:lnTo>
                  <a:pt x="429714" y="2547405"/>
                </a:lnTo>
                <a:lnTo>
                  <a:pt x="427659" y="2543009"/>
                </a:lnTo>
                <a:lnTo>
                  <a:pt x="377400" y="2537943"/>
                </a:lnTo>
                <a:cubicBezTo>
                  <a:pt x="162018" y="2493869"/>
                  <a:pt x="0" y="2303299"/>
                  <a:pt x="0" y="2074888"/>
                </a:cubicBezTo>
                <a:cubicBezTo>
                  <a:pt x="0" y="1976998"/>
                  <a:pt x="29758" y="1886058"/>
                  <a:pt x="80722" y="1810621"/>
                </a:cubicBezTo>
                <a:lnTo>
                  <a:pt x="87485" y="1802425"/>
                </a:lnTo>
                <a:lnTo>
                  <a:pt x="1019871" y="234705"/>
                </a:lnTo>
                <a:lnTo>
                  <a:pt x="1034154" y="208390"/>
                </a:lnTo>
                <a:cubicBezTo>
                  <a:pt x="1119094" y="82663"/>
                  <a:pt x="1262938" y="0"/>
                  <a:pt x="1426088" y="0"/>
                </a:cubicBezTo>
                <a:close/>
              </a:path>
            </a:pathLst>
          </a:custGeom>
          <a:solidFill>
            <a:srgbClr val="5BD07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100">
              <a:solidFill>
                <a:schemeClr val="bg1"/>
              </a:solidFill>
              <a:latin typeface="思源黑体 Normal" panose="020B0400000000000000" charset="-122"/>
              <a:ea typeface="思源黑体 Normal" panose="020B0400000000000000" charset="-122"/>
            </a:endParaRPr>
          </a:p>
        </p:txBody>
      </p:sp>
      <p:sp>
        <p:nvSpPr>
          <p:cNvPr id="6" name="任意多边形 31"/>
          <p:cNvSpPr/>
          <p:nvPr>
            <p:custDataLst>
              <p:tags r:id="rId3"/>
            </p:custDataLst>
          </p:nvPr>
        </p:nvSpPr>
        <p:spPr>
          <a:xfrm rot="10800000" flipV="1">
            <a:off x="5950732" y="4289644"/>
            <a:ext cx="310241" cy="276587"/>
          </a:xfrm>
          <a:custGeom>
            <a:avLst/>
            <a:gdLst>
              <a:gd name="connsiteX0" fmla="*/ 1426088 w 2860403"/>
              <a:gd name="connsiteY0" fmla="*/ 0 h 2550120"/>
              <a:gd name="connsiteX1" fmla="*/ 1760307 w 2860403"/>
              <a:gd name="connsiteY1" fmla="*/ 138438 h 2550120"/>
              <a:gd name="connsiteX2" fmla="*/ 1814970 w 2860403"/>
              <a:gd name="connsiteY2" fmla="*/ 204691 h 2550120"/>
              <a:gd name="connsiteX3" fmla="*/ 1815577 w 2860403"/>
              <a:gd name="connsiteY3" fmla="*/ 204690 h 2550120"/>
              <a:gd name="connsiteX4" fmla="*/ 1817167 w 2860403"/>
              <a:gd name="connsiteY4" fmla="*/ 207353 h 2550120"/>
              <a:gd name="connsiteX5" fmla="*/ 1818023 w 2860403"/>
              <a:gd name="connsiteY5" fmla="*/ 208390 h 2550120"/>
              <a:gd name="connsiteX6" fmla="*/ 1820394 w 2860403"/>
              <a:gd name="connsiteY6" fmla="*/ 212758 h 2550120"/>
              <a:gd name="connsiteX7" fmla="*/ 2765648 w 2860403"/>
              <a:gd name="connsiteY7" fmla="*/ 1796188 h 2550120"/>
              <a:gd name="connsiteX8" fmla="*/ 2779681 w 2860403"/>
              <a:gd name="connsiteY8" fmla="*/ 1813196 h 2550120"/>
              <a:gd name="connsiteX9" fmla="*/ 2860403 w 2860403"/>
              <a:gd name="connsiteY9" fmla="*/ 2077463 h 2550120"/>
              <a:gd name="connsiteX10" fmla="*/ 2387746 w 2860403"/>
              <a:gd name="connsiteY10" fmla="*/ 2550120 h 2550120"/>
              <a:gd name="connsiteX11" fmla="*/ 2356105 w 2860403"/>
              <a:gd name="connsiteY11" fmla="*/ 2546931 h 2550120"/>
              <a:gd name="connsiteX12" fmla="*/ 2354030 w 2860403"/>
              <a:gd name="connsiteY12" fmla="*/ 2550119 h 2550120"/>
              <a:gd name="connsiteX13" fmla="*/ 473434 w 2860403"/>
              <a:gd name="connsiteY13" fmla="*/ 2547467 h 2550120"/>
              <a:gd name="connsiteX14" fmla="*/ 472657 w 2860403"/>
              <a:gd name="connsiteY14" fmla="*/ 2547545 h 2550120"/>
              <a:gd name="connsiteX15" fmla="*/ 471858 w 2860403"/>
              <a:gd name="connsiteY15" fmla="*/ 2547465 h 2550120"/>
              <a:gd name="connsiteX16" fmla="*/ 429714 w 2860403"/>
              <a:gd name="connsiteY16" fmla="*/ 2547405 h 2550120"/>
              <a:gd name="connsiteX17" fmla="*/ 427659 w 2860403"/>
              <a:gd name="connsiteY17" fmla="*/ 2543009 h 2550120"/>
              <a:gd name="connsiteX18" fmla="*/ 377400 w 2860403"/>
              <a:gd name="connsiteY18" fmla="*/ 2537943 h 2550120"/>
              <a:gd name="connsiteX19" fmla="*/ 0 w 2860403"/>
              <a:gd name="connsiteY19" fmla="*/ 2074888 h 2550120"/>
              <a:gd name="connsiteX20" fmla="*/ 80722 w 2860403"/>
              <a:gd name="connsiteY20" fmla="*/ 1810621 h 2550120"/>
              <a:gd name="connsiteX21" fmla="*/ 87485 w 2860403"/>
              <a:gd name="connsiteY21" fmla="*/ 1802425 h 2550120"/>
              <a:gd name="connsiteX22" fmla="*/ 1019871 w 2860403"/>
              <a:gd name="connsiteY22" fmla="*/ 234705 h 2550120"/>
              <a:gd name="connsiteX23" fmla="*/ 1034154 w 2860403"/>
              <a:gd name="connsiteY23" fmla="*/ 208390 h 2550120"/>
              <a:gd name="connsiteX24" fmla="*/ 1426088 w 2860403"/>
              <a:gd name="connsiteY24" fmla="*/ 0 h 25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0403" h="2550120">
                <a:moveTo>
                  <a:pt x="1426088" y="0"/>
                </a:moveTo>
                <a:cubicBezTo>
                  <a:pt x="1556609" y="0"/>
                  <a:pt x="1674773" y="52904"/>
                  <a:pt x="1760307" y="138438"/>
                </a:cubicBezTo>
                <a:lnTo>
                  <a:pt x="1814970" y="204691"/>
                </a:lnTo>
                <a:lnTo>
                  <a:pt x="1815577" y="204690"/>
                </a:lnTo>
                <a:lnTo>
                  <a:pt x="1817167" y="207353"/>
                </a:lnTo>
                <a:lnTo>
                  <a:pt x="1818023" y="208390"/>
                </a:lnTo>
                <a:lnTo>
                  <a:pt x="1820394" y="212758"/>
                </a:lnTo>
                <a:lnTo>
                  <a:pt x="2765648" y="1796188"/>
                </a:lnTo>
                <a:lnTo>
                  <a:pt x="2779681" y="1813196"/>
                </a:lnTo>
                <a:cubicBezTo>
                  <a:pt x="2830645" y="1888633"/>
                  <a:pt x="2860403" y="1979573"/>
                  <a:pt x="2860403" y="2077463"/>
                </a:cubicBezTo>
                <a:cubicBezTo>
                  <a:pt x="2860403" y="2338504"/>
                  <a:pt x="2648787" y="2550120"/>
                  <a:pt x="2387746" y="2550120"/>
                </a:cubicBezTo>
                <a:lnTo>
                  <a:pt x="2356105" y="2546931"/>
                </a:lnTo>
                <a:lnTo>
                  <a:pt x="2354030" y="2550119"/>
                </a:lnTo>
                <a:lnTo>
                  <a:pt x="473434" y="2547467"/>
                </a:lnTo>
                <a:lnTo>
                  <a:pt x="472657" y="2547545"/>
                </a:lnTo>
                <a:lnTo>
                  <a:pt x="471858" y="2547465"/>
                </a:lnTo>
                <a:lnTo>
                  <a:pt x="429714" y="2547405"/>
                </a:lnTo>
                <a:lnTo>
                  <a:pt x="427659" y="2543009"/>
                </a:lnTo>
                <a:lnTo>
                  <a:pt x="377400" y="2537943"/>
                </a:lnTo>
                <a:cubicBezTo>
                  <a:pt x="162018" y="2493869"/>
                  <a:pt x="0" y="2303299"/>
                  <a:pt x="0" y="2074888"/>
                </a:cubicBezTo>
                <a:cubicBezTo>
                  <a:pt x="0" y="1976998"/>
                  <a:pt x="29758" y="1886058"/>
                  <a:pt x="80722" y="1810621"/>
                </a:cubicBezTo>
                <a:lnTo>
                  <a:pt x="87485" y="1802425"/>
                </a:lnTo>
                <a:lnTo>
                  <a:pt x="1019871" y="234705"/>
                </a:lnTo>
                <a:lnTo>
                  <a:pt x="1034154" y="208390"/>
                </a:lnTo>
                <a:cubicBezTo>
                  <a:pt x="1119094" y="82663"/>
                  <a:pt x="1262938" y="0"/>
                  <a:pt x="1426088" y="0"/>
                </a:cubicBezTo>
                <a:close/>
              </a:path>
            </a:pathLst>
          </a:cu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solidFill>
                <a:schemeClr val="bg1"/>
              </a:solidFill>
              <a:latin typeface="思源黑体 Normal" panose="020B0400000000000000" charset="-122"/>
              <a:ea typeface="思源黑体 Normal" panose="020B0400000000000000" charset="-122"/>
            </a:endParaRPr>
          </a:p>
        </p:txBody>
      </p:sp>
      <p:sp>
        <p:nvSpPr>
          <p:cNvPr id="7" name="任意多边形 32"/>
          <p:cNvSpPr/>
          <p:nvPr>
            <p:custDataLst>
              <p:tags r:id="rId4"/>
            </p:custDataLst>
          </p:nvPr>
        </p:nvSpPr>
        <p:spPr>
          <a:xfrm rot="16200000" flipV="1">
            <a:off x="4297939" y="1490450"/>
            <a:ext cx="310241" cy="276587"/>
          </a:xfrm>
          <a:custGeom>
            <a:avLst/>
            <a:gdLst>
              <a:gd name="connsiteX0" fmla="*/ 1426088 w 2860403"/>
              <a:gd name="connsiteY0" fmla="*/ 0 h 2550120"/>
              <a:gd name="connsiteX1" fmla="*/ 1760307 w 2860403"/>
              <a:gd name="connsiteY1" fmla="*/ 138438 h 2550120"/>
              <a:gd name="connsiteX2" fmla="*/ 1814970 w 2860403"/>
              <a:gd name="connsiteY2" fmla="*/ 204691 h 2550120"/>
              <a:gd name="connsiteX3" fmla="*/ 1815577 w 2860403"/>
              <a:gd name="connsiteY3" fmla="*/ 204690 h 2550120"/>
              <a:gd name="connsiteX4" fmla="*/ 1817167 w 2860403"/>
              <a:gd name="connsiteY4" fmla="*/ 207353 h 2550120"/>
              <a:gd name="connsiteX5" fmla="*/ 1818023 w 2860403"/>
              <a:gd name="connsiteY5" fmla="*/ 208390 h 2550120"/>
              <a:gd name="connsiteX6" fmla="*/ 1820394 w 2860403"/>
              <a:gd name="connsiteY6" fmla="*/ 212758 h 2550120"/>
              <a:gd name="connsiteX7" fmla="*/ 2765648 w 2860403"/>
              <a:gd name="connsiteY7" fmla="*/ 1796188 h 2550120"/>
              <a:gd name="connsiteX8" fmla="*/ 2779681 w 2860403"/>
              <a:gd name="connsiteY8" fmla="*/ 1813196 h 2550120"/>
              <a:gd name="connsiteX9" fmla="*/ 2860403 w 2860403"/>
              <a:gd name="connsiteY9" fmla="*/ 2077463 h 2550120"/>
              <a:gd name="connsiteX10" fmla="*/ 2387746 w 2860403"/>
              <a:gd name="connsiteY10" fmla="*/ 2550120 h 2550120"/>
              <a:gd name="connsiteX11" fmla="*/ 2356105 w 2860403"/>
              <a:gd name="connsiteY11" fmla="*/ 2546931 h 2550120"/>
              <a:gd name="connsiteX12" fmla="*/ 2354030 w 2860403"/>
              <a:gd name="connsiteY12" fmla="*/ 2550119 h 2550120"/>
              <a:gd name="connsiteX13" fmla="*/ 473434 w 2860403"/>
              <a:gd name="connsiteY13" fmla="*/ 2547467 h 2550120"/>
              <a:gd name="connsiteX14" fmla="*/ 472657 w 2860403"/>
              <a:gd name="connsiteY14" fmla="*/ 2547545 h 2550120"/>
              <a:gd name="connsiteX15" fmla="*/ 471858 w 2860403"/>
              <a:gd name="connsiteY15" fmla="*/ 2547465 h 2550120"/>
              <a:gd name="connsiteX16" fmla="*/ 429714 w 2860403"/>
              <a:gd name="connsiteY16" fmla="*/ 2547405 h 2550120"/>
              <a:gd name="connsiteX17" fmla="*/ 427659 w 2860403"/>
              <a:gd name="connsiteY17" fmla="*/ 2543009 h 2550120"/>
              <a:gd name="connsiteX18" fmla="*/ 377400 w 2860403"/>
              <a:gd name="connsiteY18" fmla="*/ 2537943 h 2550120"/>
              <a:gd name="connsiteX19" fmla="*/ 0 w 2860403"/>
              <a:gd name="connsiteY19" fmla="*/ 2074888 h 2550120"/>
              <a:gd name="connsiteX20" fmla="*/ 80722 w 2860403"/>
              <a:gd name="connsiteY20" fmla="*/ 1810621 h 2550120"/>
              <a:gd name="connsiteX21" fmla="*/ 87485 w 2860403"/>
              <a:gd name="connsiteY21" fmla="*/ 1802425 h 2550120"/>
              <a:gd name="connsiteX22" fmla="*/ 1019871 w 2860403"/>
              <a:gd name="connsiteY22" fmla="*/ 234705 h 2550120"/>
              <a:gd name="connsiteX23" fmla="*/ 1034154 w 2860403"/>
              <a:gd name="connsiteY23" fmla="*/ 208390 h 2550120"/>
              <a:gd name="connsiteX24" fmla="*/ 1426088 w 2860403"/>
              <a:gd name="connsiteY24" fmla="*/ 0 h 25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0403" h="2550120">
                <a:moveTo>
                  <a:pt x="1426088" y="0"/>
                </a:moveTo>
                <a:cubicBezTo>
                  <a:pt x="1556609" y="0"/>
                  <a:pt x="1674773" y="52904"/>
                  <a:pt x="1760307" y="138438"/>
                </a:cubicBezTo>
                <a:lnTo>
                  <a:pt x="1814970" y="204691"/>
                </a:lnTo>
                <a:lnTo>
                  <a:pt x="1815577" y="204690"/>
                </a:lnTo>
                <a:lnTo>
                  <a:pt x="1817167" y="207353"/>
                </a:lnTo>
                <a:lnTo>
                  <a:pt x="1818023" y="208390"/>
                </a:lnTo>
                <a:lnTo>
                  <a:pt x="1820394" y="212758"/>
                </a:lnTo>
                <a:lnTo>
                  <a:pt x="2765648" y="1796188"/>
                </a:lnTo>
                <a:lnTo>
                  <a:pt x="2779681" y="1813196"/>
                </a:lnTo>
                <a:cubicBezTo>
                  <a:pt x="2830645" y="1888633"/>
                  <a:pt x="2860403" y="1979573"/>
                  <a:pt x="2860403" y="2077463"/>
                </a:cubicBezTo>
                <a:cubicBezTo>
                  <a:pt x="2860403" y="2338504"/>
                  <a:pt x="2648787" y="2550120"/>
                  <a:pt x="2387746" y="2550120"/>
                </a:cubicBezTo>
                <a:lnTo>
                  <a:pt x="2356105" y="2546931"/>
                </a:lnTo>
                <a:lnTo>
                  <a:pt x="2354030" y="2550119"/>
                </a:lnTo>
                <a:lnTo>
                  <a:pt x="473434" y="2547467"/>
                </a:lnTo>
                <a:lnTo>
                  <a:pt x="472657" y="2547545"/>
                </a:lnTo>
                <a:lnTo>
                  <a:pt x="471858" y="2547465"/>
                </a:lnTo>
                <a:lnTo>
                  <a:pt x="429714" y="2547405"/>
                </a:lnTo>
                <a:lnTo>
                  <a:pt x="427659" y="2543009"/>
                </a:lnTo>
                <a:lnTo>
                  <a:pt x="377400" y="2537943"/>
                </a:lnTo>
                <a:cubicBezTo>
                  <a:pt x="162018" y="2493869"/>
                  <a:pt x="0" y="2303299"/>
                  <a:pt x="0" y="2074888"/>
                </a:cubicBezTo>
                <a:cubicBezTo>
                  <a:pt x="0" y="1976998"/>
                  <a:pt x="29758" y="1886058"/>
                  <a:pt x="80722" y="1810621"/>
                </a:cubicBezTo>
                <a:lnTo>
                  <a:pt x="87485" y="1802425"/>
                </a:lnTo>
                <a:lnTo>
                  <a:pt x="1019871" y="234705"/>
                </a:lnTo>
                <a:lnTo>
                  <a:pt x="1034154" y="208390"/>
                </a:lnTo>
                <a:cubicBezTo>
                  <a:pt x="1119094" y="82663"/>
                  <a:pt x="1262938" y="0"/>
                  <a:pt x="1426088" y="0"/>
                </a:cubicBez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solidFill>
                <a:schemeClr val="bg1"/>
              </a:solidFill>
              <a:latin typeface="思源黑体 Normal" panose="020B0400000000000000" charset="-122"/>
              <a:ea typeface="思源黑体 Normal" panose="020B0400000000000000" charset="-122"/>
            </a:endParaRPr>
          </a:p>
        </p:txBody>
      </p:sp>
      <p:sp>
        <p:nvSpPr>
          <p:cNvPr id="10" name="文本框 9"/>
          <p:cNvSpPr txBox="1"/>
          <p:nvPr>
            <p:custDataLst>
              <p:tags r:id="rId5"/>
            </p:custDataLst>
          </p:nvPr>
        </p:nvSpPr>
        <p:spPr>
          <a:xfrm>
            <a:off x="4071620" y="5010150"/>
            <a:ext cx="4048760" cy="1608455"/>
          </a:xfrm>
          <a:prstGeom prst="rect">
            <a:avLst/>
          </a:prstGeom>
        </p:spPr>
        <p:txBody>
          <a:bodyPr wrap="square">
            <a:normAutofit fontScale="90000" lnSpcReduction="20000"/>
          </a:bodyPr>
          <a:lstStyle>
            <a:defPPr>
              <a:defRPr lang="zh-CN"/>
            </a:defPPr>
          </a:lstStyle>
          <a:p>
            <a:pPr marL="285750" lvl="0" indent="-285750" algn="ctr">
              <a:lnSpc>
                <a:spcPct val="200000"/>
              </a:lnSpc>
              <a:buFont typeface="Wingdings" panose="05000000000000000000" charset="0"/>
              <a:buChar char="l"/>
            </a:pPr>
            <a:r>
              <a:rPr lang="en-US" altLang="zh-CN" sz="1945" dirty="0">
                <a:solidFill>
                  <a:schemeClr val="tx1"/>
                </a:solidFill>
                <a:latin typeface="思源黑体 Normal" panose="020B0400000000000000" charset="-122"/>
                <a:ea typeface="思源黑体 Normal" panose="020B0400000000000000" charset="-122"/>
                <a:sym typeface="+mn-ea"/>
              </a:rPr>
              <a:t>个性特征</a:t>
            </a:r>
            <a:endParaRPr lang="en-US" altLang="zh-CN" sz="1945" dirty="0">
              <a:solidFill>
                <a:schemeClr val="tx1"/>
              </a:solidFill>
              <a:latin typeface="思源黑体 Normal" panose="020B0400000000000000" charset="-122"/>
              <a:ea typeface="思源黑体 Normal" panose="020B0400000000000000" charset="-122"/>
              <a:sym typeface="+mn-ea"/>
            </a:endParaRPr>
          </a:p>
          <a:p>
            <a:pPr marL="285750" lvl="0" indent="-285750" algn="ctr">
              <a:lnSpc>
                <a:spcPct val="200000"/>
              </a:lnSpc>
              <a:buFont typeface="Wingdings" panose="05000000000000000000" charset="0"/>
              <a:buChar char="l"/>
            </a:pPr>
            <a:r>
              <a:rPr lang="en-US" altLang="zh-CN" sz="1945" dirty="0">
                <a:solidFill>
                  <a:schemeClr val="tx1"/>
                </a:solidFill>
                <a:latin typeface="思源黑体 Normal" panose="020B0400000000000000" charset="-122"/>
                <a:ea typeface="思源黑体 Normal" panose="020B0400000000000000" charset="-122"/>
                <a:sym typeface="+mn-ea"/>
              </a:rPr>
              <a:t>专业知识</a:t>
            </a:r>
            <a:endParaRPr lang="en-US" altLang="zh-CN" sz="1945" dirty="0">
              <a:solidFill>
                <a:schemeClr val="tx1"/>
              </a:solidFill>
              <a:latin typeface="思源黑体 Normal" panose="020B0400000000000000" charset="-122"/>
              <a:ea typeface="思源黑体 Normal" panose="020B0400000000000000" charset="-122"/>
              <a:sym typeface="+mn-ea"/>
            </a:endParaRPr>
          </a:p>
          <a:p>
            <a:pPr marL="285750" lvl="0" indent="-285750" algn="ctr">
              <a:lnSpc>
                <a:spcPct val="200000"/>
              </a:lnSpc>
              <a:buFont typeface="Wingdings" panose="05000000000000000000" charset="0"/>
              <a:buChar char="l"/>
            </a:pPr>
            <a:r>
              <a:rPr lang="en-US" altLang="zh-CN" sz="1945" dirty="0">
                <a:solidFill>
                  <a:schemeClr val="tx1"/>
                </a:solidFill>
                <a:latin typeface="思源黑体 Normal" panose="020B0400000000000000" charset="-122"/>
                <a:ea typeface="思源黑体 Normal" panose="020B0400000000000000" charset="-122"/>
                <a:sym typeface="+mn-ea"/>
              </a:rPr>
              <a:t>工作实践经验</a:t>
            </a:r>
            <a:endParaRPr lang="en-US" altLang="zh-CN" sz="1945" dirty="0">
              <a:solidFill>
                <a:schemeClr val="tx1"/>
              </a:solidFill>
              <a:latin typeface="思源黑体 Normal" panose="020B0400000000000000" charset="-122"/>
              <a:ea typeface="思源黑体 Normal" panose="020B0400000000000000" charset="-122"/>
              <a:sym typeface="+mn-ea"/>
            </a:endParaRPr>
          </a:p>
        </p:txBody>
      </p:sp>
      <p:sp>
        <p:nvSpPr>
          <p:cNvPr id="12" name="文本框 11"/>
          <p:cNvSpPr txBox="1"/>
          <p:nvPr>
            <p:custDataLst>
              <p:tags r:id="rId6"/>
            </p:custDataLst>
          </p:nvPr>
        </p:nvSpPr>
        <p:spPr>
          <a:xfrm>
            <a:off x="4606290" y="4422775"/>
            <a:ext cx="2981325" cy="633095"/>
          </a:xfrm>
          <a:prstGeom prst="rect">
            <a:avLst/>
          </a:prstGeom>
          <a:noFill/>
        </p:spPr>
        <p:txBody>
          <a:bodyPr wrap="square" anchor="b" anchorCtr="0"/>
          <a:lstStyle>
            <a:defPPr>
              <a:defRPr lang="zh-CN"/>
            </a:defPPr>
          </a:lstStyle>
          <a:p>
            <a:pPr algn="ctr"/>
            <a:r>
              <a:rPr lang="zh-CN" altLang="en-US" sz="1900" dirty="0">
                <a:solidFill>
                  <a:schemeClr val="tx1"/>
                </a:solidFill>
                <a:effectLst/>
                <a:latin typeface="思源黑体 Normal" panose="020B0400000000000000" charset="-122"/>
                <a:ea typeface="思源黑体 Normal" panose="020B0400000000000000" charset="-122"/>
                <a:cs typeface="+mj-cs"/>
              </a:rPr>
              <a:t>与应聘职位的匹配度</a:t>
            </a:r>
            <a:endParaRPr lang="zh-CN" altLang="en-US" sz="1900" dirty="0">
              <a:solidFill>
                <a:schemeClr val="tx1"/>
              </a:solidFill>
              <a:effectLst/>
              <a:latin typeface="思源黑体 Normal" panose="020B0400000000000000" charset="-122"/>
              <a:ea typeface="思源黑体 Normal" panose="020B0400000000000000" charset="-122"/>
              <a:cs typeface="+mj-cs"/>
            </a:endParaRPr>
          </a:p>
        </p:txBody>
      </p:sp>
      <p:sp>
        <p:nvSpPr>
          <p:cNvPr id="42" name="文本框 41"/>
          <p:cNvSpPr txBox="1"/>
          <p:nvPr>
            <p:custDataLst>
              <p:tags r:id="rId7"/>
            </p:custDataLst>
          </p:nvPr>
        </p:nvSpPr>
        <p:spPr>
          <a:xfrm>
            <a:off x="678815" y="1677670"/>
            <a:ext cx="3452495" cy="3001010"/>
          </a:xfrm>
          <a:prstGeom prst="rect">
            <a:avLst/>
          </a:prstGeom>
        </p:spPr>
        <p:txBody>
          <a:bodyPr wrap="square">
            <a:normAutofit/>
          </a:bodyPr>
          <a:lstStyle>
            <a:defPPr>
              <a:defRPr lang="zh-CN"/>
            </a:defPPr>
          </a:lstStyle>
          <a:p>
            <a:pPr marL="28575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rPr>
              <a:t>仪表举止</a:t>
            </a:r>
            <a:endParaRPr lang="en-US" altLang="zh-CN" sz="1750" dirty="0">
              <a:solidFill>
                <a:schemeClr val="tx1"/>
              </a:solidFill>
              <a:latin typeface="思源黑体 Normal" panose="020B0400000000000000" charset="-122"/>
              <a:ea typeface="思源黑体 Normal" panose="020B0400000000000000" charset="-122"/>
            </a:endParaRPr>
          </a:p>
          <a:p>
            <a:pPr marL="28575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rPr>
              <a:t>道德品行</a:t>
            </a:r>
            <a:endParaRPr lang="en-US" altLang="zh-CN" sz="1750" dirty="0">
              <a:solidFill>
                <a:schemeClr val="tx1"/>
              </a:solidFill>
              <a:latin typeface="思源黑体 Normal" panose="020B0400000000000000" charset="-122"/>
              <a:ea typeface="思源黑体 Normal" panose="020B0400000000000000" charset="-122"/>
            </a:endParaRPr>
          </a:p>
          <a:p>
            <a:pPr marL="28575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rPr>
              <a:t>求职动机</a:t>
            </a:r>
            <a:endParaRPr lang="en-US" altLang="zh-CN" sz="1750" dirty="0">
              <a:solidFill>
                <a:schemeClr val="tx1"/>
              </a:solidFill>
              <a:latin typeface="思源黑体 Normal" panose="020B0400000000000000" charset="-122"/>
              <a:ea typeface="思源黑体 Normal" panose="020B0400000000000000" charset="-122"/>
            </a:endParaRPr>
          </a:p>
          <a:p>
            <a:pPr marL="28575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rPr>
              <a:t>自我控制能力与情绪稳定性</a:t>
            </a:r>
            <a:endParaRPr lang="en-US" altLang="zh-CN" sz="1750" dirty="0">
              <a:solidFill>
                <a:schemeClr val="tx1"/>
              </a:solidFill>
              <a:latin typeface="思源黑体 Normal" panose="020B0400000000000000" charset="-122"/>
              <a:ea typeface="思源黑体 Normal" panose="020B0400000000000000" charset="-122"/>
            </a:endParaRPr>
          </a:p>
          <a:p>
            <a:pPr marL="28575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rPr>
              <a:t>工作态度</a:t>
            </a:r>
            <a:endParaRPr lang="en-US" altLang="zh-CN" sz="1750" dirty="0">
              <a:solidFill>
                <a:schemeClr val="tx1"/>
              </a:solidFill>
              <a:latin typeface="思源黑体 Normal" panose="020B0400000000000000" charset="-122"/>
              <a:ea typeface="思源黑体 Normal" panose="020B0400000000000000" charset="-122"/>
            </a:endParaRPr>
          </a:p>
        </p:txBody>
      </p:sp>
      <p:sp>
        <p:nvSpPr>
          <p:cNvPr id="43" name="文本框 42"/>
          <p:cNvSpPr txBox="1"/>
          <p:nvPr>
            <p:custDataLst>
              <p:tags r:id="rId8"/>
            </p:custDataLst>
          </p:nvPr>
        </p:nvSpPr>
        <p:spPr>
          <a:xfrm>
            <a:off x="8860155" y="1567815"/>
            <a:ext cx="2929890" cy="4766945"/>
          </a:xfrm>
          <a:prstGeom prst="rect">
            <a:avLst/>
          </a:prstGeom>
        </p:spPr>
        <p:txBody>
          <a:bodyPr wrap="square"/>
          <a:lstStyle>
            <a:defPPr>
              <a:defRPr lang="zh-CN"/>
            </a:defPPr>
          </a:lstStyle>
          <a:p>
            <a:pPr marL="285750" lvl="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sym typeface="+mn-ea"/>
              </a:rPr>
              <a:t>口头表达能力</a:t>
            </a:r>
            <a:endParaRPr lang="en-US" altLang="zh-CN" sz="1750" dirty="0">
              <a:solidFill>
                <a:schemeClr val="tx1"/>
              </a:solidFill>
              <a:latin typeface="思源黑体 Normal" panose="020B0400000000000000" charset="-122"/>
              <a:ea typeface="思源黑体 Normal" panose="020B0400000000000000" charset="-122"/>
              <a:sym typeface="+mn-ea"/>
            </a:endParaRPr>
          </a:p>
          <a:p>
            <a:pPr marL="285750" lvl="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sym typeface="+mn-ea"/>
              </a:rPr>
              <a:t>综合分析能力</a:t>
            </a:r>
            <a:endParaRPr lang="en-US" altLang="zh-CN" sz="1750" dirty="0">
              <a:solidFill>
                <a:schemeClr val="tx1"/>
              </a:solidFill>
              <a:latin typeface="思源黑体 Normal" panose="020B0400000000000000" charset="-122"/>
              <a:ea typeface="思源黑体 Normal" panose="020B0400000000000000" charset="-122"/>
              <a:sym typeface="+mn-ea"/>
            </a:endParaRPr>
          </a:p>
          <a:p>
            <a:pPr marL="285750" lvl="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sym typeface="+mn-ea"/>
              </a:rPr>
              <a:t>思考判断能力</a:t>
            </a:r>
            <a:endParaRPr lang="en-US" altLang="zh-CN" sz="1750" dirty="0">
              <a:solidFill>
                <a:schemeClr val="tx1"/>
              </a:solidFill>
              <a:latin typeface="思源黑体 Normal" panose="020B0400000000000000" charset="-122"/>
              <a:ea typeface="思源黑体 Normal" panose="020B0400000000000000" charset="-122"/>
              <a:sym typeface="+mn-ea"/>
            </a:endParaRPr>
          </a:p>
          <a:p>
            <a:pPr marL="285750" lvl="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sym typeface="+mn-ea"/>
              </a:rPr>
              <a:t>反应能力与应变能力</a:t>
            </a:r>
            <a:endParaRPr lang="en-US" altLang="zh-CN" sz="1750" dirty="0">
              <a:solidFill>
                <a:schemeClr val="tx1"/>
              </a:solidFill>
              <a:latin typeface="思源黑体 Normal" panose="020B0400000000000000" charset="-122"/>
              <a:ea typeface="思源黑体 Normal" panose="020B0400000000000000" charset="-122"/>
              <a:sym typeface="+mn-ea"/>
            </a:endParaRPr>
          </a:p>
          <a:p>
            <a:pPr marL="285750" lvl="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sym typeface="+mn-ea"/>
              </a:rPr>
              <a:t>学习能力</a:t>
            </a:r>
            <a:endParaRPr lang="en-US" altLang="zh-CN" sz="1750" dirty="0">
              <a:solidFill>
                <a:schemeClr val="tx1"/>
              </a:solidFill>
              <a:latin typeface="思源黑体 Normal" panose="020B0400000000000000" charset="-122"/>
              <a:ea typeface="思源黑体 Normal" panose="020B0400000000000000" charset="-122"/>
              <a:sym typeface="+mn-ea"/>
            </a:endParaRPr>
          </a:p>
          <a:p>
            <a:pPr marL="285750" lvl="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sym typeface="+mn-ea"/>
              </a:rPr>
              <a:t>人际沟通能力</a:t>
            </a:r>
            <a:endParaRPr lang="en-US" altLang="zh-CN" sz="1750" dirty="0">
              <a:solidFill>
                <a:schemeClr val="tx1"/>
              </a:solidFill>
              <a:latin typeface="思源黑体 Normal" panose="020B0400000000000000" charset="-122"/>
              <a:ea typeface="思源黑体 Normal" panose="020B0400000000000000" charset="-122"/>
              <a:sym typeface="+mn-ea"/>
            </a:endParaRPr>
          </a:p>
          <a:p>
            <a:pPr marL="285750" lvl="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sym typeface="+mn-ea"/>
              </a:rPr>
              <a:t>实践操作能力</a:t>
            </a:r>
            <a:endParaRPr lang="en-US" altLang="zh-CN" sz="1750" dirty="0">
              <a:solidFill>
                <a:schemeClr val="tx1"/>
              </a:solidFill>
              <a:latin typeface="思源黑体 Normal" panose="020B0400000000000000" charset="-122"/>
              <a:ea typeface="思源黑体 Normal" panose="020B0400000000000000" charset="-122"/>
              <a:sym typeface="+mn-ea"/>
            </a:endParaRPr>
          </a:p>
          <a:p>
            <a:pPr marL="285750" lvl="0" indent="-285750" algn="just">
              <a:lnSpc>
                <a:spcPct val="200000"/>
              </a:lnSpc>
              <a:buFont typeface="Wingdings" panose="05000000000000000000" charset="0"/>
              <a:buChar char="l"/>
            </a:pPr>
            <a:r>
              <a:rPr lang="en-US" altLang="zh-CN" sz="1750" dirty="0">
                <a:solidFill>
                  <a:schemeClr val="tx1"/>
                </a:solidFill>
                <a:latin typeface="思源黑体 Normal" panose="020B0400000000000000" charset="-122"/>
                <a:ea typeface="思源黑体 Normal" panose="020B0400000000000000" charset="-122"/>
                <a:sym typeface="+mn-ea"/>
              </a:rPr>
              <a:t>职位需要的特殊能力</a:t>
            </a:r>
            <a:endParaRPr lang="en-US" altLang="zh-CN" sz="1750" dirty="0">
              <a:solidFill>
                <a:schemeClr val="tx1"/>
              </a:solidFill>
              <a:latin typeface="思源黑体 Normal" panose="020B0400000000000000" charset="-122"/>
              <a:ea typeface="思源黑体 Normal" panose="020B0400000000000000" charset="-122"/>
              <a:sym typeface="+mn-ea"/>
            </a:endParaRPr>
          </a:p>
        </p:txBody>
      </p:sp>
      <p:sp>
        <p:nvSpPr>
          <p:cNvPr id="48" name="Freeform 21"/>
          <p:cNvSpPr/>
          <p:nvPr>
            <p:custDataLst>
              <p:tags r:id="rId9"/>
            </p:custDataLst>
          </p:nvPr>
        </p:nvSpPr>
        <p:spPr bwMode="auto">
          <a:xfrm>
            <a:off x="6198304" y="1276174"/>
            <a:ext cx="1515276" cy="2526676"/>
          </a:xfrm>
          <a:custGeom>
            <a:avLst/>
            <a:gdLst>
              <a:gd name="T0" fmla="*/ 737 w 830"/>
              <a:gd name="T1" fmla="*/ 1359 h 1384"/>
              <a:gd name="T2" fmla="*/ 737 w 830"/>
              <a:gd name="T3" fmla="*/ 1359 h 1384"/>
              <a:gd name="T4" fmla="*/ 752 w 830"/>
              <a:gd name="T5" fmla="*/ 1367 h 1384"/>
              <a:gd name="T6" fmla="*/ 767 w 830"/>
              <a:gd name="T7" fmla="*/ 1374 h 1384"/>
              <a:gd name="T8" fmla="*/ 781 w 830"/>
              <a:gd name="T9" fmla="*/ 1380 h 1384"/>
              <a:gd name="T10" fmla="*/ 792 w 830"/>
              <a:gd name="T11" fmla="*/ 1382 h 1384"/>
              <a:gd name="T12" fmla="*/ 803 w 830"/>
              <a:gd name="T13" fmla="*/ 1384 h 1384"/>
              <a:gd name="T14" fmla="*/ 811 w 830"/>
              <a:gd name="T15" fmla="*/ 1384 h 1384"/>
              <a:gd name="T16" fmla="*/ 818 w 830"/>
              <a:gd name="T17" fmla="*/ 1381 h 1384"/>
              <a:gd name="T18" fmla="*/ 823 w 830"/>
              <a:gd name="T19" fmla="*/ 1378 h 1384"/>
              <a:gd name="T20" fmla="*/ 827 w 830"/>
              <a:gd name="T21" fmla="*/ 1373 h 1384"/>
              <a:gd name="T22" fmla="*/ 829 w 830"/>
              <a:gd name="T23" fmla="*/ 1364 h 1384"/>
              <a:gd name="T24" fmla="*/ 830 w 830"/>
              <a:gd name="T25" fmla="*/ 1356 h 1384"/>
              <a:gd name="T26" fmla="*/ 829 w 830"/>
              <a:gd name="T27" fmla="*/ 1347 h 1384"/>
              <a:gd name="T28" fmla="*/ 825 w 830"/>
              <a:gd name="T29" fmla="*/ 1334 h 1384"/>
              <a:gd name="T30" fmla="*/ 820 w 830"/>
              <a:gd name="T31" fmla="*/ 1322 h 1384"/>
              <a:gd name="T32" fmla="*/ 814 w 830"/>
              <a:gd name="T33" fmla="*/ 1307 h 1384"/>
              <a:gd name="T34" fmla="*/ 804 w 830"/>
              <a:gd name="T35" fmla="*/ 1290 h 1384"/>
              <a:gd name="T36" fmla="*/ 94 w 830"/>
              <a:gd name="T37" fmla="*/ 60 h 1384"/>
              <a:gd name="T38" fmla="*/ 94 w 830"/>
              <a:gd name="T39" fmla="*/ 60 h 1384"/>
              <a:gd name="T40" fmla="*/ 84 w 830"/>
              <a:gd name="T41" fmla="*/ 45 h 1384"/>
              <a:gd name="T42" fmla="*/ 76 w 830"/>
              <a:gd name="T43" fmla="*/ 31 h 1384"/>
              <a:gd name="T44" fmla="*/ 66 w 830"/>
              <a:gd name="T45" fmla="*/ 20 h 1384"/>
              <a:gd name="T46" fmla="*/ 58 w 830"/>
              <a:gd name="T47" fmla="*/ 12 h 1384"/>
              <a:gd name="T48" fmla="*/ 50 w 830"/>
              <a:gd name="T49" fmla="*/ 6 h 1384"/>
              <a:gd name="T50" fmla="*/ 41 w 830"/>
              <a:gd name="T51" fmla="*/ 2 h 1384"/>
              <a:gd name="T52" fmla="*/ 35 w 830"/>
              <a:gd name="T53" fmla="*/ 0 h 1384"/>
              <a:gd name="T54" fmla="*/ 28 w 830"/>
              <a:gd name="T55" fmla="*/ 1 h 1384"/>
              <a:gd name="T56" fmla="*/ 22 w 830"/>
              <a:gd name="T57" fmla="*/ 4 h 1384"/>
              <a:gd name="T58" fmla="*/ 17 w 830"/>
              <a:gd name="T59" fmla="*/ 9 h 1384"/>
              <a:gd name="T60" fmla="*/ 11 w 830"/>
              <a:gd name="T61" fmla="*/ 16 h 1384"/>
              <a:gd name="T62" fmla="*/ 8 w 830"/>
              <a:gd name="T63" fmla="*/ 26 h 1384"/>
              <a:gd name="T64" fmla="*/ 4 w 830"/>
              <a:gd name="T65" fmla="*/ 37 h 1384"/>
              <a:gd name="T66" fmla="*/ 3 w 830"/>
              <a:gd name="T67" fmla="*/ 50 h 1384"/>
              <a:gd name="T68" fmla="*/ 0 w 830"/>
              <a:gd name="T69" fmla="*/ 67 h 1384"/>
              <a:gd name="T70" fmla="*/ 0 w 830"/>
              <a:gd name="T71" fmla="*/ 85 h 1384"/>
              <a:gd name="T72" fmla="*/ 0 w 830"/>
              <a:gd name="T73" fmla="*/ 746 h 1384"/>
              <a:gd name="T74" fmla="*/ 0 w 830"/>
              <a:gd name="T75" fmla="*/ 746 h 1384"/>
              <a:gd name="T76" fmla="*/ 2 w 830"/>
              <a:gd name="T77" fmla="*/ 765 h 1384"/>
              <a:gd name="T78" fmla="*/ 3 w 830"/>
              <a:gd name="T79" fmla="*/ 786 h 1384"/>
              <a:gd name="T80" fmla="*/ 7 w 830"/>
              <a:gd name="T81" fmla="*/ 805 h 1384"/>
              <a:gd name="T82" fmla="*/ 13 w 830"/>
              <a:gd name="T83" fmla="*/ 826 h 1384"/>
              <a:gd name="T84" fmla="*/ 19 w 830"/>
              <a:gd name="T85" fmla="*/ 846 h 1384"/>
              <a:gd name="T86" fmla="*/ 28 w 830"/>
              <a:gd name="T87" fmla="*/ 865 h 1384"/>
              <a:gd name="T88" fmla="*/ 37 w 830"/>
              <a:gd name="T89" fmla="*/ 886 h 1384"/>
              <a:gd name="T90" fmla="*/ 48 w 830"/>
              <a:gd name="T91" fmla="*/ 905 h 1384"/>
              <a:gd name="T92" fmla="*/ 59 w 830"/>
              <a:gd name="T93" fmla="*/ 925 h 1384"/>
              <a:gd name="T94" fmla="*/ 72 w 830"/>
              <a:gd name="T95" fmla="*/ 942 h 1384"/>
              <a:gd name="T96" fmla="*/ 85 w 830"/>
              <a:gd name="T97" fmla="*/ 959 h 1384"/>
              <a:gd name="T98" fmla="*/ 99 w 830"/>
              <a:gd name="T99" fmla="*/ 975 h 1384"/>
              <a:gd name="T100" fmla="*/ 114 w 830"/>
              <a:gd name="T101" fmla="*/ 991 h 1384"/>
              <a:gd name="T102" fmla="*/ 129 w 830"/>
              <a:gd name="T103" fmla="*/ 1004 h 1384"/>
              <a:gd name="T104" fmla="*/ 146 w 830"/>
              <a:gd name="T105" fmla="*/ 1015 h 1384"/>
              <a:gd name="T106" fmla="*/ 162 w 830"/>
              <a:gd name="T107" fmla="*/ 1026 h 1384"/>
              <a:gd name="T108" fmla="*/ 737 w 830"/>
              <a:gd name="T109" fmla="*/ 135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0" h="1384">
                <a:moveTo>
                  <a:pt x="737" y="1359"/>
                </a:moveTo>
                <a:lnTo>
                  <a:pt x="737" y="1359"/>
                </a:lnTo>
                <a:lnTo>
                  <a:pt x="752" y="1367"/>
                </a:lnTo>
                <a:lnTo>
                  <a:pt x="767" y="1374"/>
                </a:lnTo>
                <a:lnTo>
                  <a:pt x="781" y="1380"/>
                </a:lnTo>
                <a:lnTo>
                  <a:pt x="792" y="1382"/>
                </a:lnTo>
                <a:lnTo>
                  <a:pt x="803" y="1384"/>
                </a:lnTo>
                <a:lnTo>
                  <a:pt x="811" y="1384"/>
                </a:lnTo>
                <a:lnTo>
                  <a:pt x="818" y="1381"/>
                </a:lnTo>
                <a:lnTo>
                  <a:pt x="823" y="1378"/>
                </a:lnTo>
                <a:lnTo>
                  <a:pt x="827" y="1373"/>
                </a:lnTo>
                <a:lnTo>
                  <a:pt x="829" y="1364"/>
                </a:lnTo>
                <a:lnTo>
                  <a:pt x="830" y="1356"/>
                </a:lnTo>
                <a:lnTo>
                  <a:pt x="829" y="1347"/>
                </a:lnTo>
                <a:lnTo>
                  <a:pt x="825" y="1334"/>
                </a:lnTo>
                <a:lnTo>
                  <a:pt x="820" y="1322"/>
                </a:lnTo>
                <a:lnTo>
                  <a:pt x="814" y="1307"/>
                </a:lnTo>
                <a:lnTo>
                  <a:pt x="804" y="1290"/>
                </a:lnTo>
                <a:lnTo>
                  <a:pt x="94" y="60"/>
                </a:lnTo>
                <a:lnTo>
                  <a:pt x="94" y="60"/>
                </a:lnTo>
                <a:lnTo>
                  <a:pt x="84" y="45"/>
                </a:lnTo>
                <a:lnTo>
                  <a:pt x="76" y="31"/>
                </a:lnTo>
                <a:lnTo>
                  <a:pt x="66" y="20"/>
                </a:lnTo>
                <a:lnTo>
                  <a:pt x="58" y="12"/>
                </a:lnTo>
                <a:lnTo>
                  <a:pt x="50" y="6"/>
                </a:lnTo>
                <a:lnTo>
                  <a:pt x="41" y="2"/>
                </a:lnTo>
                <a:lnTo>
                  <a:pt x="35" y="0"/>
                </a:lnTo>
                <a:lnTo>
                  <a:pt x="28" y="1"/>
                </a:lnTo>
                <a:lnTo>
                  <a:pt x="22" y="4"/>
                </a:lnTo>
                <a:lnTo>
                  <a:pt x="17" y="9"/>
                </a:lnTo>
                <a:lnTo>
                  <a:pt x="11" y="16"/>
                </a:lnTo>
                <a:lnTo>
                  <a:pt x="8" y="26"/>
                </a:lnTo>
                <a:lnTo>
                  <a:pt x="4" y="37"/>
                </a:lnTo>
                <a:lnTo>
                  <a:pt x="3" y="50"/>
                </a:lnTo>
                <a:lnTo>
                  <a:pt x="0" y="67"/>
                </a:lnTo>
                <a:lnTo>
                  <a:pt x="0" y="85"/>
                </a:lnTo>
                <a:lnTo>
                  <a:pt x="0" y="746"/>
                </a:lnTo>
                <a:lnTo>
                  <a:pt x="0" y="746"/>
                </a:lnTo>
                <a:lnTo>
                  <a:pt x="2" y="765"/>
                </a:lnTo>
                <a:lnTo>
                  <a:pt x="3" y="786"/>
                </a:lnTo>
                <a:lnTo>
                  <a:pt x="7" y="805"/>
                </a:lnTo>
                <a:lnTo>
                  <a:pt x="13" y="826"/>
                </a:lnTo>
                <a:lnTo>
                  <a:pt x="19" y="846"/>
                </a:lnTo>
                <a:lnTo>
                  <a:pt x="28" y="865"/>
                </a:lnTo>
                <a:lnTo>
                  <a:pt x="37" y="886"/>
                </a:lnTo>
                <a:lnTo>
                  <a:pt x="48" y="905"/>
                </a:lnTo>
                <a:lnTo>
                  <a:pt x="59" y="925"/>
                </a:lnTo>
                <a:lnTo>
                  <a:pt x="72" y="942"/>
                </a:lnTo>
                <a:lnTo>
                  <a:pt x="85" y="959"/>
                </a:lnTo>
                <a:lnTo>
                  <a:pt x="99" y="975"/>
                </a:lnTo>
                <a:lnTo>
                  <a:pt x="114" y="991"/>
                </a:lnTo>
                <a:lnTo>
                  <a:pt x="129" y="1004"/>
                </a:lnTo>
                <a:lnTo>
                  <a:pt x="146" y="1015"/>
                </a:lnTo>
                <a:lnTo>
                  <a:pt x="162" y="1026"/>
                </a:lnTo>
                <a:lnTo>
                  <a:pt x="737" y="1359"/>
                </a:lnTo>
                <a:close/>
              </a:path>
            </a:pathLst>
          </a:custGeom>
          <a:solidFill>
            <a:schemeClr val="accent1"/>
          </a:solidFill>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lstStyle/>
          <a:p>
            <a:endParaRPr lang="zh-CN" altLang="en-US" sz="2000">
              <a:solidFill>
                <a:schemeClr val="bg1"/>
              </a:solidFill>
              <a:latin typeface="思源黑体 Normal" panose="020B0400000000000000" charset="-122"/>
              <a:ea typeface="思源黑体 Normal" panose="020B0400000000000000" charset="-122"/>
            </a:endParaRPr>
          </a:p>
        </p:txBody>
      </p:sp>
      <p:sp>
        <p:nvSpPr>
          <p:cNvPr id="49" name="Freeform 22"/>
          <p:cNvSpPr/>
          <p:nvPr>
            <p:custDataLst>
              <p:tags r:id="rId10"/>
            </p:custDataLst>
          </p:nvPr>
        </p:nvSpPr>
        <p:spPr bwMode="auto">
          <a:xfrm>
            <a:off x="4624343" y="3225767"/>
            <a:ext cx="2900933" cy="850745"/>
          </a:xfrm>
          <a:custGeom>
            <a:avLst/>
            <a:gdLst>
              <a:gd name="T0" fmla="*/ 956 w 1589"/>
              <a:gd name="T1" fmla="*/ 39 h 466"/>
              <a:gd name="T2" fmla="*/ 956 w 1589"/>
              <a:gd name="T3" fmla="*/ 39 h 466"/>
              <a:gd name="T4" fmla="*/ 938 w 1589"/>
              <a:gd name="T5" fmla="*/ 29 h 466"/>
              <a:gd name="T6" fmla="*/ 920 w 1589"/>
              <a:gd name="T7" fmla="*/ 22 h 466"/>
              <a:gd name="T8" fmla="*/ 901 w 1589"/>
              <a:gd name="T9" fmla="*/ 15 h 466"/>
              <a:gd name="T10" fmla="*/ 880 w 1589"/>
              <a:gd name="T11" fmla="*/ 10 h 466"/>
              <a:gd name="T12" fmla="*/ 860 w 1589"/>
              <a:gd name="T13" fmla="*/ 6 h 466"/>
              <a:gd name="T14" fmla="*/ 838 w 1589"/>
              <a:gd name="T15" fmla="*/ 3 h 466"/>
              <a:gd name="T16" fmla="*/ 816 w 1589"/>
              <a:gd name="T17" fmla="*/ 0 h 466"/>
              <a:gd name="T18" fmla="*/ 794 w 1589"/>
              <a:gd name="T19" fmla="*/ 0 h 466"/>
              <a:gd name="T20" fmla="*/ 772 w 1589"/>
              <a:gd name="T21" fmla="*/ 0 h 466"/>
              <a:gd name="T22" fmla="*/ 750 w 1589"/>
              <a:gd name="T23" fmla="*/ 3 h 466"/>
              <a:gd name="T24" fmla="*/ 729 w 1589"/>
              <a:gd name="T25" fmla="*/ 6 h 466"/>
              <a:gd name="T26" fmla="*/ 707 w 1589"/>
              <a:gd name="T27" fmla="*/ 10 h 466"/>
              <a:gd name="T28" fmla="*/ 688 w 1589"/>
              <a:gd name="T29" fmla="*/ 15 h 466"/>
              <a:gd name="T30" fmla="*/ 667 w 1589"/>
              <a:gd name="T31" fmla="*/ 22 h 466"/>
              <a:gd name="T32" fmla="*/ 649 w 1589"/>
              <a:gd name="T33" fmla="*/ 31 h 466"/>
              <a:gd name="T34" fmla="*/ 632 w 1589"/>
              <a:gd name="T35" fmla="*/ 39 h 466"/>
              <a:gd name="T36" fmla="*/ 59 w 1589"/>
              <a:gd name="T37" fmla="*/ 371 h 466"/>
              <a:gd name="T38" fmla="*/ 59 w 1589"/>
              <a:gd name="T39" fmla="*/ 371 h 466"/>
              <a:gd name="T40" fmla="*/ 44 w 1589"/>
              <a:gd name="T41" fmla="*/ 381 h 466"/>
              <a:gd name="T42" fmla="*/ 30 w 1589"/>
              <a:gd name="T43" fmla="*/ 391 h 466"/>
              <a:gd name="T44" fmla="*/ 19 w 1589"/>
              <a:gd name="T45" fmla="*/ 400 h 466"/>
              <a:gd name="T46" fmla="*/ 11 w 1589"/>
              <a:gd name="T47" fmla="*/ 409 h 466"/>
              <a:gd name="T48" fmla="*/ 5 w 1589"/>
              <a:gd name="T49" fmla="*/ 417 h 466"/>
              <a:gd name="T50" fmla="*/ 1 w 1589"/>
              <a:gd name="T51" fmla="*/ 424 h 466"/>
              <a:gd name="T52" fmla="*/ 0 w 1589"/>
              <a:gd name="T53" fmla="*/ 432 h 466"/>
              <a:gd name="T54" fmla="*/ 0 w 1589"/>
              <a:gd name="T55" fmla="*/ 439 h 466"/>
              <a:gd name="T56" fmla="*/ 2 w 1589"/>
              <a:gd name="T57" fmla="*/ 444 h 466"/>
              <a:gd name="T58" fmla="*/ 8 w 1589"/>
              <a:gd name="T59" fmla="*/ 450 h 466"/>
              <a:gd name="T60" fmla="*/ 15 w 1589"/>
              <a:gd name="T61" fmla="*/ 454 h 466"/>
              <a:gd name="T62" fmla="*/ 24 w 1589"/>
              <a:gd name="T63" fmla="*/ 458 h 466"/>
              <a:gd name="T64" fmla="*/ 37 w 1589"/>
              <a:gd name="T65" fmla="*/ 461 h 466"/>
              <a:gd name="T66" fmla="*/ 50 w 1589"/>
              <a:gd name="T67" fmla="*/ 464 h 466"/>
              <a:gd name="T68" fmla="*/ 66 w 1589"/>
              <a:gd name="T69" fmla="*/ 465 h 466"/>
              <a:gd name="T70" fmla="*/ 85 w 1589"/>
              <a:gd name="T71" fmla="*/ 466 h 466"/>
              <a:gd name="T72" fmla="*/ 1504 w 1589"/>
              <a:gd name="T73" fmla="*/ 465 h 466"/>
              <a:gd name="T74" fmla="*/ 1504 w 1589"/>
              <a:gd name="T75" fmla="*/ 465 h 466"/>
              <a:gd name="T76" fmla="*/ 1523 w 1589"/>
              <a:gd name="T77" fmla="*/ 465 h 466"/>
              <a:gd name="T78" fmla="*/ 1538 w 1589"/>
              <a:gd name="T79" fmla="*/ 464 h 466"/>
              <a:gd name="T80" fmla="*/ 1553 w 1589"/>
              <a:gd name="T81" fmla="*/ 461 h 466"/>
              <a:gd name="T82" fmla="*/ 1564 w 1589"/>
              <a:gd name="T83" fmla="*/ 458 h 466"/>
              <a:gd name="T84" fmla="*/ 1574 w 1589"/>
              <a:gd name="T85" fmla="*/ 454 h 466"/>
              <a:gd name="T86" fmla="*/ 1581 w 1589"/>
              <a:gd name="T87" fmla="*/ 450 h 466"/>
              <a:gd name="T88" fmla="*/ 1586 w 1589"/>
              <a:gd name="T89" fmla="*/ 444 h 466"/>
              <a:gd name="T90" fmla="*/ 1589 w 1589"/>
              <a:gd name="T91" fmla="*/ 437 h 466"/>
              <a:gd name="T92" fmla="*/ 1589 w 1589"/>
              <a:gd name="T93" fmla="*/ 431 h 466"/>
              <a:gd name="T94" fmla="*/ 1588 w 1589"/>
              <a:gd name="T95" fmla="*/ 424 h 466"/>
              <a:gd name="T96" fmla="*/ 1584 w 1589"/>
              <a:gd name="T97" fmla="*/ 415 h 466"/>
              <a:gd name="T98" fmla="*/ 1578 w 1589"/>
              <a:gd name="T99" fmla="*/ 407 h 466"/>
              <a:gd name="T100" fmla="*/ 1570 w 1589"/>
              <a:gd name="T101" fmla="*/ 399 h 466"/>
              <a:gd name="T102" fmla="*/ 1559 w 1589"/>
              <a:gd name="T103" fmla="*/ 391 h 466"/>
              <a:gd name="T104" fmla="*/ 1545 w 1589"/>
              <a:gd name="T105" fmla="*/ 381 h 466"/>
              <a:gd name="T106" fmla="*/ 1530 w 1589"/>
              <a:gd name="T107" fmla="*/ 371 h 466"/>
              <a:gd name="T108" fmla="*/ 956 w 1589"/>
              <a:gd name="T109" fmla="*/ 3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9" h="466">
                <a:moveTo>
                  <a:pt x="956" y="39"/>
                </a:moveTo>
                <a:lnTo>
                  <a:pt x="956" y="39"/>
                </a:lnTo>
                <a:lnTo>
                  <a:pt x="938" y="29"/>
                </a:lnTo>
                <a:lnTo>
                  <a:pt x="920" y="22"/>
                </a:lnTo>
                <a:lnTo>
                  <a:pt x="901" y="15"/>
                </a:lnTo>
                <a:lnTo>
                  <a:pt x="880" y="10"/>
                </a:lnTo>
                <a:lnTo>
                  <a:pt x="860" y="6"/>
                </a:lnTo>
                <a:lnTo>
                  <a:pt x="838" y="3"/>
                </a:lnTo>
                <a:lnTo>
                  <a:pt x="816" y="0"/>
                </a:lnTo>
                <a:lnTo>
                  <a:pt x="794" y="0"/>
                </a:lnTo>
                <a:lnTo>
                  <a:pt x="772" y="0"/>
                </a:lnTo>
                <a:lnTo>
                  <a:pt x="750" y="3"/>
                </a:lnTo>
                <a:lnTo>
                  <a:pt x="729" y="6"/>
                </a:lnTo>
                <a:lnTo>
                  <a:pt x="707" y="10"/>
                </a:lnTo>
                <a:lnTo>
                  <a:pt x="688" y="15"/>
                </a:lnTo>
                <a:lnTo>
                  <a:pt x="667" y="22"/>
                </a:lnTo>
                <a:lnTo>
                  <a:pt x="649" y="31"/>
                </a:lnTo>
                <a:lnTo>
                  <a:pt x="632" y="39"/>
                </a:lnTo>
                <a:lnTo>
                  <a:pt x="59" y="371"/>
                </a:lnTo>
                <a:lnTo>
                  <a:pt x="59" y="371"/>
                </a:lnTo>
                <a:lnTo>
                  <a:pt x="44" y="381"/>
                </a:lnTo>
                <a:lnTo>
                  <a:pt x="30" y="391"/>
                </a:lnTo>
                <a:lnTo>
                  <a:pt x="19" y="400"/>
                </a:lnTo>
                <a:lnTo>
                  <a:pt x="11" y="409"/>
                </a:lnTo>
                <a:lnTo>
                  <a:pt x="5" y="417"/>
                </a:lnTo>
                <a:lnTo>
                  <a:pt x="1" y="424"/>
                </a:lnTo>
                <a:lnTo>
                  <a:pt x="0" y="432"/>
                </a:lnTo>
                <a:lnTo>
                  <a:pt x="0" y="439"/>
                </a:lnTo>
                <a:lnTo>
                  <a:pt x="2" y="444"/>
                </a:lnTo>
                <a:lnTo>
                  <a:pt x="8" y="450"/>
                </a:lnTo>
                <a:lnTo>
                  <a:pt x="15" y="454"/>
                </a:lnTo>
                <a:lnTo>
                  <a:pt x="24" y="458"/>
                </a:lnTo>
                <a:lnTo>
                  <a:pt x="37" y="461"/>
                </a:lnTo>
                <a:lnTo>
                  <a:pt x="50" y="464"/>
                </a:lnTo>
                <a:lnTo>
                  <a:pt x="66" y="465"/>
                </a:lnTo>
                <a:lnTo>
                  <a:pt x="85" y="466"/>
                </a:lnTo>
                <a:lnTo>
                  <a:pt x="1504" y="465"/>
                </a:lnTo>
                <a:lnTo>
                  <a:pt x="1504" y="465"/>
                </a:lnTo>
                <a:lnTo>
                  <a:pt x="1523" y="465"/>
                </a:lnTo>
                <a:lnTo>
                  <a:pt x="1538" y="464"/>
                </a:lnTo>
                <a:lnTo>
                  <a:pt x="1553" y="461"/>
                </a:lnTo>
                <a:lnTo>
                  <a:pt x="1564" y="458"/>
                </a:lnTo>
                <a:lnTo>
                  <a:pt x="1574" y="454"/>
                </a:lnTo>
                <a:lnTo>
                  <a:pt x="1581" y="450"/>
                </a:lnTo>
                <a:lnTo>
                  <a:pt x="1586" y="444"/>
                </a:lnTo>
                <a:lnTo>
                  <a:pt x="1589" y="437"/>
                </a:lnTo>
                <a:lnTo>
                  <a:pt x="1589" y="431"/>
                </a:lnTo>
                <a:lnTo>
                  <a:pt x="1588" y="424"/>
                </a:lnTo>
                <a:lnTo>
                  <a:pt x="1584" y="415"/>
                </a:lnTo>
                <a:lnTo>
                  <a:pt x="1578" y="407"/>
                </a:lnTo>
                <a:lnTo>
                  <a:pt x="1570" y="399"/>
                </a:lnTo>
                <a:lnTo>
                  <a:pt x="1559" y="391"/>
                </a:lnTo>
                <a:lnTo>
                  <a:pt x="1545" y="381"/>
                </a:lnTo>
                <a:lnTo>
                  <a:pt x="1530" y="371"/>
                </a:lnTo>
                <a:lnTo>
                  <a:pt x="956" y="39"/>
                </a:lnTo>
                <a:close/>
              </a:path>
            </a:pathLst>
          </a:custGeom>
          <a:solidFill>
            <a:schemeClr val="accent1"/>
          </a:solidFill>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lstStyle/>
          <a:p>
            <a:endParaRPr lang="zh-CN" altLang="en-US" sz="2000">
              <a:solidFill>
                <a:schemeClr val="bg1"/>
              </a:solidFill>
              <a:latin typeface="思源黑体 Normal" panose="020B0400000000000000" charset="-122"/>
              <a:ea typeface="思源黑体 Normal" panose="020B0400000000000000" charset="-122"/>
            </a:endParaRPr>
          </a:p>
        </p:txBody>
      </p:sp>
      <p:sp>
        <p:nvSpPr>
          <p:cNvPr id="50" name="Freeform 23"/>
          <p:cNvSpPr/>
          <p:nvPr>
            <p:custDataLst>
              <p:tags r:id="rId11"/>
            </p:custDataLst>
          </p:nvPr>
        </p:nvSpPr>
        <p:spPr bwMode="auto">
          <a:xfrm>
            <a:off x="4475980" y="1265220"/>
            <a:ext cx="1513451" cy="2530327"/>
          </a:xfrm>
          <a:custGeom>
            <a:avLst/>
            <a:gdLst>
              <a:gd name="T0" fmla="*/ 829 w 829"/>
              <a:gd name="T1" fmla="*/ 85 h 1386"/>
              <a:gd name="T2" fmla="*/ 829 w 829"/>
              <a:gd name="T3" fmla="*/ 85 h 1386"/>
              <a:gd name="T4" fmla="*/ 829 w 829"/>
              <a:gd name="T5" fmla="*/ 67 h 1386"/>
              <a:gd name="T6" fmla="*/ 827 w 829"/>
              <a:gd name="T7" fmla="*/ 51 h 1386"/>
              <a:gd name="T8" fmla="*/ 825 w 829"/>
              <a:gd name="T9" fmla="*/ 37 h 1386"/>
              <a:gd name="T10" fmla="*/ 822 w 829"/>
              <a:gd name="T11" fmla="*/ 26 h 1386"/>
              <a:gd name="T12" fmla="*/ 818 w 829"/>
              <a:gd name="T13" fmla="*/ 17 h 1386"/>
              <a:gd name="T14" fmla="*/ 814 w 829"/>
              <a:gd name="T15" fmla="*/ 10 h 1386"/>
              <a:gd name="T16" fmla="*/ 808 w 829"/>
              <a:gd name="T17" fmla="*/ 4 h 1386"/>
              <a:gd name="T18" fmla="*/ 801 w 829"/>
              <a:gd name="T19" fmla="*/ 1 h 1386"/>
              <a:gd name="T20" fmla="*/ 794 w 829"/>
              <a:gd name="T21" fmla="*/ 0 h 1386"/>
              <a:gd name="T22" fmla="*/ 787 w 829"/>
              <a:gd name="T23" fmla="*/ 3 h 1386"/>
              <a:gd name="T24" fmla="*/ 781 w 829"/>
              <a:gd name="T25" fmla="*/ 7 h 1386"/>
              <a:gd name="T26" fmla="*/ 772 w 829"/>
              <a:gd name="T27" fmla="*/ 12 h 1386"/>
              <a:gd name="T28" fmla="*/ 763 w 829"/>
              <a:gd name="T29" fmla="*/ 21 h 1386"/>
              <a:gd name="T30" fmla="*/ 755 w 829"/>
              <a:gd name="T31" fmla="*/ 32 h 1386"/>
              <a:gd name="T32" fmla="*/ 745 w 829"/>
              <a:gd name="T33" fmla="*/ 45 h 1386"/>
              <a:gd name="T34" fmla="*/ 735 w 829"/>
              <a:gd name="T35" fmla="*/ 61 h 1386"/>
              <a:gd name="T36" fmla="*/ 26 w 829"/>
              <a:gd name="T37" fmla="*/ 1292 h 1386"/>
              <a:gd name="T38" fmla="*/ 26 w 829"/>
              <a:gd name="T39" fmla="*/ 1292 h 1386"/>
              <a:gd name="T40" fmla="*/ 17 w 829"/>
              <a:gd name="T41" fmla="*/ 1307 h 1386"/>
              <a:gd name="T42" fmla="*/ 10 w 829"/>
              <a:gd name="T43" fmla="*/ 1322 h 1386"/>
              <a:gd name="T44" fmla="*/ 6 w 829"/>
              <a:gd name="T45" fmla="*/ 1336 h 1386"/>
              <a:gd name="T46" fmla="*/ 2 w 829"/>
              <a:gd name="T47" fmla="*/ 1347 h 1386"/>
              <a:gd name="T48" fmla="*/ 0 w 829"/>
              <a:gd name="T49" fmla="*/ 1358 h 1386"/>
              <a:gd name="T50" fmla="*/ 2 w 829"/>
              <a:gd name="T51" fmla="*/ 1366 h 1386"/>
              <a:gd name="T52" fmla="*/ 3 w 829"/>
              <a:gd name="T53" fmla="*/ 1373 h 1386"/>
              <a:gd name="T54" fmla="*/ 7 w 829"/>
              <a:gd name="T55" fmla="*/ 1379 h 1386"/>
              <a:gd name="T56" fmla="*/ 13 w 829"/>
              <a:gd name="T57" fmla="*/ 1383 h 1386"/>
              <a:gd name="T58" fmla="*/ 19 w 829"/>
              <a:gd name="T59" fmla="*/ 1384 h 1386"/>
              <a:gd name="T60" fmla="*/ 28 w 829"/>
              <a:gd name="T61" fmla="*/ 1386 h 1386"/>
              <a:gd name="T62" fmla="*/ 39 w 829"/>
              <a:gd name="T63" fmla="*/ 1384 h 1386"/>
              <a:gd name="T64" fmla="*/ 50 w 829"/>
              <a:gd name="T65" fmla="*/ 1380 h 1386"/>
              <a:gd name="T66" fmla="*/ 63 w 829"/>
              <a:gd name="T67" fmla="*/ 1376 h 1386"/>
              <a:gd name="T68" fmla="*/ 79 w 829"/>
              <a:gd name="T69" fmla="*/ 1369 h 1386"/>
              <a:gd name="T70" fmla="*/ 94 w 829"/>
              <a:gd name="T71" fmla="*/ 1359 h 1386"/>
              <a:gd name="T72" fmla="*/ 667 w 829"/>
              <a:gd name="T73" fmla="*/ 1027 h 1386"/>
              <a:gd name="T74" fmla="*/ 667 w 829"/>
              <a:gd name="T75" fmla="*/ 1027 h 1386"/>
              <a:gd name="T76" fmla="*/ 683 w 829"/>
              <a:gd name="T77" fmla="*/ 1016 h 1386"/>
              <a:gd name="T78" fmla="*/ 700 w 829"/>
              <a:gd name="T79" fmla="*/ 1005 h 1386"/>
              <a:gd name="T80" fmla="*/ 715 w 829"/>
              <a:gd name="T81" fmla="*/ 991 h 1386"/>
              <a:gd name="T82" fmla="*/ 730 w 829"/>
              <a:gd name="T83" fmla="*/ 976 h 1386"/>
              <a:gd name="T84" fmla="*/ 744 w 829"/>
              <a:gd name="T85" fmla="*/ 959 h 1386"/>
              <a:gd name="T86" fmla="*/ 757 w 829"/>
              <a:gd name="T87" fmla="*/ 943 h 1386"/>
              <a:gd name="T88" fmla="*/ 770 w 829"/>
              <a:gd name="T89" fmla="*/ 925 h 1386"/>
              <a:gd name="T90" fmla="*/ 781 w 829"/>
              <a:gd name="T91" fmla="*/ 906 h 1386"/>
              <a:gd name="T92" fmla="*/ 792 w 829"/>
              <a:gd name="T93" fmla="*/ 887 h 1386"/>
              <a:gd name="T94" fmla="*/ 801 w 829"/>
              <a:gd name="T95" fmla="*/ 866 h 1386"/>
              <a:gd name="T96" fmla="*/ 809 w 829"/>
              <a:gd name="T97" fmla="*/ 847 h 1386"/>
              <a:gd name="T98" fmla="*/ 816 w 829"/>
              <a:gd name="T99" fmla="*/ 826 h 1386"/>
              <a:gd name="T100" fmla="*/ 822 w 829"/>
              <a:gd name="T101" fmla="*/ 806 h 1386"/>
              <a:gd name="T102" fmla="*/ 826 w 829"/>
              <a:gd name="T103" fmla="*/ 786 h 1386"/>
              <a:gd name="T104" fmla="*/ 827 w 829"/>
              <a:gd name="T105" fmla="*/ 766 h 1386"/>
              <a:gd name="T106" fmla="*/ 829 w 829"/>
              <a:gd name="T107" fmla="*/ 746 h 1386"/>
              <a:gd name="T108" fmla="*/ 829 w 829"/>
              <a:gd name="T109" fmla="*/ 85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9" h="1386">
                <a:moveTo>
                  <a:pt x="829" y="85"/>
                </a:moveTo>
                <a:lnTo>
                  <a:pt x="829" y="85"/>
                </a:lnTo>
                <a:lnTo>
                  <a:pt x="829" y="67"/>
                </a:lnTo>
                <a:lnTo>
                  <a:pt x="827" y="51"/>
                </a:lnTo>
                <a:lnTo>
                  <a:pt x="825" y="37"/>
                </a:lnTo>
                <a:lnTo>
                  <a:pt x="822" y="26"/>
                </a:lnTo>
                <a:lnTo>
                  <a:pt x="818" y="17"/>
                </a:lnTo>
                <a:lnTo>
                  <a:pt x="814" y="10"/>
                </a:lnTo>
                <a:lnTo>
                  <a:pt x="808" y="4"/>
                </a:lnTo>
                <a:lnTo>
                  <a:pt x="801" y="1"/>
                </a:lnTo>
                <a:lnTo>
                  <a:pt x="794" y="0"/>
                </a:lnTo>
                <a:lnTo>
                  <a:pt x="787" y="3"/>
                </a:lnTo>
                <a:lnTo>
                  <a:pt x="781" y="7"/>
                </a:lnTo>
                <a:lnTo>
                  <a:pt x="772" y="12"/>
                </a:lnTo>
                <a:lnTo>
                  <a:pt x="763" y="21"/>
                </a:lnTo>
                <a:lnTo>
                  <a:pt x="755" y="32"/>
                </a:lnTo>
                <a:lnTo>
                  <a:pt x="745" y="45"/>
                </a:lnTo>
                <a:lnTo>
                  <a:pt x="735" y="61"/>
                </a:lnTo>
                <a:lnTo>
                  <a:pt x="26" y="1292"/>
                </a:lnTo>
                <a:lnTo>
                  <a:pt x="26" y="1292"/>
                </a:lnTo>
                <a:lnTo>
                  <a:pt x="17" y="1307"/>
                </a:lnTo>
                <a:lnTo>
                  <a:pt x="10" y="1322"/>
                </a:lnTo>
                <a:lnTo>
                  <a:pt x="6" y="1336"/>
                </a:lnTo>
                <a:lnTo>
                  <a:pt x="2" y="1347"/>
                </a:lnTo>
                <a:lnTo>
                  <a:pt x="0" y="1358"/>
                </a:lnTo>
                <a:lnTo>
                  <a:pt x="2" y="1366"/>
                </a:lnTo>
                <a:lnTo>
                  <a:pt x="3" y="1373"/>
                </a:lnTo>
                <a:lnTo>
                  <a:pt x="7" y="1379"/>
                </a:lnTo>
                <a:lnTo>
                  <a:pt x="13" y="1383"/>
                </a:lnTo>
                <a:lnTo>
                  <a:pt x="19" y="1384"/>
                </a:lnTo>
                <a:lnTo>
                  <a:pt x="28" y="1386"/>
                </a:lnTo>
                <a:lnTo>
                  <a:pt x="39" y="1384"/>
                </a:lnTo>
                <a:lnTo>
                  <a:pt x="50" y="1380"/>
                </a:lnTo>
                <a:lnTo>
                  <a:pt x="63" y="1376"/>
                </a:lnTo>
                <a:lnTo>
                  <a:pt x="79" y="1369"/>
                </a:lnTo>
                <a:lnTo>
                  <a:pt x="94" y="1359"/>
                </a:lnTo>
                <a:lnTo>
                  <a:pt x="667" y="1027"/>
                </a:lnTo>
                <a:lnTo>
                  <a:pt x="667" y="1027"/>
                </a:lnTo>
                <a:lnTo>
                  <a:pt x="683" y="1016"/>
                </a:lnTo>
                <a:lnTo>
                  <a:pt x="700" y="1005"/>
                </a:lnTo>
                <a:lnTo>
                  <a:pt x="715" y="991"/>
                </a:lnTo>
                <a:lnTo>
                  <a:pt x="730" y="976"/>
                </a:lnTo>
                <a:lnTo>
                  <a:pt x="744" y="959"/>
                </a:lnTo>
                <a:lnTo>
                  <a:pt x="757" y="943"/>
                </a:lnTo>
                <a:lnTo>
                  <a:pt x="770" y="925"/>
                </a:lnTo>
                <a:lnTo>
                  <a:pt x="781" y="906"/>
                </a:lnTo>
                <a:lnTo>
                  <a:pt x="792" y="887"/>
                </a:lnTo>
                <a:lnTo>
                  <a:pt x="801" y="866"/>
                </a:lnTo>
                <a:lnTo>
                  <a:pt x="809" y="847"/>
                </a:lnTo>
                <a:lnTo>
                  <a:pt x="816" y="826"/>
                </a:lnTo>
                <a:lnTo>
                  <a:pt x="822" y="806"/>
                </a:lnTo>
                <a:lnTo>
                  <a:pt x="826" y="786"/>
                </a:lnTo>
                <a:lnTo>
                  <a:pt x="827" y="766"/>
                </a:lnTo>
                <a:lnTo>
                  <a:pt x="829" y="746"/>
                </a:lnTo>
                <a:lnTo>
                  <a:pt x="829" y="85"/>
                </a:lnTo>
                <a:close/>
              </a:path>
            </a:pathLst>
          </a:custGeom>
          <a:solidFill>
            <a:schemeClr val="accent1"/>
          </a:solidFill>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lstStyle/>
          <a:p>
            <a:endParaRPr lang="zh-CN" altLang="en-US" sz="2000">
              <a:solidFill>
                <a:schemeClr val="bg1"/>
              </a:solidFill>
              <a:latin typeface="思源黑体 Normal" panose="020B0400000000000000" charset="-122"/>
              <a:ea typeface="思源黑体 Normal" panose="020B0400000000000000" charset="-122"/>
            </a:endParaRPr>
          </a:p>
        </p:txBody>
      </p:sp>
      <p:sp>
        <p:nvSpPr>
          <p:cNvPr id="15" name="文本框 14"/>
          <p:cNvSpPr txBox="1"/>
          <p:nvPr>
            <p:custDataLst>
              <p:tags r:id="rId12"/>
            </p:custDataLst>
          </p:nvPr>
        </p:nvSpPr>
        <p:spPr>
          <a:xfrm>
            <a:off x="6074529" y="2371128"/>
            <a:ext cx="1053532" cy="606530"/>
          </a:xfrm>
          <a:prstGeom prst="rect">
            <a:avLst/>
          </a:prstGeom>
          <a:noFill/>
        </p:spPr>
        <p:txBody>
          <a:bodyPr wrap="square" rtlCol="0" anchor="ctr" anchorCtr="0">
            <a:normAutofit/>
          </a:bodyPr>
          <a:lstStyle/>
          <a:p>
            <a:pPr algn="ctr"/>
            <a:r>
              <a:rPr lang="en-US" altLang="zh-CN" sz="2000" b="1" dirty="0" err="1">
                <a:solidFill>
                  <a:schemeClr val="bg1"/>
                </a:solidFill>
                <a:latin typeface="思源黑体 Normal" panose="020B0400000000000000" charset="-122"/>
                <a:ea typeface="思源黑体 Normal" panose="020B0400000000000000" charset="-122"/>
              </a:rPr>
              <a:t>02</a:t>
            </a:r>
            <a:endParaRPr lang="en-US" altLang="zh-CN" sz="2000" b="1" dirty="0" err="1">
              <a:solidFill>
                <a:schemeClr val="bg1"/>
              </a:solidFill>
              <a:latin typeface="思源黑体 Normal" panose="020B0400000000000000" charset="-122"/>
              <a:ea typeface="思源黑体 Normal" panose="020B0400000000000000" charset="-122"/>
            </a:endParaRPr>
          </a:p>
        </p:txBody>
      </p:sp>
      <p:sp>
        <p:nvSpPr>
          <p:cNvPr id="16" name="文本框 15"/>
          <p:cNvSpPr txBox="1"/>
          <p:nvPr>
            <p:custDataLst>
              <p:tags r:id="rId13"/>
            </p:custDataLst>
          </p:nvPr>
        </p:nvSpPr>
        <p:spPr>
          <a:xfrm>
            <a:off x="5547763" y="3336479"/>
            <a:ext cx="1053532" cy="606530"/>
          </a:xfrm>
          <a:prstGeom prst="rect">
            <a:avLst/>
          </a:prstGeom>
          <a:noFill/>
        </p:spPr>
        <p:txBody>
          <a:bodyPr wrap="square" rtlCol="0" anchor="ctr" anchorCtr="0">
            <a:normAutofit/>
          </a:bodyPr>
          <a:lstStyle/>
          <a:p>
            <a:pPr algn="ctr"/>
            <a:r>
              <a:rPr lang="en-US" altLang="zh-CN" sz="2000" b="1" dirty="0" err="1">
                <a:solidFill>
                  <a:schemeClr val="bg1"/>
                </a:solidFill>
                <a:latin typeface="思源黑体 Normal" panose="020B0400000000000000" charset="-122"/>
                <a:ea typeface="思源黑体 Normal" panose="020B0400000000000000" charset="-122"/>
              </a:rPr>
              <a:t>03</a:t>
            </a:r>
            <a:endParaRPr lang="en-US" altLang="zh-CN" sz="2000" b="1" dirty="0" err="1">
              <a:solidFill>
                <a:schemeClr val="bg1"/>
              </a:solidFill>
              <a:latin typeface="思源黑体 Normal" panose="020B0400000000000000" charset="-122"/>
              <a:ea typeface="思源黑体 Normal" panose="020B0400000000000000" charset="-122"/>
            </a:endParaRPr>
          </a:p>
        </p:txBody>
      </p:sp>
      <p:sp>
        <p:nvSpPr>
          <p:cNvPr id="17" name="文本框 16"/>
          <p:cNvSpPr txBox="1"/>
          <p:nvPr>
            <p:custDataLst>
              <p:tags r:id="rId14"/>
            </p:custDataLst>
          </p:nvPr>
        </p:nvSpPr>
        <p:spPr>
          <a:xfrm>
            <a:off x="4903514" y="2379615"/>
            <a:ext cx="1053532" cy="606530"/>
          </a:xfrm>
          <a:prstGeom prst="rect">
            <a:avLst/>
          </a:prstGeom>
          <a:noFill/>
        </p:spPr>
        <p:txBody>
          <a:bodyPr wrap="square" rtlCol="0" anchor="ctr" anchorCtr="0">
            <a:normAutofit/>
          </a:bodyPr>
          <a:lstStyle/>
          <a:p>
            <a:pPr algn="ctr"/>
            <a:r>
              <a:rPr lang="en-US" altLang="zh-CN" sz="2000" b="1" dirty="0" err="1">
                <a:solidFill>
                  <a:schemeClr val="bg1"/>
                </a:solidFill>
                <a:latin typeface="思源黑体 Normal" panose="020B0400000000000000" charset="-122"/>
                <a:ea typeface="思源黑体 Normal" panose="020B0400000000000000" charset="-122"/>
              </a:rPr>
              <a:t>01</a:t>
            </a:r>
            <a:endParaRPr lang="en-US" altLang="zh-CN" sz="2000" b="1" dirty="0" err="1">
              <a:solidFill>
                <a:schemeClr val="bg1"/>
              </a:solidFill>
              <a:latin typeface="思源黑体 Normal" panose="020B0400000000000000" charset="-122"/>
              <a:ea typeface="思源黑体 Normal" panose="020B0400000000000000" charset="-122"/>
            </a:endParaRPr>
          </a:p>
        </p:txBody>
      </p:sp>
      <p:sp>
        <p:nvSpPr>
          <p:cNvPr id="8" name="文本框 7"/>
          <p:cNvSpPr txBox="1"/>
          <p:nvPr>
            <p:custDataLst>
              <p:tags r:id="rId15"/>
            </p:custDataLst>
          </p:nvPr>
        </p:nvSpPr>
        <p:spPr>
          <a:xfrm>
            <a:off x="695325" y="1128395"/>
            <a:ext cx="2981325" cy="633095"/>
          </a:xfrm>
          <a:prstGeom prst="rect">
            <a:avLst/>
          </a:prstGeom>
          <a:noFill/>
        </p:spPr>
        <p:txBody>
          <a:bodyPr wrap="square" anchor="b" anchorCtr="0">
            <a:noAutofit/>
          </a:bodyPr>
          <a:lstStyle>
            <a:defPPr>
              <a:defRPr lang="zh-CN"/>
            </a:defPPr>
          </a:lstStyle>
          <a:p>
            <a:pPr algn="l"/>
            <a:r>
              <a:rPr lang="zh-CN" altLang="en-US" sz="1900" dirty="0">
                <a:solidFill>
                  <a:schemeClr val="tx1"/>
                </a:solidFill>
                <a:effectLst/>
                <a:latin typeface="思源黑体 Normal" panose="020B0400000000000000" charset="-122"/>
                <a:ea typeface="思源黑体 Normal" panose="020B0400000000000000" charset="-122"/>
                <a:cs typeface="+mj-cs"/>
              </a:rPr>
              <a:t>所具备的基本素质</a:t>
            </a:r>
            <a:endParaRPr lang="zh-CN" altLang="en-US" sz="1900" dirty="0">
              <a:solidFill>
                <a:schemeClr val="tx1"/>
              </a:solidFill>
              <a:effectLst/>
              <a:latin typeface="思源黑体 Normal" panose="020B0400000000000000" charset="-122"/>
              <a:ea typeface="思源黑体 Normal" panose="020B0400000000000000" charset="-122"/>
              <a:cs typeface="+mj-cs"/>
            </a:endParaRPr>
          </a:p>
        </p:txBody>
      </p:sp>
      <p:sp>
        <p:nvSpPr>
          <p:cNvPr id="45" name="文本框 44"/>
          <p:cNvSpPr txBox="1"/>
          <p:nvPr>
            <p:custDataLst>
              <p:tags r:id="rId16"/>
            </p:custDataLst>
          </p:nvPr>
        </p:nvSpPr>
        <p:spPr>
          <a:xfrm>
            <a:off x="8830199" y="1074665"/>
            <a:ext cx="2535765" cy="632789"/>
          </a:xfrm>
          <a:prstGeom prst="rect">
            <a:avLst/>
          </a:prstGeom>
          <a:noFill/>
        </p:spPr>
        <p:txBody>
          <a:bodyPr wrap="square" anchor="b" anchorCtr="0">
            <a:normAutofit/>
          </a:bodyPr>
          <a:lstStyle>
            <a:defPPr>
              <a:defRPr lang="zh-CN"/>
            </a:defPPr>
          </a:lstStyle>
          <a:p>
            <a:r>
              <a:rPr lang="zh-CN" altLang="en-US" sz="1900" dirty="0">
                <a:solidFill>
                  <a:schemeClr val="tx1"/>
                </a:solidFill>
                <a:effectLst/>
                <a:latin typeface="思源黑体 Normal" panose="020B0400000000000000" charset="-122"/>
                <a:ea typeface="思源黑体 Normal" panose="020B0400000000000000" charset="-122"/>
                <a:cs typeface="+mj-cs"/>
              </a:rPr>
              <a:t>具备的相关能力</a:t>
            </a:r>
            <a:endParaRPr lang="zh-CN" altLang="en-US" sz="1900" dirty="0">
              <a:solidFill>
                <a:schemeClr val="tx1"/>
              </a:solidFill>
              <a:effectLst/>
              <a:latin typeface="思源黑体 Normal" panose="020B0400000000000000" charset="-122"/>
              <a:ea typeface="思源黑体 Normal" panose="020B0400000000000000" charset="-122"/>
              <a:cs typeface="+mj-cs"/>
            </a:endParaRPr>
          </a:p>
        </p:txBody>
      </p:sp>
    </p:spTree>
    <p:custDataLst>
      <p:tags r:id="rId17"/>
    </p:custData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面试前的准备</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 name="组合 3"/>
          <p:cNvGrpSpPr/>
          <p:nvPr>
            <p:custDataLst>
              <p:tags r:id="rId2"/>
            </p:custDataLst>
          </p:nvPr>
        </p:nvGrpSpPr>
        <p:grpSpPr>
          <a:xfrm>
            <a:off x="4132080" y="1294631"/>
            <a:ext cx="105358" cy="5172091"/>
            <a:chOff x="4514304" y="1627801"/>
            <a:chExt cx="93134" cy="4212000"/>
          </a:xfrm>
          <a:solidFill>
            <a:schemeClr val="tx2"/>
          </a:solidFill>
        </p:grpSpPr>
        <p:cxnSp>
          <p:nvCxnSpPr>
            <p:cNvPr id="5" name="直接连接符 4"/>
            <p:cNvCxnSpPr/>
            <p:nvPr>
              <p:custDataLst>
                <p:tags r:id="rId3"/>
              </p:custDataLst>
            </p:nvPr>
          </p:nvCxnSpPr>
          <p:spPr>
            <a:xfrm>
              <a:off x="4514304" y="1627801"/>
              <a:ext cx="0" cy="4212000"/>
            </a:xfrm>
            <a:prstGeom prst="line">
              <a:avLst/>
            </a:prstGeom>
            <a:grpFill/>
            <a:ln>
              <a:solidFill>
                <a:schemeClr val="accent1"/>
              </a:solidFill>
            </a:ln>
          </p:spPr>
          <p:style>
            <a:lnRef idx="1">
              <a:srgbClr val="3B9DBB"/>
            </a:lnRef>
            <a:fillRef idx="0">
              <a:srgbClr val="3B9DBB"/>
            </a:fillRef>
            <a:effectRef idx="0">
              <a:srgbClr val="3B9DBB"/>
            </a:effectRef>
            <a:fontRef idx="minor">
              <a:srgbClr val="808080"/>
            </a:fontRef>
          </p:style>
        </p:cxnSp>
        <p:cxnSp>
          <p:nvCxnSpPr>
            <p:cNvPr id="6" name="直接连接符 5"/>
            <p:cNvCxnSpPr/>
            <p:nvPr>
              <p:custDataLst>
                <p:tags r:id="rId4"/>
              </p:custDataLst>
            </p:nvPr>
          </p:nvCxnSpPr>
          <p:spPr>
            <a:xfrm>
              <a:off x="4607438" y="1627801"/>
              <a:ext cx="0" cy="4212000"/>
            </a:xfrm>
            <a:prstGeom prst="line">
              <a:avLst/>
            </a:prstGeom>
            <a:grpFill/>
            <a:ln>
              <a:solidFill>
                <a:schemeClr val="accent1"/>
              </a:solidFill>
            </a:ln>
          </p:spPr>
          <p:style>
            <a:lnRef idx="1">
              <a:srgbClr val="3B9DBB"/>
            </a:lnRef>
            <a:fillRef idx="0">
              <a:srgbClr val="3B9DBB"/>
            </a:fillRef>
            <a:effectRef idx="0">
              <a:srgbClr val="3B9DBB"/>
            </a:effectRef>
            <a:fontRef idx="minor">
              <a:srgbClr val="808080"/>
            </a:fontRef>
          </p:style>
        </p:cxnSp>
      </p:grpSp>
      <p:sp>
        <p:nvSpPr>
          <p:cNvPr id="7" name="任意多边形 6"/>
          <p:cNvSpPr/>
          <p:nvPr>
            <p:custDataLst>
              <p:tags r:id="rId5"/>
            </p:custDataLst>
          </p:nvPr>
        </p:nvSpPr>
        <p:spPr>
          <a:xfrm rot="16200000">
            <a:off x="4203700" y="1489710"/>
            <a:ext cx="278130" cy="421640"/>
          </a:xfrm>
          <a:custGeom>
            <a:avLst/>
            <a:gdLst>
              <a:gd name="connsiteX0" fmla="*/ 0 w 423836"/>
              <a:gd name="connsiteY0" fmla="*/ 0 h 436034"/>
              <a:gd name="connsiteX1" fmla="*/ 423836 w 423836"/>
              <a:gd name="connsiteY1" fmla="*/ 0 h 436034"/>
              <a:gd name="connsiteX2" fmla="*/ 411707 w 423836"/>
              <a:gd name="connsiteY2" fmla="*/ 17342 h 436034"/>
              <a:gd name="connsiteX3" fmla="*/ 211918 w 423836"/>
              <a:gd name="connsiteY3" fmla="*/ 436034 h 436034"/>
              <a:gd name="connsiteX4" fmla="*/ 12129 w 423836"/>
              <a:gd name="connsiteY4" fmla="*/ 17342 h 43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36" h="436034">
                <a:moveTo>
                  <a:pt x="0" y="0"/>
                </a:moveTo>
                <a:lnTo>
                  <a:pt x="423836" y="0"/>
                </a:lnTo>
                <a:lnTo>
                  <a:pt x="411707" y="17342"/>
                </a:lnTo>
                <a:cubicBezTo>
                  <a:pt x="332943" y="144741"/>
                  <a:pt x="266347" y="284306"/>
                  <a:pt x="211918" y="436034"/>
                </a:cubicBezTo>
                <a:cubicBezTo>
                  <a:pt x="157490" y="284306"/>
                  <a:pt x="90893" y="144741"/>
                  <a:pt x="12129" y="17342"/>
                </a:cubicBezTo>
                <a:close/>
              </a:path>
            </a:pathLst>
          </a:custGeom>
          <a:solidFill>
            <a:schemeClr val="tx2"/>
          </a:solid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nvGrpSpPr>
          <p:cNvPr id="8" name="组合 7"/>
          <p:cNvGrpSpPr/>
          <p:nvPr/>
        </p:nvGrpSpPr>
        <p:grpSpPr>
          <a:xfrm rot="0">
            <a:off x="4658995" y="1537335"/>
            <a:ext cx="325755" cy="325755"/>
            <a:chOff x="6931534" y="3496733"/>
            <a:chExt cx="287867" cy="287867"/>
          </a:xfrm>
          <a:solidFill>
            <a:schemeClr val="tx2"/>
          </a:solidFill>
        </p:grpSpPr>
        <p:sp>
          <p:nvSpPr>
            <p:cNvPr id="11" name="同心圆 10"/>
            <p:cNvSpPr/>
            <p:nvPr>
              <p:custDataLst>
                <p:tags r:id="rId6"/>
              </p:custDataLst>
            </p:nvPr>
          </p:nvSpPr>
          <p:spPr>
            <a:xfrm>
              <a:off x="6931534" y="3496733"/>
              <a:ext cx="287867" cy="287867"/>
            </a:xfrm>
            <a:prstGeom prst="donut">
              <a:avLst>
                <a:gd name="adj" fmla="val 13118"/>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52500" lnSpcReduction="20000"/>
            </a:bodyPr>
            <a:p>
              <a:pPr algn="ctr"/>
              <a:endParaRPr lang="zh-CN" altLang="en-US">
                <a:solidFill>
                  <a:srgbClr val="808080"/>
                </a:solidFill>
                <a:latin typeface="思源黑体 Normal" panose="020B0400000000000000" charset="-122"/>
                <a:ea typeface="思源黑体 Normal" panose="020B0400000000000000" charset="-122"/>
                <a:sym typeface="Arial" panose="020B0604020202020204" pitchFamily="34" charset="0"/>
              </a:endParaRPr>
            </a:p>
          </p:txBody>
        </p:sp>
        <p:sp>
          <p:nvSpPr>
            <p:cNvPr id="12" name="椭圆 11"/>
            <p:cNvSpPr/>
            <p:nvPr>
              <p:custDataLst>
                <p:tags r:id="rId7"/>
              </p:custDataLst>
            </p:nvPr>
          </p:nvSpPr>
          <p:spPr>
            <a:xfrm>
              <a:off x="6999267" y="3564466"/>
              <a:ext cx="152400" cy="152400"/>
            </a:xfrm>
            <a:prstGeom prst="ellipse">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25000" lnSpcReduction="20000"/>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sp>
        <p:nvSpPr>
          <p:cNvPr id="14" name="文本框 13"/>
          <p:cNvSpPr txBox="1"/>
          <p:nvPr>
            <p:custDataLst>
              <p:tags r:id="rId8"/>
            </p:custDataLst>
          </p:nvPr>
        </p:nvSpPr>
        <p:spPr>
          <a:xfrm>
            <a:off x="4974590" y="1231900"/>
            <a:ext cx="2828290" cy="986790"/>
          </a:xfrm>
          <a:prstGeom prst="rect">
            <a:avLst/>
          </a:prstGeom>
          <a:noFill/>
        </p:spPr>
        <p:txBody>
          <a:bodyPr wrap="square" rtlCol="0" anchor="ctr"/>
          <a:p>
            <a:pPr>
              <a:lnSpc>
                <a:spcPct val="150000"/>
              </a:lnSpc>
            </a:pPr>
            <a:r>
              <a:rPr lang="zh-CN" altLang="en-US" sz="1600" dirty="0">
                <a:latin typeface="思源黑体 Normal" panose="020B0400000000000000" charset="-122"/>
                <a:ea typeface="思源黑体 Normal" panose="020B0400000000000000" charset="-122"/>
                <a:sym typeface="Arial" panose="020B0604020202020204" pitchFamily="34" charset="0"/>
              </a:rPr>
              <a:t>长期准备：</a:t>
            </a:r>
            <a:r>
              <a:rPr lang="en-US" altLang="zh-CN" sz="1600" dirty="0">
                <a:latin typeface="思源黑体 Normal" panose="020B0400000000000000" charset="-122"/>
                <a:ea typeface="思源黑体 Normal" panose="020B0400000000000000" charset="-122"/>
                <a:sym typeface="Arial" panose="020B0604020202020204" pitchFamily="34" charset="0"/>
              </a:rPr>
              <a:t>基础知识</a:t>
            </a:r>
            <a:r>
              <a:rPr lang="zh-CN" altLang="en-US" sz="1600" dirty="0">
                <a:latin typeface="思源黑体 Normal" panose="020B0400000000000000" charset="-122"/>
                <a:ea typeface="思源黑体 Normal" panose="020B0400000000000000" charset="-122"/>
                <a:sym typeface="Arial" panose="020B0604020202020204" pitchFamily="34" charset="0"/>
              </a:rPr>
              <a:t>、</a:t>
            </a:r>
            <a:r>
              <a:rPr lang="en-US" altLang="zh-CN" sz="1600" dirty="0">
                <a:latin typeface="思源黑体 Normal" panose="020B0400000000000000" charset="-122"/>
                <a:ea typeface="思源黑体 Normal" panose="020B0400000000000000" charset="-122"/>
                <a:sym typeface="Arial" panose="020B0604020202020204" pitchFamily="34" charset="0"/>
              </a:rPr>
              <a:t>专业知识，职业素养，职业规划</a:t>
            </a:r>
            <a:r>
              <a:rPr lang="zh-CN" altLang="en-US" sz="1600" dirty="0">
                <a:latin typeface="思源黑体 Normal" panose="020B0400000000000000" charset="-122"/>
                <a:ea typeface="思源黑体 Normal" panose="020B0400000000000000" charset="-122"/>
                <a:sym typeface="Arial" panose="020B0604020202020204" pitchFamily="34" charset="0"/>
              </a:rPr>
              <a:t>等</a:t>
            </a:r>
            <a:r>
              <a:rPr lang="en-US" altLang="zh-CN" sz="1600" dirty="0">
                <a:latin typeface="思源黑体 Normal" panose="020B0400000000000000" charset="-122"/>
                <a:ea typeface="思源黑体 Normal" panose="020B0400000000000000" charset="-122"/>
                <a:sym typeface="Arial" panose="020B0604020202020204" pitchFamily="34" charset="0"/>
              </a:rPr>
              <a:t>。</a:t>
            </a:r>
            <a:endParaRPr lang="en-US" altLang="zh-CN" sz="1600" dirty="0">
              <a:latin typeface="思源黑体 Normal" panose="020B0400000000000000" charset="-122"/>
              <a:ea typeface="思源黑体 Normal" panose="020B0400000000000000" charset="-122"/>
              <a:sym typeface="Arial" panose="020B0604020202020204" pitchFamily="34" charset="0"/>
            </a:endParaRPr>
          </a:p>
        </p:txBody>
      </p:sp>
      <p:sp>
        <p:nvSpPr>
          <p:cNvPr id="10" name="任意多边形 9"/>
          <p:cNvSpPr/>
          <p:nvPr>
            <p:custDataLst>
              <p:tags r:id="rId9"/>
            </p:custDataLst>
          </p:nvPr>
        </p:nvSpPr>
        <p:spPr>
          <a:xfrm rot="5400000" flipH="1">
            <a:off x="3887470" y="2220595"/>
            <a:ext cx="278130" cy="421640"/>
          </a:xfrm>
          <a:custGeom>
            <a:avLst/>
            <a:gdLst>
              <a:gd name="connsiteX0" fmla="*/ 0 w 423836"/>
              <a:gd name="connsiteY0" fmla="*/ 0 h 436034"/>
              <a:gd name="connsiteX1" fmla="*/ 423836 w 423836"/>
              <a:gd name="connsiteY1" fmla="*/ 0 h 436034"/>
              <a:gd name="connsiteX2" fmla="*/ 411707 w 423836"/>
              <a:gd name="connsiteY2" fmla="*/ 17342 h 436034"/>
              <a:gd name="connsiteX3" fmla="*/ 211918 w 423836"/>
              <a:gd name="connsiteY3" fmla="*/ 436034 h 436034"/>
              <a:gd name="connsiteX4" fmla="*/ 12129 w 423836"/>
              <a:gd name="connsiteY4" fmla="*/ 17342 h 43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36" h="436034">
                <a:moveTo>
                  <a:pt x="0" y="0"/>
                </a:moveTo>
                <a:lnTo>
                  <a:pt x="423836" y="0"/>
                </a:lnTo>
                <a:lnTo>
                  <a:pt x="411707" y="17342"/>
                </a:lnTo>
                <a:cubicBezTo>
                  <a:pt x="332943" y="144741"/>
                  <a:pt x="266347" y="284306"/>
                  <a:pt x="211918" y="436034"/>
                </a:cubicBezTo>
                <a:cubicBezTo>
                  <a:pt x="157490" y="284306"/>
                  <a:pt x="90893" y="144741"/>
                  <a:pt x="12129" y="17342"/>
                </a:cubicBezTo>
                <a:close/>
              </a:path>
            </a:pathLst>
          </a:custGeom>
          <a:solidFill>
            <a:schemeClr val="tx2"/>
          </a:solid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nvGrpSpPr>
          <p:cNvPr id="15" name="组合 14"/>
          <p:cNvGrpSpPr/>
          <p:nvPr/>
        </p:nvGrpSpPr>
        <p:grpSpPr>
          <a:xfrm rot="0">
            <a:off x="3358515" y="2268220"/>
            <a:ext cx="325755" cy="325755"/>
            <a:chOff x="6931534" y="3496733"/>
            <a:chExt cx="287867" cy="287867"/>
          </a:xfrm>
          <a:solidFill>
            <a:schemeClr val="tx2"/>
          </a:solidFill>
        </p:grpSpPr>
        <p:sp>
          <p:nvSpPr>
            <p:cNvPr id="18" name="同心圆 17"/>
            <p:cNvSpPr/>
            <p:nvPr>
              <p:custDataLst>
                <p:tags r:id="rId10"/>
              </p:custDataLst>
            </p:nvPr>
          </p:nvSpPr>
          <p:spPr>
            <a:xfrm>
              <a:off x="6931534" y="3496733"/>
              <a:ext cx="287867" cy="287867"/>
            </a:xfrm>
            <a:prstGeom prst="donut">
              <a:avLst>
                <a:gd name="adj" fmla="val 13118"/>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52500" lnSpcReduction="20000"/>
            </a:bodyPr>
            <a:p>
              <a:pPr algn="ctr"/>
              <a:endParaRPr lang="zh-CN" altLang="en-US">
                <a:solidFill>
                  <a:srgbClr val="808080"/>
                </a:solidFill>
                <a:latin typeface="思源黑体 Normal" panose="020B0400000000000000" charset="-122"/>
                <a:ea typeface="思源黑体 Normal" panose="020B0400000000000000" charset="-122"/>
                <a:sym typeface="Arial" panose="020B0604020202020204" pitchFamily="34" charset="0"/>
              </a:endParaRPr>
            </a:p>
          </p:txBody>
        </p:sp>
        <p:sp>
          <p:nvSpPr>
            <p:cNvPr id="16" name="椭圆 15"/>
            <p:cNvSpPr/>
            <p:nvPr>
              <p:custDataLst>
                <p:tags r:id="rId11"/>
              </p:custDataLst>
            </p:nvPr>
          </p:nvSpPr>
          <p:spPr>
            <a:xfrm>
              <a:off x="6999267" y="3564466"/>
              <a:ext cx="152400" cy="152400"/>
            </a:xfrm>
            <a:prstGeom prst="ellipse">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25000" lnSpcReduction="20000"/>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sp>
        <p:nvSpPr>
          <p:cNvPr id="17" name="文本框 16"/>
          <p:cNvSpPr txBox="1"/>
          <p:nvPr>
            <p:custDataLst>
              <p:tags r:id="rId12"/>
            </p:custDataLst>
          </p:nvPr>
        </p:nvSpPr>
        <p:spPr>
          <a:xfrm>
            <a:off x="904240" y="1871980"/>
            <a:ext cx="2458085" cy="986790"/>
          </a:xfrm>
          <a:prstGeom prst="rect">
            <a:avLst/>
          </a:prstGeom>
          <a:noFill/>
        </p:spPr>
        <p:txBody>
          <a:bodyPr wrap="square" rtlCol="0" anchor="ctr">
            <a:normAutofit/>
          </a:bodyPr>
          <a:p>
            <a:pPr algn="r">
              <a:lnSpc>
                <a:spcPct val="150000"/>
              </a:lnSpc>
            </a:pPr>
            <a:r>
              <a:rPr lang="zh-CN" altLang="en-US" sz="1600" dirty="0">
                <a:latin typeface="思源黑体 Normal" panose="020B0400000000000000" charset="-122"/>
                <a:ea typeface="思源黑体 Normal" panose="020B0400000000000000" charset="-122"/>
                <a:sym typeface="Arial" panose="020B0604020202020204" pitchFamily="34" charset="0"/>
              </a:rPr>
              <a:t>准备面试着装</a:t>
            </a:r>
            <a:endParaRPr lang="zh-CN" altLang="en-US" sz="1600" dirty="0">
              <a:latin typeface="思源黑体 Normal" panose="020B0400000000000000" charset="-122"/>
              <a:ea typeface="思源黑体 Normal" panose="020B0400000000000000" charset="-122"/>
              <a:sym typeface="Arial" panose="020B0604020202020204" pitchFamily="34" charset="0"/>
            </a:endParaRPr>
          </a:p>
        </p:txBody>
      </p:sp>
      <p:sp>
        <p:nvSpPr>
          <p:cNvPr id="30" name="任意多边形 29"/>
          <p:cNvSpPr/>
          <p:nvPr>
            <p:custDataLst>
              <p:tags r:id="rId13"/>
            </p:custDataLst>
          </p:nvPr>
        </p:nvSpPr>
        <p:spPr>
          <a:xfrm rot="16200000">
            <a:off x="4203700" y="2951480"/>
            <a:ext cx="278130" cy="421640"/>
          </a:xfrm>
          <a:custGeom>
            <a:avLst/>
            <a:gdLst>
              <a:gd name="connsiteX0" fmla="*/ 0 w 423836"/>
              <a:gd name="connsiteY0" fmla="*/ 0 h 436034"/>
              <a:gd name="connsiteX1" fmla="*/ 423836 w 423836"/>
              <a:gd name="connsiteY1" fmla="*/ 0 h 436034"/>
              <a:gd name="connsiteX2" fmla="*/ 411707 w 423836"/>
              <a:gd name="connsiteY2" fmla="*/ 17342 h 436034"/>
              <a:gd name="connsiteX3" fmla="*/ 211918 w 423836"/>
              <a:gd name="connsiteY3" fmla="*/ 436034 h 436034"/>
              <a:gd name="connsiteX4" fmla="*/ 12129 w 423836"/>
              <a:gd name="connsiteY4" fmla="*/ 17342 h 43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36" h="436034">
                <a:moveTo>
                  <a:pt x="0" y="0"/>
                </a:moveTo>
                <a:lnTo>
                  <a:pt x="423836" y="0"/>
                </a:lnTo>
                <a:lnTo>
                  <a:pt x="411707" y="17342"/>
                </a:lnTo>
                <a:cubicBezTo>
                  <a:pt x="332943" y="144741"/>
                  <a:pt x="266347" y="284306"/>
                  <a:pt x="211918" y="436034"/>
                </a:cubicBezTo>
                <a:cubicBezTo>
                  <a:pt x="157490" y="284306"/>
                  <a:pt x="90893" y="144741"/>
                  <a:pt x="12129" y="17342"/>
                </a:cubicBezTo>
                <a:close/>
              </a:path>
            </a:pathLst>
          </a:custGeom>
          <a:solidFill>
            <a:schemeClr val="tx2"/>
          </a:solid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nvGrpSpPr>
          <p:cNvPr id="31" name="组合 30"/>
          <p:cNvGrpSpPr/>
          <p:nvPr/>
        </p:nvGrpSpPr>
        <p:grpSpPr>
          <a:xfrm rot="0">
            <a:off x="4658995" y="2999740"/>
            <a:ext cx="325755" cy="325755"/>
            <a:chOff x="6931534" y="3496733"/>
            <a:chExt cx="287867" cy="287867"/>
          </a:xfrm>
          <a:solidFill>
            <a:schemeClr val="tx2"/>
          </a:solidFill>
        </p:grpSpPr>
        <p:sp>
          <p:nvSpPr>
            <p:cNvPr id="33" name="同心圆 32"/>
            <p:cNvSpPr/>
            <p:nvPr>
              <p:custDataLst>
                <p:tags r:id="rId14"/>
              </p:custDataLst>
            </p:nvPr>
          </p:nvSpPr>
          <p:spPr>
            <a:xfrm>
              <a:off x="6931534" y="3496733"/>
              <a:ext cx="287867" cy="287867"/>
            </a:xfrm>
            <a:prstGeom prst="donut">
              <a:avLst>
                <a:gd name="adj" fmla="val 13118"/>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52500" lnSpcReduction="20000"/>
            </a:bodyPr>
            <a:p>
              <a:pPr algn="ctr"/>
              <a:endParaRPr lang="zh-CN" altLang="en-US">
                <a:solidFill>
                  <a:srgbClr val="808080"/>
                </a:solidFill>
                <a:latin typeface="思源黑体 Normal" panose="020B0400000000000000" charset="-122"/>
                <a:ea typeface="思源黑体 Normal" panose="020B0400000000000000" charset="-122"/>
                <a:sym typeface="Arial" panose="020B0604020202020204" pitchFamily="34" charset="0"/>
              </a:endParaRPr>
            </a:p>
          </p:txBody>
        </p:sp>
        <p:sp>
          <p:nvSpPr>
            <p:cNvPr id="34" name="椭圆 33"/>
            <p:cNvSpPr/>
            <p:nvPr>
              <p:custDataLst>
                <p:tags r:id="rId15"/>
              </p:custDataLst>
            </p:nvPr>
          </p:nvSpPr>
          <p:spPr>
            <a:xfrm>
              <a:off x="6999267" y="3564466"/>
              <a:ext cx="152400" cy="152400"/>
            </a:xfrm>
            <a:prstGeom prst="ellipse">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25000" lnSpcReduction="20000"/>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sp>
        <p:nvSpPr>
          <p:cNvPr id="35" name="文本框 34"/>
          <p:cNvSpPr txBox="1"/>
          <p:nvPr>
            <p:custDataLst>
              <p:tags r:id="rId16"/>
            </p:custDataLst>
          </p:nvPr>
        </p:nvSpPr>
        <p:spPr>
          <a:xfrm>
            <a:off x="4974590" y="2619375"/>
            <a:ext cx="2827655" cy="986790"/>
          </a:xfrm>
          <a:prstGeom prst="rect">
            <a:avLst/>
          </a:prstGeom>
          <a:noFill/>
        </p:spPr>
        <p:txBody>
          <a:bodyPr wrap="square" rtlCol="0" anchor="ctr">
            <a:normAutofit/>
          </a:bodyPr>
          <a:p>
            <a:pPr>
              <a:lnSpc>
                <a:spcPct val="150000"/>
              </a:lnSpc>
            </a:pPr>
            <a:r>
              <a:rPr lang="zh-CN" altLang="en-US" sz="1600" dirty="0">
                <a:latin typeface="思源黑体 Normal" panose="020B0400000000000000" charset="-122"/>
                <a:ea typeface="思源黑体 Normal" panose="020B0400000000000000" charset="-122"/>
                <a:sym typeface="Arial" panose="020B0604020202020204" pitchFamily="34" charset="0"/>
              </a:rPr>
              <a:t>了解公司及招聘职位行业状况</a:t>
            </a:r>
            <a:endParaRPr lang="zh-CN" altLang="en-US" sz="1600" dirty="0">
              <a:latin typeface="思源黑体 Normal" panose="020B0400000000000000" charset="-122"/>
              <a:ea typeface="思源黑体 Normal" panose="020B0400000000000000" charset="-122"/>
              <a:sym typeface="Arial" panose="020B0604020202020204" pitchFamily="34" charset="0"/>
            </a:endParaRPr>
          </a:p>
        </p:txBody>
      </p:sp>
      <p:sp>
        <p:nvSpPr>
          <p:cNvPr id="37" name="任意多边形 36"/>
          <p:cNvSpPr/>
          <p:nvPr>
            <p:custDataLst>
              <p:tags r:id="rId17"/>
            </p:custDataLst>
          </p:nvPr>
        </p:nvSpPr>
        <p:spPr>
          <a:xfrm rot="5400000" flipH="1">
            <a:off x="3887470" y="3690620"/>
            <a:ext cx="278130" cy="421640"/>
          </a:xfrm>
          <a:custGeom>
            <a:avLst/>
            <a:gdLst>
              <a:gd name="connsiteX0" fmla="*/ 0 w 423836"/>
              <a:gd name="connsiteY0" fmla="*/ 0 h 436034"/>
              <a:gd name="connsiteX1" fmla="*/ 423836 w 423836"/>
              <a:gd name="connsiteY1" fmla="*/ 0 h 436034"/>
              <a:gd name="connsiteX2" fmla="*/ 411707 w 423836"/>
              <a:gd name="connsiteY2" fmla="*/ 17342 h 436034"/>
              <a:gd name="connsiteX3" fmla="*/ 211918 w 423836"/>
              <a:gd name="connsiteY3" fmla="*/ 436034 h 436034"/>
              <a:gd name="connsiteX4" fmla="*/ 12129 w 423836"/>
              <a:gd name="connsiteY4" fmla="*/ 17342 h 43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36" h="436034">
                <a:moveTo>
                  <a:pt x="0" y="0"/>
                </a:moveTo>
                <a:lnTo>
                  <a:pt x="423836" y="0"/>
                </a:lnTo>
                <a:lnTo>
                  <a:pt x="411707" y="17342"/>
                </a:lnTo>
                <a:cubicBezTo>
                  <a:pt x="332943" y="144741"/>
                  <a:pt x="266347" y="284306"/>
                  <a:pt x="211918" y="436034"/>
                </a:cubicBezTo>
                <a:cubicBezTo>
                  <a:pt x="157490" y="284306"/>
                  <a:pt x="90893" y="144741"/>
                  <a:pt x="12129" y="17342"/>
                </a:cubicBezTo>
                <a:close/>
              </a:path>
            </a:pathLst>
          </a:custGeom>
          <a:solidFill>
            <a:schemeClr val="tx2"/>
          </a:solid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nvGrpSpPr>
          <p:cNvPr id="38" name="组合 37"/>
          <p:cNvGrpSpPr/>
          <p:nvPr/>
        </p:nvGrpSpPr>
        <p:grpSpPr>
          <a:xfrm rot="0">
            <a:off x="3358515" y="3738880"/>
            <a:ext cx="325755" cy="325755"/>
            <a:chOff x="6931534" y="3496733"/>
            <a:chExt cx="287867" cy="287867"/>
          </a:xfrm>
          <a:solidFill>
            <a:schemeClr val="tx2"/>
          </a:solidFill>
        </p:grpSpPr>
        <p:sp>
          <p:nvSpPr>
            <p:cNvPr id="39" name="同心圆 38"/>
            <p:cNvSpPr/>
            <p:nvPr>
              <p:custDataLst>
                <p:tags r:id="rId18"/>
              </p:custDataLst>
            </p:nvPr>
          </p:nvSpPr>
          <p:spPr>
            <a:xfrm>
              <a:off x="6931534" y="3496733"/>
              <a:ext cx="287867" cy="287867"/>
            </a:xfrm>
            <a:prstGeom prst="donut">
              <a:avLst>
                <a:gd name="adj" fmla="val 13118"/>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52500" lnSpcReduction="20000"/>
            </a:bodyPr>
            <a:p>
              <a:pPr algn="ctr"/>
              <a:endParaRPr lang="zh-CN" altLang="en-US">
                <a:solidFill>
                  <a:srgbClr val="808080"/>
                </a:solidFill>
                <a:latin typeface="思源黑体 Normal" panose="020B0400000000000000" charset="-122"/>
                <a:ea typeface="思源黑体 Normal" panose="020B0400000000000000" charset="-122"/>
                <a:sym typeface="Arial" panose="020B0604020202020204" pitchFamily="34" charset="0"/>
              </a:endParaRPr>
            </a:p>
          </p:txBody>
        </p:sp>
        <p:sp>
          <p:nvSpPr>
            <p:cNvPr id="40" name="椭圆 39"/>
            <p:cNvSpPr/>
            <p:nvPr>
              <p:custDataLst>
                <p:tags r:id="rId19"/>
              </p:custDataLst>
            </p:nvPr>
          </p:nvSpPr>
          <p:spPr>
            <a:xfrm>
              <a:off x="6999267" y="3564466"/>
              <a:ext cx="152400" cy="152400"/>
            </a:xfrm>
            <a:prstGeom prst="ellipse">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25000" lnSpcReduction="20000"/>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sp>
        <p:nvSpPr>
          <p:cNvPr id="41" name="文本框 40"/>
          <p:cNvSpPr txBox="1"/>
          <p:nvPr>
            <p:custDataLst>
              <p:tags r:id="rId20"/>
            </p:custDataLst>
          </p:nvPr>
        </p:nvSpPr>
        <p:spPr>
          <a:xfrm>
            <a:off x="402590" y="3342005"/>
            <a:ext cx="2959735" cy="986790"/>
          </a:xfrm>
          <a:prstGeom prst="rect">
            <a:avLst/>
          </a:prstGeom>
          <a:noFill/>
        </p:spPr>
        <p:txBody>
          <a:bodyPr wrap="square" rtlCol="0" anchor="ctr">
            <a:normAutofit/>
          </a:bodyPr>
          <a:p>
            <a:pPr algn="r">
              <a:lnSpc>
                <a:spcPct val="150000"/>
              </a:lnSpc>
            </a:pPr>
            <a:r>
              <a:rPr lang="zh-CN" altLang="en-US" sz="1600" dirty="0">
                <a:latin typeface="思源黑体 Normal" panose="020B0400000000000000" charset="-122"/>
                <a:ea typeface="思源黑体 Normal" panose="020B0400000000000000" charset="-122"/>
                <a:sym typeface="Arial" panose="020B0604020202020204" pitchFamily="34" charset="0"/>
              </a:rPr>
              <a:t>复习职位要求的相关专业知识</a:t>
            </a:r>
            <a:endParaRPr lang="zh-CN" altLang="en-US" sz="1600" dirty="0">
              <a:latin typeface="思源黑体 Normal" panose="020B0400000000000000" charset="-122"/>
              <a:ea typeface="思源黑体 Normal" panose="020B0400000000000000" charset="-122"/>
              <a:sym typeface="Arial" panose="020B0604020202020204" pitchFamily="34" charset="0"/>
            </a:endParaRPr>
          </a:p>
        </p:txBody>
      </p:sp>
      <p:sp>
        <p:nvSpPr>
          <p:cNvPr id="43" name="任意多边形 42"/>
          <p:cNvSpPr/>
          <p:nvPr>
            <p:custDataLst>
              <p:tags r:id="rId21"/>
            </p:custDataLst>
          </p:nvPr>
        </p:nvSpPr>
        <p:spPr>
          <a:xfrm rot="16200000">
            <a:off x="4203700" y="4430395"/>
            <a:ext cx="278130" cy="421640"/>
          </a:xfrm>
          <a:custGeom>
            <a:avLst/>
            <a:gdLst>
              <a:gd name="connsiteX0" fmla="*/ 0 w 423836"/>
              <a:gd name="connsiteY0" fmla="*/ 0 h 436034"/>
              <a:gd name="connsiteX1" fmla="*/ 423836 w 423836"/>
              <a:gd name="connsiteY1" fmla="*/ 0 h 436034"/>
              <a:gd name="connsiteX2" fmla="*/ 411707 w 423836"/>
              <a:gd name="connsiteY2" fmla="*/ 17342 h 436034"/>
              <a:gd name="connsiteX3" fmla="*/ 211918 w 423836"/>
              <a:gd name="connsiteY3" fmla="*/ 436034 h 436034"/>
              <a:gd name="connsiteX4" fmla="*/ 12129 w 423836"/>
              <a:gd name="connsiteY4" fmla="*/ 17342 h 43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36" h="436034">
                <a:moveTo>
                  <a:pt x="0" y="0"/>
                </a:moveTo>
                <a:lnTo>
                  <a:pt x="423836" y="0"/>
                </a:lnTo>
                <a:lnTo>
                  <a:pt x="411707" y="17342"/>
                </a:lnTo>
                <a:cubicBezTo>
                  <a:pt x="332943" y="144741"/>
                  <a:pt x="266347" y="284306"/>
                  <a:pt x="211918" y="436034"/>
                </a:cubicBezTo>
                <a:cubicBezTo>
                  <a:pt x="157490" y="284306"/>
                  <a:pt x="90893" y="144741"/>
                  <a:pt x="12129" y="17342"/>
                </a:cubicBezTo>
                <a:close/>
              </a:path>
            </a:pathLst>
          </a:custGeom>
          <a:solidFill>
            <a:schemeClr val="tx2"/>
          </a:solid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nvGrpSpPr>
          <p:cNvPr id="44" name="组合 43"/>
          <p:cNvGrpSpPr/>
          <p:nvPr/>
        </p:nvGrpSpPr>
        <p:grpSpPr>
          <a:xfrm rot="0">
            <a:off x="4658995" y="4478020"/>
            <a:ext cx="325755" cy="325755"/>
            <a:chOff x="6931534" y="3496733"/>
            <a:chExt cx="287867" cy="287867"/>
          </a:xfrm>
          <a:solidFill>
            <a:schemeClr val="tx2"/>
          </a:solidFill>
        </p:grpSpPr>
        <p:sp>
          <p:nvSpPr>
            <p:cNvPr id="45" name="同心圆 44"/>
            <p:cNvSpPr/>
            <p:nvPr>
              <p:custDataLst>
                <p:tags r:id="rId22"/>
              </p:custDataLst>
            </p:nvPr>
          </p:nvSpPr>
          <p:spPr>
            <a:xfrm>
              <a:off x="6931534" y="3496733"/>
              <a:ext cx="287867" cy="287867"/>
            </a:xfrm>
            <a:prstGeom prst="donut">
              <a:avLst>
                <a:gd name="adj" fmla="val 13118"/>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52500" lnSpcReduction="20000"/>
            </a:bodyPr>
            <a:p>
              <a:pPr algn="ctr"/>
              <a:endParaRPr lang="zh-CN" altLang="en-US">
                <a:solidFill>
                  <a:srgbClr val="808080"/>
                </a:solidFill>
                <a:latin typeface="思源黑体 Normal" panose="020B0400000000000000" charset="-122"/>
                <a:ea typeface="思源黑体 Normal" panose="020B0400000000000000" charset="-122"/>
                <a:sym typeface="Arial" panose="020B0604020202020204" pitchFamily="34" charset="0"/>
              </a:endParaRPr>
            </a:p>
          </p:txBody>
        </p:sp>
        <p:sp>
          <p:nvSpPr>
            <p:cNvPr id="46" name="椭圆 45"/>
            <p:cNvSpPr/>
            <p:nvPr>
              <p:custDataLst>
                <p:tags r:id="rId23"/>
              </p:custDataLst>
            </p:nvPr>
          </p:nvSpPr>
          <p:spPr>
            <a:xfrm>
              <a:off x="6999267" y="3564466"/>
              <a:ext cx="152400" cy="152400"/>
            </a:xfrm>
            <a:prstGeom prst="ellipse">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25000" lnSpcReduction="20000"/>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sp>
        <p:nvSpPr>
          <p:cNvPr id="49" name="文本框 48"/>
          <p:cNvSpPr txBox="1"/>
          <p:nvPr>
            <p:custDataLst>
              <p:tags r:id="rId24"/>
            </p:custDataLst>
          </p:nvPr>
        </p:nvSpPr>
        <p:spPr>
          <a:xfrm>
            <a:off x="4974590" y="4106545"/>
            <a:ext cx="2827655" cy="986790"/>
          </a:xfrm>
          <a:prstGeom prst="rect">
            <a:avLst/>
          </a:prstGeom>
          <a:noFill/>
        </p:spPr>
        <p:txBody>
          <a:bodyPr wrap="square" rtlCol="0" anchor="ctr">
            <a:normAutofit/>
          </a:bodyPr>
          <a:p>
            <a:pPr>
              <a:lnSpc>
                <a:spcPct val="150000"/>
              </a:lnSpc>
            </a:pPr>
            <a:r>
              <a:rPr lang="zh-CN" altLang="en-US" sz="1600" dirty="0">
                <a:latin typeface="思源黑体 Normal" panose="020B0400000000000000" charset="-122"/>
                <a:ea typeface="思源黑体 Normal" panose="020B0400000000000000" charset="-122"/>
                <a:sym typeface="Arial" panose="020B0604020202020204" pitchFamily="34" charset="0"/>
              </a:rPr>
              <a:t>准备面试问题及面试英语</a:t>
            </a:r>
            <a:endParaRPr lang="zh-CN" altLang="en-US" sz="1600" dirty="0">
              <a:latin typeface="思源黑体 Normal" panose="020B0400000000000000" charset="-122"/>
              <a:ea typeface="思源黑体 Normal" panose="020B0400000000000000" charset="-122"/>
              <a:sym typeface="Arial" panose="020B0604020202020204" pitchFamily="34" charset="0"/>
            </a:endParaRPr>
          </a:p>
        </p:txBody>
      </p:sp>
      <p:sp>
        <p:nvSpPr>
          <p:cNvPr id="51" name="任意多边形 50"/>
          <p:cNvSpPr/>
          <p:nvPr>
            <p:custDataLst>
              <p:tags r:id="rId25"/>
            </p:custDataLst>
          </p:nvPr>
        </p:nvSpPr>
        <p:spPr>
          <a:xfrm rot="5400000" flipH="1">
            <a:off x="3887470" y="5169535"/>
            <a:ext cx="278130" cy="421640"/>
          </a:xfrm>
          <a:custGeom>
            <a:avLst/>
            <a:gdLst>
              <a:gd name="connsiteX0" fmla="*/ 0 w 423836"/>
              <a:gd name="connsiteY0" fmla="*/ 0 h 436034"/>
              <a:gd name="connsiteX1" fmla="*/ 423836 w 423836"/>
              <a:gd name="connsiteY1" fmla="*/ 0 h 436034"/>
              <a:gd name="connsiteX2" fmla="*/ 411707 w 423836"/>
              <a:gd name="connsiteY2" fmla="*/ 17342 h 436034"/>
              <a:gd name="connsiteX3" fmla="*/ 211918 w 423836"/>
              <a:gd name="connsiteY3" fmla="*/ 436034 h 436034"/>
              <a:gd name="connsiteX4" fmla="*/ 12129 w 423836"/>
              <a:gd name="connsiteY4" fmla="*/ 17342 h 43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36" h="436034">
                <a:moveTo>
                  <a:pt x="0" y="0"/>
                </a:moveTo>
                <a:lnTo>
                  <a:pt x="423836" y="0"/>
                </a:lnTo>
                <a:lnTo>
                  <a:pt x="411707" y="17342"/>
                </a:lnTo>
                <a:cubicBezTo>
                  <a:pt x="332943" y="144741"/>
                  <a:pt x="266347" y="284306"/>
                  <a:pt x="211918" y="436034"/>
                </a:cubicBezTo>
                <a:cubicBezTo>
                  <a:pt x="157490" y="284306"/>
                  <a:pt x="90893" y="144741"/>
                  <a:pt x="12129" y="17342"/>
                </a:cubicBezTo>
                <a:close/>
              </a:path>
            </a:pathLst>
          </a:custGeom>
          <a:solidFill>
            <a:schemeClr val="tx2"/>
          </a:solid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nvGrpSpPr>
          <p:cNvPr id="52" name="组合 51"/>
          <p:cNvGrpSpPr/>
          <p:nvPr/>
        </p:nvGrpSpPr>
        <p:grpSpPr>
          <a:xfrm rot="0">
            <a:off x="3358515" y="5217160"/>
            <a:ext cx="325755" cy="325755"/>
            <a:chOff x="6931534" y="3496733"/>
            <a:chExt cx="287867" cy="287867"/>
          </a:xfrm>
          <a:solidFill>
            <a:schemeClr val="tx2"/>
          </a:solidFill>
        </p:grpSpPr>
        <p:sp>
          <p:nvSpPr>
            <p:cNvPr id="53" name="同心圆 52"/>
            <p:cNvSpPr/>
            <p:nvPr>
              <p:custDataLst>
                <p:tags r:id="rId26"/>
              </p:custDataLst>
            </p:nvPr>
          </p:nvSpPr>
          <p:spPr>
            <a:xfrm>
              <a:off x="6931534" y="3496733"/>
              <a:ext cx="287867" cy="287867"/>
            </a:xfrm>
            <a:prstGeom prst="donut">
              <a:avLst>
                <a:gd name="adj" fmla="val 13118"/>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52500" lnSpcReduction="20000"/>
            </a:bodyPr>
            <a:p>
              <a:pPr algn="ctr"/>
              <a:endParaRPr lang="zh-CN" altLang="en-US">
                <a:solidFill>
                  <a:srgbClr val="808080"/>
                </a:solidFill>
                <a:latin typeface="思源黑体 Normal" panose="020B0400000000000000" charset="-122"/>
                <a:ea typeface="思源黑体 Normal" panose="020B0400000000000000" charset="-122"/>
                <a:sym typeface="Arial" panose="020B0604020202020204" pitchFamily="34" charset="0"/>
              </a:endParaRPr>
            </a:p>
          </p:txBody>
        </p:sp>
        <p:sp>
          <p:nvSpPr>
            <p:cNvPr id="54" name="椭圆 53"/>
            <p:cNvSpPr/>
            <p:nvPr>
              <p:custDataLst>
                <p:tags r:id="rId27"/>
              </p:custDataLst>
            </p:nvPr>
          </p:nvSpPr>
          <p:spPr>
            <a:xfrm>
              <a:off x="6999267" y="3564466"/>
              <a:ext cx="152400" cy="152400"/>
            </a:xfrm>
            <a:prstGeom prst="ellipse">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25000" lnSpcReduction="20000"/>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sp>
        <p:nvSpPr>
          <p:cNvPr id="55" name="文本框 54"/>
          <p:cNvSpPr txBox="1"/>
          <p:nvPr>
            <p:custDataLst>
              <p:tags r:id="rId28"/>
            </p:custDataLst>
          </p:nvPr>
        </p:nvSpPr>
        <p:spPr>
          <a:xfrm>
            <a:off x="709295" y="4829175"/>
            <a:ext cx="2653030" cy="986790"/>
          </a:xfrm>
          <a:prstGeom prst="rect">
            <a:avLst/>
          </a:prstGeom>
          <a:noFill/>
        </p:spPr>
        <p:txBody>
          <a:bodyPr wrap="square" rtlCol="0" anchor="ctr">
            <a:normAutofit/>
          </a:bodyPr>
          <a:p>
            <a:pPr algn="r">
              <a:lnSpc>
                <a:spcPct val="150000"/>
              </a:lnSpc>
            </a:pPr>
            <a:r>
              <a:rPr lang="zh-CN" altLang="en-US" sz="160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rPr>
              <a:t>用STAR法准备面试问题</a:t>
            </a:r>
            <a:endParaRPr lang="zh-CN" altLang="en-US" sz="1600" dirty="0">
              <a:latin typeface="思源黑体 Normal" panose="020B0400000000000000" charset="-122"/>
              <a:ea typeface="思源黑体 Normal" panose="020B0400000000000000" charset="-122"/>
              <a:cs typeface="思源黑体 Normal" panose="020B0400000000000000" charset="-122"/>
              <a:sym typeface="Arial" panose="020B0604020202020204" pitchFamily="34" charset="0"/>
            </a:endParaRPr>
          </a:p>
        </p:txBody>
      </p:sp>
      <p:sp>
        <p:nvSpPr>
          <p:cNvPr id="56" name="任意多边形 55"/>
          <p:cNvSpPr/>
          <p:nvPr>
            <p:custDataLst>
              <p:tags r:id="rId29"/>
            </p:custDataLst>
          </p:nvPr>
        </p:nvSpPr>
        <p:spPr>
          <a:xfrm rot="16200000">
            <a:off x="4198620" y="5878195"/>
            <a:ext cx="278130" cy="421640"/>
          </a:xfrm>
          <a:custGeom>
            <a:avLst/>
            <a:gdLst>
              <a:gd name="connsiteX0" fmla="*/ 0 w 423836"/>
              <a:gd name="connsiteY0" fmla="*/ 0 h 436034"/>
              <a:gd name="connsiteX1" fmla="*/ 423836 w 423836"/>
              <a:gd name="connsiteY1" fmla="*/ 0 h 436034"/>
              <a:gd name="connsiteX2" fmla="*/ 411707 w 423836"/>
              <a:gd name="connsiteY2" fmla="*/ 17342 h 436034"/>
              <a:gd name="connsiteX3" fmla="*/ 211918 w 423836"/>
              <a:gd name="connsiteY3" fmla="*/ 436034 h 436034"/>
              <a:gd name="connsiteX4" fmla="*/ 12129 w 423836"/>
              <a:gd name="connsiteY4" fmla="*/ 17342 h 436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36" h="436034">
                <a:moveTo>
                  <a:pt x="0" y="0"/>
                </a:moveTo>
                <a:lnTo>
                  <a:pt x="423836" y="0"/>
                </a:lnTo>
                <a:lnTo>
                  <a:pt x="411707" y="17342"/>
                </a:lnTo>
                <a:cubicBezTo>
                  <a:pt x="332943" y="144741"/>
                  <a:pt x="266347" y="284306"/>
                  <a:pt x="211918" y="436034"/>
                </a:cubicBezTo>
                <a:cubicBezTo>
                  <a:pt x="157490" y="284306"/>
                  <a:pt x="90893" y="144741"/>
                  <a:pt x="12129" y="17342"/>
                </a:cubicBezTo>
                <a:close/>
              </a:path>
            </a:pathLst>
          </a:custGeom>
          <a:solidFill>
            <a:schemeClr val="tx2"/>
          </a:solid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nvGrpSpPr>
          <p:cNvPr id="57" name="组合 56"/>
          <p:cNvGrpSpPr/>
          <p:nvPr/>
        </p:nvGrpSpPr>
        <p:grpSpPr>
          <a:xfrm rot="0">
            <a:off x="4653915" y="5925820"/>
            <a:ext cx="325755" cy="325755"/>
            <a:chOff x="6931534" y="3496733"/>
            <a:chExt cx="287867" cy="287867"/>
          </a:xfrm>
          <a:solidFill>
            <a:schemeClr val="tx2"/>
          </a:solidFill>
        </p:grpSpPr>
        <p:sp>
          <p:nvSpPr>
            <p:cNvPr id="58" name="同心圆 57"/>
            <p:cNvSpPr/>
            <p:nvPr>
              <p:custDataLst>
                <p:tags r:id="rId30"/>
              </p:custDataLst>
            </p:nvPr>
          </p:nvSpPr>
          <p:spPr>
            <a:xfrm>
              <a:off x="6931534" y="3496733"/>
              <a:ext cx="287867" cy="287867"/>
            </a:xfrm>
            <a:prstGeom prst="donut">
              <a:avLst>
                <a:gd name="adj" fmla="val 13118"/>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52500" lnSpcReduction="20000"/>
            </a:bodyPr>
            <a:p>
              <a:pPr algn="ctr"/>
              <a:endParaRPr lang="zh-CN" altLang="en-US">
                <a:solidFill>
                  <a:srgbClr val="808080"/>
                </a:solidFill>
                <a:latin typeface="思源黑体 Normal" panose="020B0400000000000000" charset="-122"/>
                <a:ea typeface="思源黑体 Normal" panose="020B0400000000000000" charset="-122"/>
                <a:sym typeface="Arial" panose="020B0604020202020204" pitchFamily="34" charset="0"/>
              </a:endParaRPr>
            </a:p>
          </p:txBody>
        </p:sp>
        <p:sp>
          <p:nvSpPr>
            <p:cNvPr id="59" name="椭圆 58"/>
            <p:cNvSpPr/>
            <p:nvPr>
              <p:custDataLst>
                <p:tags r:id="rId31"/>
              </p:custDataLst>
            </p:nvPr>
          </p:nvSpPr>
          <p:spPr>
            <a:xfrm>
              <a:off x="6999267" y="3564466"/>
              <a:ext cx="152400" cy="152400"/>
            </a:xfrm>
            <a:prstGeom prst="ellipse">
              <a:avLst/>
            </a:prstGeom>
            <a:grpFill/>
            <a:ln>
              <a:solidFill>
                <a:schemeClr val="accent1"/>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fontScale="25000" lnSpcReduction="20000"/>
            </a:bodyPr>
            <a:p>
              <a:pPr algn="ctr"/>
              <a:endParaRPr lang="zh-CN" altLang="en-US">
                <a:latin typeface="思源黑体 Normal" panose="020B0400000000000000" charset="-122"/>
                <a:ea typeface="思源黑体 Normal" panose="020B0400000000000000" charset="-122"/>
                <a:sym typeface="Arial" panose="020B0604020202020204" pitchFamily="34" charset="0"/>
              </a:endParaRPr>
            </a:p>
          </p:txBody>
        </p:sp>
      </p:grpSp>
      <p:sp>
        <p:nvSpPr>
          <p:cNvPr id="60" name="文本框 59"/>
          <p:cNvSpPr txBox="1"/>
          <p:nvPr>
            <p:custDataLst>
              <p:tags r:id="rId32"/>
            </p:custDataLst>
          </p:nvPr>
        </p:nvSpPr>
        <p:spPr>
          <a:xfrm>
            <a:off x="4969510" y="5562600"/>
            <a:ext cx="2458085" cy="986790"/>
          </a:xfrm>
          <a:prstGeom prst="rect">
            <a:avLst/>
          </a:prstGeom>
          <a:noFill/>
        </p:spPr>
        <p:txBody>
          <a:bodyPr wrap="square" rtlCol="0" anchor="ctr">
            <a:normAutofit/>
          </a:bodyPr>
          <a:p>
            <a:pPr>
              <a:lnSpc>
                <a:spcPct val="150000"/>
              </a:lnSpc>
            </a:pPr>
            <a:r>
              <a:rPr lang="zh-CN" altLang="en-US" sz="1600" dirty="0">
                <a:latin typeface="思源黑体 Normal" panose="020B0400000000000000" charset="-122"/>
                <a:ea typeface="思源黑体 Normal" panose="020B0400000000000000" charset="-122"/>
                <a:sym typeface="Arial" panose="020B0604020202020204" pitchFamily="34" charset="0"/>
              </a:rPr>
              <a:t>心理准备</a:t>
            </a:r>
            <a:endParaRPr lang="zh-CN" altLang="en-US" sz="1600" dirty="0">
              <a:latin typeface="思源黑体 Normal" panose="020B0400000000000000" charset="-122"/>
              <a:ea typeface="思源黑体 Normal" panose="020B0400000000000000" charset="-122"/>
              <a:sym typeface="Arial" panose="020B0604020202020204" pitchFamily="34" charset="0"/>
            </a:endParaRPr>
          </a:p>
        </p:txBody>
      </p:sp>
      <p:pic>
        <p:nvPicPr>
          <p:cNvPr id="19" name="图片 -2147482616"/>
          <p:cNvPicPr/>
          <p:nvPr/>
        </p:nvPicPr>
        <p:blipFill>
          <a:blip r:embed="rId33"/>
          <a:srcRect l="-2391" t="254" r="-6"/>
          <a:stretch>
            <a:fillRect/>
          </a:stretch>
        </p:blipFill>
        <p:spPr>
          <a:xfrm>
            <a:off x="7877175" y="2461260"/>
            <a:ext cx="3696970" cy="2748280"/>
          </a:xfrm>
          <a:prstGeom prst="rect">
            <a:avLst/>
          </a:prstGeom>
          <a:noFill/>
          <a:ln w="9525">
            <a:noFill/>
          </a:ln>
        </p:spPr>
      </p:pic>
    </p:spTree>
    <p:custDataLst>
      <p:tags r:id="rId34"/>
    </p:custData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笔试</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1" name="文本框 10"/>
          <p:cNvSpPr txBox="1"/>
          <p:nvPr/>
        </p:nvSpPr>
        <p:spPr>
          <a:xfrm>
            <a:off x="645160" y="1979295"/>
            <a:ext cx="5608955" cy="3080385"/>
          </a:xfrm>
          <a:prstGeom prst="rect">
            <a:avLst/>
          </a:prstGeom>
          <a:noFill/>
        </p:spPr>
        <p:txBody>
          <a:bodyPr wrap="square" rtlCol="0">
            <a:spAutoFit/>
          </a:bodyPr>
          <a:p>
            <a:pPr marL="285750" indent="-285750" algn="just">
              <a:lnSpc>
                <a:spcPct val="180000"/>
              </a:lnSpc>
              <a:spcBef>
                <a:spcPts val="0"/>
              </a:spcBef>
              <a:spcAft>
                <a:spcPts val="0"/>
              </a:spcAft>
              <a:buFont typeface="Wingdings" panose="05000000000000000000" charset="0"/>
              <a:buChar char="l"/>
            </a:pPr>
            <a:r>
              <a:rPr lang="zh-CN" altLang="en-US">
                <a:latin typeface="思源黑体 CN Normal" panose="020B0400000000000000" pitchFamily="34" charset="-122"/>
                <a:ea typeface="思源黑体 CN Normal" panose="020B0400000000000000" pitchFamily="34" charset="-122"/>
              </a:rPr>
              <a:t>笔试作为面试的一种辅助手段，侧重于考察那些在面试中考察不出来的素质，目的是为了选出那些符合公司需要的人才。</a:t>
            </a:r>
            <a:endParaRPr lang="zh-CN" altLang="en-US">
              <a:latin typeface="思源黑体 CN Normal" panose="020B0400000000000000" pitchFamily="34" charset="-122"/>
              <a:ea typeface="思源黑体 CN Normal" panose="020B0400000000000000" pitchFamily="34" charset="-122"/>
            </a:endParaRPr>
          </a:p>
          <a:p>
            <a:pPr marL="285750" indent="-285750" algn="just">
              <a:lnSpc>
                <a:spcPct val="180000"/>
              </a:lnSpc>
              <a:spcBef>
                <a:spcPts val="0"/>
              </a:spcBef>
              <a:spcAft>
                <a:spcPts val="0"/>
              </a:spcAft>
              <a:buFont typeface="Wingdings" panose="05000000000000000000" charset="0"/>
              <a:buChar char="l"/>
            </a:pPr>
            <a:endParaRPr lang="zh-CN" altLang="en-US">
              <a:latin typeface="思源黑体 CN Normal" panose="020B0400000000000000" pitchFamily="34" charset="-122"/>
              <a:ea typeface="思源黑体 CN Normal" panose="020B0400000000000000" pitchFamily="34" charset="-122"/>
            </a:endParaRPr>
          </a:p>
          <a:p>
            <a:pPr marL="285750" indent="-285750" algn="just">
              <a:lnSpc>
                <a:spcPct val="180000"/>
              </a:lnSpc>
              <a:spcBef>
                <a:spcPts val="0"/>
              </a:spcBef>
              <a:spcAft>
                <a:spcPts val="0"/>
              </a:spcAft>
              <a:buFont typeface="Wingdings" panose="05000000000000000000" charset="0"/>
              <a:buChar char="l"/>
            </a:pPr>
            <a:r>
              <a:rPr lang="zh-CN" altLang="en-US">
                <a:latin typeface="思源黑体 CN Normal" panose="020B0400000000000000" pitchFamily="34" charset="-122"/>
                <a:ea typeface="思源黑体 CN Normal" panose="020B0400000000000000" pitchFamily="34" charset="-122"/>
              </a:rPr>
              <a:t>对于一些技术性、理论性很强的职位，笔试则可能是主要的甄选方式。</a:t>
            </a:r>
            <a:endParaRPr lang="zh-CN" altLang="en-US">
              <a:latin typeface="思源黑体 CN Normal" panose="020B0400000000000000" pitchFamily="34" charset="-122"/>
              <a:ea typeface="思源黑体 CN Normal" panose="020B0400000000000000" pitchFamily="34" charset="-122"/>
            </a:endParaRPr>
          </a:p>
        </p:txBody>
      </p:sp>
      <p:pic>
        <p:nvPicPr>
          <p:cNvPr id="12" name="图片 11" descr="C:/Users/Administrator/AppData/Local/Temp/picturecompress_20210506171039/output_1.pngoutput_1"/>
          <p:cNvPicPr>
            <a:picLocks noChangeAspect="1"/>
          </p:cNvPicPr>
          <p:nvPr/>
        </p:nvPicPr>
        <p:blipFill>
          <a:blip r:embed="rId2"/>
          <a:srcRect t="12212" b="17190"/>
          <a:stretch>
            <a:fillRect/>
          </a:stretch>
        </p:blipFill>
        <p:spPr>
          <a:xfrm>
            <a:off x="6496685" y="1927225"/>
            <a:ext cx="5027930" cy="3569335"/>
          </a:xfrm>
          <a:prstGeom prst="rect">
            <a:avLst/>
          </a:prstGeom>
        </p:spPr>
      </p:pic>
    </p:spTree>
    <p:custDataLst>
      <p:tags r:id="rId3"/>
    </p:custData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笔试的类型</a:t>
            </a:r>
            <a:endParaRPr lang="zh-CN" altLang="en-US"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aphicFrame>
        <p:nvGraphicFramePr>
          <p:cNvPr id="10" name="表格 9"/>
          <p:cNvGraphicFramePr/>
          <p:nvPr>
            <p:custDataLst>
              <p:tags r:id="rId2"/>
            </p:custDataLst>
          </p:nvPr>
        </p:nvGraphicFramePr>
        <p:xfrm>
          <a:off x="702945" y="1409065"/>
          <a:ext cx="10765155" cy="4830445"/>
        </p:xfrm>
        <a:graphic>
          <a:graphicData uri="http://schemas.openxmlformats.org/drawingml/2006/table">
            <a:tbl>
              <a:tblPr firstRow="1" bandRow="1">
                <a:tableStyleId>{69012ECD-51FC-41F1-AA8D-1B2483CD663E}</a:tableStyleId>
              </a:tblPr>
              <a:tblGrid>
                <a:gridCol w="1449070"/>
                <a:gridCol w="6937375"/>
                <a:gridCol w="2378710"/>
              </a:tblGrid>
              <a:tr h="323215">
                <a:tc>
                  <a:txBody>
                    <a:bodyPr/>
                    <a:p>
                      <a:pPr indent="0" algn="ctr">
                        <a:buNone/>
                      </a:pPr>
                      <a:r>
                        <a:rPr lang="en-US" sz="1500" spc="100">
                          <a:uFillTx/>
                          <a:latin typeface="思源黑体 Normal" panose="020B0400000000000000" charset="-122"/>
                          <a:ea typeface="思源黑体 Normal" panose="020B0400000000000000" charset="-122"/>
                        </a:rPr>
                        <a:t>类型</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500" spc="100">
                          <a:uFillTx/>
                          <a:latin typeface="思源黑体 Normal" panose="020B0400000000000000" charset="-122"/>
                          <a:ea typeface="思源黑体 Normal" panose="020B0400000000000000" charset="-122"/>
                        </a:rPr>
                        <a:t>考察目的和形式</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500" spc="100">
                          <a:uFillTx/>
                          <a:latin typeface="思源黑体 Normal" panose="020B0400000000000000" charset="-122"/>
                          <a:ea typeface="思源黑体 Normal" panose="020B0400000000000000" charset="-122"/>
                        </a:rPr>
                        <a:t>常用单位</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r h="963295">
                <a:tc>
                  <a:txBody>
                    <a:bodyPr/>
                    <a:p>
                      <a:pPr indent="0" algn="ctr">
                        <a:buNone/>
                      </a:pPr>
                      <a:r>
                        <a:rPr lang="en-US" sz="1500" spc="100">
                          <a:uFillTx/>
                          <a:latin typeface="思源黑体 Normal" panose="020B0400000000000000" charset="-122"/>
                          <a:ea typeface="思源黑体 Normal" panose="020B0400000000000000" charset="-122"/>
                        </a:rPr>
                        <a:t>专业考试</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buNone/>
                      </a:pPr>
                      <a:r>
                        <a:rPr lang="en-US" sz="1500" spc="100">
                          <a:uFillTx/>
                          <a:latin typeface="思源黑体 Normal" panose="020B0400000000000000" charset="-122"/>
                          <a:ea typeface="思源黑体 Normal" panose="020B0400000000000000" charset="-122"/>
                        </a:rPr>
                        <a:t>检验应聘者的专业知识水平和相关的实际能力。</a:t>
                      </a:r>
                      <a:endParaRPr lang="en-US" sz="1500" spc="100">
                        <a:uFillTx/>
                        <a:latin typeface="思源黑体 Normal" panose="020B0400000000000000" charset="-122"/>
                        <a:ea typeface="思源黑体 Normal" panose="020B0400000000000000" charset="-122"/>
                      </a:endParaRPr>
                    </a:p>
                    <a:p>
                      <a:pPr indent="0">
                        <a:buNone/>
                      </a:pPr>
                      <a:r>
                        <a:rPr lang="en-US" sz="1500" spc="100">
                          <a:uFillTx/>
                          <a:latin typeface="思源黑体 Normal" panose="020B0400000000000000" charset="-122"/>
                          <a:ea typeface="思源黑体 Normal" panose="020B0400000000000000" charset="-122"/>
                        </a:rPr>
                        <a:t>这类笔试主要针对研发型和技术类职位，笔试题目主要涉及工作需要的技术性问题，专业性比较强。</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500" spc="100">
                          <a:uFillTx/>
                          <a:latin typeface="思源黑体 Normal" panose="020B0400000000000000" charset="-122"/>
                          <a:ea typeface="思源黑体 Normal" panose="020B0400000000000000" charset="-122"/>
                        </a:rPr>
                        <a:t>外资企业、外贸企业</a:t>
                      </a:r>
                      <a:endParaRPr lang="en-US" sz="1500" spc="100">
                        <a:uFillTx/>
                        <a:latin typeface="思源黑体 Normal" panose="020B0400000000000000" charset="-122"/>
                        <a:ea typeface="思源黑体 Normal" panose="020B0400000000000000" charset="-122"/>
                      </a:endParaRPr>
                    </a:p>
                    <a:p>
                      <a:pPr indent="0" algn="ctr">
                        <a:buNone/>
                      </a:pPr>
                      <a:r>
                        <a:rPr lang="en-US" sz="1500" spc="100">
                          <a:uFillTx/>
                          <a:latin typeface="思源黑体 Normal" panose="020B0400000000000000" charset="-122"/>
                          <a:ea typeface="思源黑体 Normal" panose="020B0400000000000000" charset="-122"/>
                        </a:rPr>
                        <a:t>科研机构、国家机关</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r h="645795">
                <a:tc>
                  <a:txBody>
                    <a:bodyPr/>
                    <a:p>
                      <a:pPr indent="0" algn="ctr">
                        <a:buNone/>
                      </a:pPr>
                      <a:r>
                        <a:rPr lang="en-US" sz="1500" spc="100">
                          <a:uFillTx/>
                          <a:latin typeface="思源黑体 Normal" panose="020B0400000000000000" charset="-122"/>
                          <a:ea typeface="思源黑体 Normal" panose="020B0400000000000000" charset="-122"/>
                        </a:rPr>
                        <a:t>智商测试</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buNone/>
                      </a:pPr>
                      <a:r>
                        <a:rPr lang="en-US" sz="1500" spc="100">
                          <a:uFillTx/>
                          <a:latin typeface="思源黑体 Normal" panose="020B0400000000000000" charset="-122"/>
                          <a:ea typeface="思源黑体 Normal" panose="020B0400000000000000" charset="-122"/>
                        </a:rPr>
                        <a:t>考察应聘者是否具有不断接收新知识的能力。</a:t>
                      </a:r>
                      <a:endParaRPr lang="en-US" sz="1500" spc="100">
                        <a:uFillTx/>
                        <a:latin typeface="思源黑体 Normal" panose="020B0400000000000000" charset="-122"/>
                        <a:ea typeface="思源黑体 Normal" panose="020B0400000000000000" charset="-122"/>
                      </a:endParaRPr>
                    </a:p>
                    <a:p>
                      <a:pPr indent="0">
                        <a:buNone/>
                      </a:pPr>
                      <a:r>
                        <a:rPr lang="en-US" sz="1500" spc="100">
                          <a:uFillTx/>
                          <a:latin typeface="思源黑体 Normal" panose="020B0400000000000000" charset="-122"/>
                          <a:ea typeface="思源黑体 Normal" panose="020B0400000000000000" charset="-122"/>
                        </a:rPr>
                        <a:t>题目形式有：图形识别，算术题等。</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500" spc="100">
                          <a:uFillTx/>
                          <a:latin typeface="思源黑体 Normal" panose="020B0400000000000000" charset="-122"/>
                          <a:ea typeface="思源黑体 Normal" panose="020B0400000000000000" charset="-122"/>
                        </a:rPr>
                        <a:t>跨国公司</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r h="1293495">
                <a:tc>
                  <a:txBody>
                    <a:bodyPr/>
                    <a:p>
                      <a:pPr indent="0" algn="ctr">
                        <a:buNone/>
                      </a:pPr>
                      <a:r>
                        <a:rPr lang="en-US" sz="1500" spc="100">
                          <a:uFillTx/>
                          <a:latin typeface="思源黑体 Normal" panose="020B0400000000000000" charset="-122"/>
                          <a:ea typeface="思源黑体 Normal" panose="020B0400000000000000" charset="-122"/>
                        </a:rPr>
                        <a:t>心理测试</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buNone/>
                      </a:pPr>
                      <a:r>
                        <a:rPr lang="en-US" sz="1500" spc="100">
                          <a:uFillTx/>
                          <a:latin typeface="思源黑体 Normal" panose="020B0400000000000000" charset="-122"/>
                          <a:ea typeface="思源黑体 Normal" panose="020B0400000000000000" charset="-122"/>
                        </a:rPr>
                        <a:t>根据完成的数量和质量来判定其心理水平或个性差异的方法。有效的测试可以用来判定应聘者的个性、态度、兴趣、动机、智力、意志等心理素质。</a:t>
                      </a:r>
                      <a:endParaRPr lang="en-US" sz="1500" spc="100">
                        <a:uFillTx/>
                        <a:latin typeface="思源黑体 Normal" panose="020B0400000000000000" charset="-122"/>
                        <a:ea typeface="思源黑体 Normal" panose="020B0400000000000000" charset="-122"/>
                      </a:endParaRPr>
                    </a:p>
                    <a:p>
                      <a:pPr indent="0">
                        <a:buNone/>
                      </a:pPr>
                      <a:r>
                        <a:rPr lang="en-US" sz="1500" spc="100">
                          <a:uFillTx/>
                          <a:latin typeface="思源黑体 Normal" panose="020B0400000000000000" charset="-122"/>
                          <a:ea typeface="思源黑体 Normal" panose="020B0400000000000000" charset="-122"/>
                        </a:rPr>
                        <a:t>通过心理测试，用人单位可以大致了解应聘者的基本心理素质和心里倾向，继而确定应聘者是否符合岗位的要求。</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500" spc="100">
                          <a:uFillTx/>
                          <a:latin typeface="思源黑体 Normal" panose="020B0400000000000000" charset="-122"/>
                          <a:ea typeface="思源黑体 Normal" panose="020B0400000000000000" charset="-122"/>
                        </a:rPr>
                        <a:t>跨国公司、外资企业</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r h="1604645">
                <a:tc>
                  <a:txBody>
                    <a:bodyPr/>
                    <a:p>
                      <a:pPr indent="0" algn="ctr">
                        <a:buNone/>
                      </a:pPr>
                      <a:r>
                        <a:rPr lang="en-US" sz="1500" spc="100">
                          <a:uFillTx/>
                          <a:latin typeface="思源黑体 Normal" panose="020B0400000000000000" charset="-122"/>
                          <a:ea typeface="思源黑体 Normal" panose="020B0400000000000000" charset="-122"/>
                        </a:rPr>
                        <a:t>综合能力测试</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buNone/>
                      </a:pPr>
                      <a:r>
                        <a:rPr lang="en-US" sz="1500" spc="100">
                          <a:uFillTx/>
                          <a:latin typeface="思源黑体 Normal" panose="020B0400000000000000" charset="-122"/>
                          <a:ea typeface="思源黑体 Normal" panose="020B0400000000000000" charset="-122"/>
                        </a:rPr>
                        <a:t>兼有智商测试的要求，难度大。这类考试一般是各种能力的综合考察，主要有以下几个方面的内容：</a:t>
                      </a:r>
                      <a:endParaRPr lang="en-US" sz="1500" spc="100">
                        <a:uFillTx/>
                        <a:latin typeface="思源黑体 Normal" panose="020B0400000000000000" charset="-122"/>
                        <a:ea typeface="思源黑体 Normal" panose="020B0400000000000000" charset="-122"/>
                      </a:endParaRPr>
                    </a:p>
                    <a:p>
                      <a:pPr indent="0">
                        <a:buNone/>
                      </a:pPr>
                      <a:r>
                        <a:rPr lang="en-US" sz="1500" spc="100">
                          <a:uFillTx/>
                          <a:latin typeface="思源黑体 Normal" panose="020B0400000000000000" charset="-122"/>
                          <a:ea typeface="思源黑体 Normal" panose="020B0400000000000000" charset="-122"/>
                        </a:rPr>
                        <a:t>①</a:t>
                      </a:r>
                      <a:r>
                        <a:rPr lang="zh-CN" sz="1500" spc="100">
                          <a:uFillTx/>
                          <a:latin typeface="思源黑体 Normal" panose="020B0400000000000000" charset="-122"/>
                          <a:ea typeface="思源黑体 Normal" panose="020B0400000000000000" charset="-122"/>
                        </a:rPr>
                        <a:t>简单的数理分析能力</a:t>
                      </a:r>
                      <a:endParaRPr lang="zh-CN" sz="1500" spc="100">
                        <a:uFillTx/>
                        <a:latin typeface="思源黑体 Normal" panose="020B0400000000000000" charset="-122"/>
                        <a:ea typeface="思源黑体 Normal" panose="020B0400000000000000" charset="-122"/>
                      </a:endParaRPr>
                    </a:p>
                    <a:p>
                      <a:pPr indent="0">
                        <a:buNone/>
                      </a:pPr>
                      <a:r>
                        <a:rPr lang="en-US" sz="1500" spc="100">
                          <a:uFillTx/>
                          <a:latin typeface="思源黑体 Normal" panose="020B0400000000000000" charset="-122"/>
                          <a:ea typeface="思源黑体 Normal" panose="020B0400000000000000" charset="-122"/>
                        </a:rPr>
                        <a:t>②</a:t>
                      </a:r>
                      <a:r>
                        <a:rPr lang="zh-CN" sz="1500" spc="100">
                          <a:uFillTx/>
                          <a:latin typeface="思源黑体 Normal" panose="020B0400000000000000" charset="-122"/>
                          <a:ea typeface="思源黑体 Normal" panose="020B0400000000000000" charset="-122"/>
                        </a:rPr>
                        <a:t>对于知识域的考察</a:t>
                      </a:r>
                      <a:r>
                        <a:rPr lang="en-US" sz="1500" spc="100">
                          <a:uFillTx/>
                          <a:latin typeface="思源黑体 Normal" panose="020B0400000000000000" charset="-122"/>
                          <a:ea typeface="思源黑体 Normal" panose="020B0400000000000000" charset="-122"/>
                        </a:rPr>
                        <a:t>，主要包括一些常识性的问题和时事方面的内容。</a:t>
                      </a:r>
                      <a:endParaRPr lang="en-US" sz="1500" spc="100">
                        <a:uFillTx/>
                        <a:latin typeface="思源黑体 Normal" panose="020B0400000000000000" charset="-122"/>
                        <a:ea typeface="思源黑体 Normal" panose="020B0400000000000000" charset="-122"/>
                      </a:endParaRPr>
                    </a:p>
                    <a:p>
                      <a:pPr indent="0">
                        <a:buNone/>
                      </a:pPr>
                      <a:r>
                        <a:rPr lang="en-US" sz="1500" spc="100">
                          <a:uFillTx/>
                          <a:latin typeface="思源黑体 Normal" panose="020B0400000000000000" charset="-122"/>
                          <a:ea typeface="思源黑体 Normal" panose="020B0400000000000000" charset="-122"/>
                        </a:rPr>
                        <a:t>③</a:t>
                      </a:r>
                      <a:r>
                        <a:rPr lang="zh-CN" sz="1500" spc="100">
                          <a:uFillTx/>
                          <a:latin typeface="思源黑体 Normal" panose="020B0400000000000000" charset="-122"/>
                          <a:ea typeface="思源黑体 Normal" panose="020B0400000000000000" charset="-122"/>
                        </a:rPr>
                        <a:t>语言理解和表达能力</a:t>
                      </a:r>
                      <a:endParaRPr lang="zh-CN" altLang="en-US" sz="1500" spc="100">
                        <a:uFillTx/>
                        <a:latin typeface="思源黑体 Normal" panose="020B0400000000000000" charset="-122"/>
                        <a:ea typeface="思源黑体 Normal" panose="020B0400000000000000" charset="-122"/>
                      </a:endParaRPr>
                    </a:p>
                  </a:txBody>
                  <a:tcPr marL="68580" marR="68580" marT="0" marB="0" vert="horz" anchor="ctr" anchorCtr="0"/>
                </a:tc>
                <a:tc>
                  <a:txBody>
                    <a:bodyPr/>
                    <a:p>
                      <a:pPr indent="0" algn="ctr">
                        <a:buNone/>
                      </a:pPr>
                      <a:r>
                        <a:rPr lang="en-US" sz="1500" spc="100">
                          <a:uFillTx/>
                          <a:latin typeface="思源黑体 Normal" panose="020B0400000000000000" charset="-122"/>
                          <a:ea typeface="思源黑体 Normal" panose="020B0400000000000000" charset="-122"/>
                        </a:rPr>
                        <a:t>外资企业、科研机构</a:t>
                      </a:r>
                      <a:endParaRPr lang="en-US" sz="1500" spc="100">
                        <a:uFillTx/>
                        <a:latin typeface="思源黑体 Normal" panose="020B0400000000000000" charset="-122"/>
                        <a:ea typeface="思源黑体 Normal" panose="020B0400000000000000" charset="-122"/>
                      </a:endParaRPr>
                    </a:p>
                    <a:p>
                      <a:pPr indent="0" algn="ctr">
                        <a:buNone/>
                      </a:pPr>
                      <a:r>
                        <a:rPr lang="en-US" sz="1500" spc="100">
                          <a:uFillTx/>
                          <a:latin typeface="思源黑体 Normal" panose="020B0400000000000000" charset="-122"/>
                          <a:ea typeface="思源黑体 Normal" panose="020B0400000000000000" charset="-122"/>
                        </a:rPr>
                        <a:t>国家机关、跨国公司</a:t>
                      </a:r>
                      <a:endParaRPr lang="en-US" altLang="en-US" sz="1500" spc="100">
                        <a:uFillTx/>
                        <a:latin typeface="思源黑体 Normal" panose="020B0400000000000000" charset="-122"/>
                        <a:ea typeface="思源黑体 Normal" panose="020B0400000000000000" charset="-122"/>
                      </a:endParaRPr>
                    </a:p>
                  </a:txBody>
                  <a:tcPr marL="68580" marR="68580" marT="0" marB="0" vert="horz" anchor="ctr" anchorCtr="0"/>
                </a:tc>
              </a:tr>
            </a:tbl>
          </a:graphicData>
        </a:graphic>
      </p:graphicFrame>
    </p:spTree>
    <p:custDataLst>
      <p:tags r:id="rId3"/>
    </p:custData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笔试的准备方法</a:t>
            </a:r>
            <a:endParaRPr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ïṥḻiḋè"/>
          <p:cNvSpPr/>
          <p:nvPr/>
        </p:nvSpPr>
        <p:spPr>
          <a:xfrm>
            <a:off x="2722880" y="4879340"/>
            <a:ext cx="422910" cy="42291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a:solidFill>
                  <a:srgbClr val="F8F8F8"/>
                </a:solidFill>
                <a:latin typeface="思源黑体 Normal" panose="020B0400000000000000" charset="-122"/>
                <a:ea typeface="思源黑体 Normal" panose="020B0400000000000000" charset="-122"/>
                <a:sym typeface="+mn-ea"/>
              </a:rPr>
              <a:t>2</a:t>
            </a:r>
            <a:endParaRPr>
              <a:solidFill>
                <a:srgbClr val="F8F8F8"/>
              </a:solidFill>
              <a:latin typeface="思源黑体 Normal" panose="020B0400000000000000" charset="-122"/>
              <a:ea typeface="思源黑体 Normal" panose="020B0400000000000000" charset="-122"/>
              <a:sym typeface="+mn-ea"/>
            </a:endParaRPr>
          </a:p>
        </p:txBody>
      </p:sp>
      <p:sp>
        <p:nvSpPr>
          <p:cNvPr id="18" name="ïs1iḋê"/>
          <p:cNvSpPr/>
          <p:nvPr/>
        </p:nvSpPr>
        <p:spPr>
          <a:xfrm>
            <a:off x="4238625" y="4879340"/>
            <a:ext cx="422910" cy="422910"/>
          </a:xfrm>
          <a:prstGeom prst="ellipse">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36576" anchor="ctr" anchorCtr="0" forceAA="0" compatLnSpc="1">
            <a:normAutofit fontScale="90000"/>
          </a:bodyPr>
          <a:p>
            <a:pPr algn="ctr"/>
            <a:r>
              <a:rPr lang="en-US" sz="1600">
                <a:solidFill>
                  <a:srgbClr val="FFFFFF"/>
                </a:solidFill>
                <a:latin typeface="思源黑体 Normal" panose="020B0400000000000000" charset="-122"/>
                <a:ea typeface="思源黑体 Normal" panose="020B0400000000000000" charset="-122"/>
              </a:rPr>
              <a:t>3</a:t>
            </a:r>
            <a:endParaRPr lang="en-US" sz="1600">
              <a:solidFill>
                <a:srgbClr val="FFFFFF"/>
              </a:solidFill>
              <a:latin typeface="思源黑体 Normal" panose="020B0400000000000000" charset="-122"/>
              <a:ea typeface="思源黑体 Normal" panose="020B0400000000000000" charset="-122"/>
            </a:endParaRPr>
          </a:p>
        </p:txBody>
      </p:sp>
      <p:sp>
        <p:nvSpPr>
          <p:cNvPr id="19" name="iSļíḍê"/>
          <p:cNvSpPr/>
          <p:nvPr/>
        </p:nvSpPr>
        <p:spPr>
          <a:xfrm>
            <a:off x="1191260" y="4879340"/>
            <a:ext cx="422910" cy="42291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36576" anchor="ctr" anchorCtr="0" forceAA="0" compatLnSpc="1">
            <a:normAutofit fontScale="90000"/>
          </a:bodyPr>
          <a:p>
            <a:pPr algn="ctr"/>
            <a:r>
              <a:rPr lang="en-US" sz="1600">
                <a:solidFill>
                  <a:srgbClr val="FFFFFF"/>
                </a:solidFill>
                <a:latin typeface="思源黑体 Normal" panose="020B0400000000000000" charset="-122"/>
                <a:ea typeface="思源黑体 Normal" panose="020B0400000000000000" charset="-122"/>
              </a:rPr>
              <a:t>1</a:t>
            </a:r>
            <a:endParaRPr lang="en-US" sz="1600">
              <a:solidFill>
                <a:srgbClr val="FFFFFF"/>
              </a:solidFill>
              <a:latin typeface="思源黑体 Normal" panose="020B0400000000000000" charset="-122"/>
              <a:ea typeface="思源黑体 Normal" panose="020B0400000000000000" charset="-122"/>
            </a:endParaRPr>
          </a:p>
        </p:txBody>
      </p:sp>
      <p:sp>
        <p:nvSpPr>
          <p:cNvPr id="20" name="iS1íḍè"/>
          <p:cNvSpPr/>
          <p:nvPr/>
        </p:nvSpPr>
        <p:spPr>
          <a:xfrm>
            <a:off x="5877560" y="4879340"/>
            <a:ext cx="422910" cy="42291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36576" anchor="ctr" anchorCtr="0" forceAA="0" compatLnSpc="1">
            <a:normAutofit fontScale="90000"/>
          </a:bodyPr>
          <a:p>
            <a:pPr algn="ctr"/>
            <a:r>
              <a:rPr lang="en-US" sz="1600">
                <a:solidFill>
                  <a:srgbClr val="FFFFFF"/>
                </a:solidFill>
                <a:latin typeface="思源黑体 Normal" panose="020B0400000000000000" charset="-122"/>
                <a:ea typeface="思源黑体 Normal" panose="020B0400000000000000" charset="-122"/>
              </a:rPr>
              <a:t>4</a:t>
            </a:r>
            <a:endParaRPr lang="en-US" sz="1600">
              <a:solidFill>
                <a:srgbClr val="FFFFFF"/>
              </a:solidFill>
              <a:latin typeface="思源黑体 Normal" panose="020B0400000000000000" charset="-122"/>
              <a:ea typeface="思源黑体 Normal" panose="020B0400000000000000" charset="-122"/>
            </a:endParaRPr>
          </a:p>
        </p:txBody>
      </p:sp>
      <p:sp>
        <p:nvSpPr>
          <p:cNvPr id="21" name="íṥlîḑê"/>
          <p:cNvSpPr/>
          <p:nvPr/>
        </p:nvSpPr>
        <p:spPr>
          <a:xfrm>
            <a:off x="7488555" y="4879340"/>
            <a:ext cx="422910" cy="422910"/>
          </a:xfrm>
          <a:prstGeom prst="ellipse">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a:solidFill>
                  <a:srgbClr val="F8F8F8"/>
                </a:solidFill>
                <a:latin typeface="思源黑体 Normal" panose="020B0400000000000000" charset="-122"/>
                <a:ea typeface="思源黑体 Normal" panose="020B0400000000000000" charset="-122"/>
                <a:sym typeface="+mn-ea"/>
              </a:rPr>
              <a:t>5</a:t>
            </a:r>
            <a:endParaRPr>
              <a:solidFill>
                <a:srgbClr val="F8F8F8"/>
              </a:solidFill>
              <a:latin typeface="思源黑体 Normal" panose="020B0400000000000000" charset="-122"/>
              <a:ea typeface="思源黑体 Normal" panose="020B0400000000000000" charset="-122"/>
              <a:sym typeface="+mn-ea"/>
            </a:endParaRPr>
          </a:p>
        </p:txBody>
      </p:sp>
      <p:sp>
        <p:nvSpPr>
          <p:cNvPr id="22" name="îśḷïḓé"/>
          <p:cNvSpPr/>
          <p:nvPr/>
        </p:nvSpPr>
        <p:spPr>
          <a:xfrm>
            <a:off x="9042400" y="4879340"/>
            <a:ext cx="422910" cy="42291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a:solidFill>
                  <a:srgbClr val="F8F8F8"/>
                </a:solidFill>
                <a:latin typeface="思源黑体 Normal" panose="020B0400000000000000" charset="-122"/>
                <a:ea typeface="思源黑体 Normal" panose="020B0400000000000000" charset="-122"/>
                <a:sym typeface="+mn-ea"/>
              </a:rPr>
              <a:t>6</a:t>
            </a:r>
            <a:endParaRPr>
              <a:solidFill>
                <a:srgbClr val="F8F8F8"/>
              </a:solidFill>
              <a:latin typeface="思源黑体 Normal" panose="020B0400000000000000" charset="-122"/>
              <a:ea typeface="思源黑体 Normal" panose="020B0400000000000000" charset="-122"/>
              <a:sym typeface="+mn-ea"/>
            </a:endParaRPr>
          </a:p>
        </p:txBody>
      </p:sp>
      <p:sp>
        <p:nvSpPr>
          <p:cNvPr id="23" name="îś1ïďe"/>
          <p:cNvSpPr/>
          <p:nvPr/>
        </p:nvSpPr>
        <p:spPr>
          <a:xfrm>
            <a:off x="10557510" y="4879340"/>
            <a:ext cx="422910" cy="42291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a:solidFill>
                  <a:srgbClr val="F8F8F8"/>
                </a:solidFill>
                <a:latin typeface="思源黑体 Normal" panose="020B0400000000000000" charset="-122"/>
                <a:ea typeface="思源黑体 Normal" panose="020B0400000000000000" charset="-122"/>
                <a:sym typeface="+mn-ea"/>
              </a:rPr>
              <a:t>7</a:t>
            </a:r>
            <a:endParaRPr>
              <a:solidFill>
                <a:srgbClr val="F8F8F8"/>
              </a:solidFill>
              <a:latin typeface="思源黑体 Normal" panose="020B0400000000000000" charset="-122"/>
              <a:ea typeface="思源黑体 Normal" panose="020B0400000000000000" charset="-122"/>
              <a:sym typeface="+mn-ea"/>
            </a:endParaRPr>
          </a:p>
        </p:txBody>
      </p:sp>
      <p:sp>
        <p:nvSpPr>
          <p:cNvPr id="24" name="íṧḷiḓè"/>
          <p:cNvSpPr/>
          <p:nvPr/>
        </p:nvSpPr>
        <p:spPr>
          <a:xfrm>
            <a:off x="1312545" y="3558540"/>
            <a:ext cx="180340" cy="1803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endParaRPr>
          </a:p>
        </p:txBody>
      </p:sp>
      <p:cxnSp>
        <p:nvCxnSpPr>
          <p:cNvPr id="25" name="Straight Connector 10"/>
          <p:cNvCxnSpPr>
            <a:stCxn id="19" idx="0"/>
            <a:endCxn id="24" idx="4"/>
          </p:cNvCxnSpPr>
          <p:nvPr/>
        </p:nvCxnSpPr>
        <p:spPr>
          <a:xfrm flipV="1">
            <a:off x="1402715" y="3748405"/>
            <a:ext cx="0" cy="114046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sp>
        <p:nvSpPr>
          <p:cNvPr id="29" name="îsļiďê"/>
          <p:cNvSpPr/>
          <p:nvPr/>
        </p:nvSpPr>
        <p:spPr>
          <a:xfrm>
            <a:off x="2844800" y="4292600"/>
            <a:ext cx="180340" cy="1803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a:latin typeface="思源黑体 Normal" panose="020B0400000000000000" charset="-122"/>
              <a:ea typeface="思源黑体 Normal" panose="020B0400000000000000" charset="-122"/>
              <a:sym typeface="+mn-ea"/>
            </a:endParaRPr>
          </a:p>
        </p:txBody>
      </p:sp>
      <p:cxnSp>
        <p:nvCxnSpPr>
          <p:cNvPr id="33" name="Straight Connector 12"/>
          <p:cNvCxnSpPr>
            <a:stCxn id="4" idx="0"/>
            <a:endCxn id="29" idx="4"/>
          </p:cNvCxnSpPr>
          <p:nvPr/>
        </p:nvCxnSpPr>
        <p:spPr>
          <a:xfrm flipV="1">
            <a:off x="2934335" y="4482465"/>
            <a:ext cx="635" cy="4064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sp>
        <p:nvSpPr>
          <p:cNvPr id="34" name="iṡ1íḑé"/>
          <p:cNvSpPr/>
          <p:nvPr/>
        </p:nvSpPr>
        <p:spPr>
          <a:xfrm>
            <a:off x="4359910" y="3558540"/>
            <a:ext cx="180340" cy="180340"/>
          </a:xfrm>
          <a:prstGeom prst="ellipse">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endParaRPr>
          </a:p>
        </p:txBody>
      </p:sp>
      <p:sp>
        <p:nvSpPr>
          <p:cNvPr id="26" name="ïśļíḍê"/>
          <p:cNvSpPr/>
          <p:nvPr/>
        </p:nvSpPr>
        <p:spPr>
          <a:xfrm>
            <a:off x="5999480" y="4394200"/>
            <a:ext cx="180340" cy="1803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endParaRPr>
          </a:p>
        </p:txBody>
      </p:sp>
      <p:sp>
        <p:nvSpPr>
          <p:cNvPr id="31" name="iślïďe"/>
          <p:cNvSpPr/>
          <p:nvPr/>
        </p:nvSpPr>
        <p:spPr>
          <a:xfrm>
            <a:off x="7609840" y="3378200"/>
            <a:ext cx="180340" cy="180340"/>
          </a:xfrm>
          <a:prstGeom prst="ellipse">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a:latin typeface="思源黑体 Normal" panose="020B0400000000000000" charset="-122"/>
              <a:ea typeface="思源黑体 Normal" panose="020B0400000000000000" charset="-122"/>
              <a:sym typeface="+mn-ea"/>
            </a:endParaRPr>
          </a:p>
        </p:txBody>
      </p:sp>
      <p:sp>
        <p:nvSpPr>
          <p:cNvPr id="37" name="ï$lïdé"/>
          <p:cNvSpPr/>
          <p:nvPr/>
        </p:nvSpPr>
        <p:spPr>
          <a:xfrm>
            <a:off x="9163685" y="4191000"/>
            <a:ext cx="180340" cy="18034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a:latin typeface="思源黑体 Normal" panose="020B0400000000000000" charset="-122"/>
              <a:ea typeface="思源黑体 Normal" panose="020B0400000000000000" charset="-122"/>
              <a:sym typeface="+mn-ea"/>
            </a:endParaRPr>
          </a:p>
        </p:txBody>
      </p:sp>
      <p:sp>
        <p:nvSpPr>
          <p:cNvPr id="27" name="îṡḷïdè"/>
          <p:cNvSpPr/>
          <p:nvPr/>
        </p:nvSpPr>
        <p:spPr>
          <a:xfrm>
            <a:off x="10678795" y="3261360"/>
            <a:ext cx="180340" cy="1803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a:latin typeface="思源黑体 Normal" panose="020B0400000000000000" charset="-122"/>
              <a:ea typeface="思源黑体 Normal" panose="020B0400000000000000" charset="-122"/>
              <a:sym typeface="+mn-ea"/>
            </a:endParaRPr>
          </a:p>
        </p:txBody>
      </p:sp>
      <p:cxnSp>
        <p:nvCxnSpPr>
          <p:cNvPr id="40" name="Straight Connector 18"/>
          <p:cNvCxnSpPr>
            <a:stCxn id="18" idx="0"/>
            <a:endCxn id="34" idx="4"/>
          </p:cNvCxnSpPr>
          <p:nvPr/>
        </p:nvCxnSpPr>
        <p:spPr>
          <a:xfrm flipV="1">
            <a:off x="4450080" y="3748405"/>
            <a:ext cx="0" cy="114046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19"/>
          <p:cNvCxnSpPr>
            <a:stCxn id="20" idx="0"/>
            <a:endCxn id="26" idx="4"/>
          </p:cNvCxnSpPr>
          <p:nvPr/>
        </p:nvCxnSpPr>
        <p:spPr>
          <a:xfrm flipV="1">
            <a:off x="6089015" y="4584065"/>
            <a:ext cx="635" cy="3048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20"/>
          <p:cNvCxnSpPr>
            <a:stCxn id="21" idx="0"/>
            <a:endCxn id="31" idx="4"/>
          </p:cNvCxnSpPr>
          <p:nvPr/>
        </p:nvCxnSpPr>
        <p:spPr>
          <a:xfrm flipV="1">
            <a:off x="7700010" y="3568065"/>
            <a:ext cx="0" cy="13208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21"/>
          <p:cNvCxnSpPr>
            <a:stCxn id="22" idx="0"/>
            <a:endCxn id="37" idx="4"/>
          </p:cNvCxnSpPr>
          <p:nvPr/>
        </p:nvCxnSpPr>
        <p:spPr>
          <a:xfrm flipV="1">
            <a:off x="9253855" y="4380865"/>
            <a:ext cx="0" cy="5080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22"/>
          <p:cNvCxnSpPr>
            <a:stCxn id="23" idx="0"/>
            <a:endCxn id="27" idx="4"/>
          </p:cNvCxnSpPr>
          <p:nvPr/>
        </p:nvCxnSpPr>
        <p:spPr>
          <a:xfrm flipV="1">
            <a:off x="10768965" y="3451225"/>
            <a:ext cx="0" cy="143764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sp>
        <p:nvSpPr>
          <p:cNvPr id="54" name="íṥľïḓè"/>
          <p:cNvSpPr/>
          <p:nvPr/>
        </p:nvSpPr>
        <p:spPr>
          <a:xfrm>
            <a:off x="697865" y="1950720"/>
            <a:ext cx="1440180" cy="144018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endParaRPr>
          </a:p>
        </p:txBody>
      </p:sp>
      <p:sp>
        <p:nvSpPr>
          <p:cNvPr id="60" name="îsḷídé"/>
          <p:cNvSpPr/>
          <p:nvPr/>
        </p:nvSpPr>
        <p:spPr>
          <a:xfrm>
            <a:off x="2352675" y="3075305"/>
            <a:ext cx="1129030" cy="112903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a:latin typeface="思源黑体 Normal" panose="020B0400000000000000" charset="-122"/>
              <a:ea typeface="思源黑体 Normal" panose="020B0400000000000000" charset="-122"/>
              <a:sym typeface="+mn-ea"/>
            </a:endParaRPr>
          </a:p>
        </p:txBody>
      </p:sp>
      <p:sp>
        <p:nvSpPr>
          <p:cNvPr id="62" name="îSľïdè"/>
          <p:cNvSpPr/>
          <p:nvPr/>
        </p:nvSpPr>
        <p:spPr>
          <a:xfrm>
            <a:off x="3885565" y="2339340"/>
            <a:ext cx="1129030" cy="1129030"/>
          </a:xfrm>
          <a:prstGeom prst="ellipse">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endParaRPr>
          </a:p>
        </p:txBody>
      </p:sp>
      <p:sp>
        <p:nvSpPr>
          <p:cNvPr id="67" name="iŝlíḍé"/>
          <p:cNvSpPr/>
          <p:nvPr/>
        </p:nvSpPr>
        <p:spPr>
          <a:xfrm>
            <a:off x="5340350" y="2823210"/>
            <a:ext cx="1497965" cy="1497965"/>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p>
            <a:pPr algn="ctr"/>
            <a:endParaRPr>
              <a:latin typeface="思源黑体 Normal" panose="020B0400000000000000" charset="-122"/>
              <a:ea typeface="思源黑体 Normal" panose="020B0400000000000000" charset="-122"/>
            </a:endParaRPr>
          </a:p>
        </p:txBody>
      </p:sp>
      <p:sp>
        <p:nvSpPr>
          <p:cNvPr id="69" name="îṡľíḓè"/>
          <p:cNvSpPr/>
          <p:nvPr/>
        </p:nvSpPr>
        <p:spPr>
          <a:xfrm>
            <a:off x="7135495" y="2186940"/>
            <a:ext cx="1129030" cy="1129030"/>
          </a:xfrm>
          <a:prstGeom prst="ellipse">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a:latin typeface="思源黑体 Normal" panose="020B0400000000000000" charset="-122"/>
              <a:ea typeface="思源黑体 Normal" panose="020B0400000000000000" charset="-122"/>
              <a:sym typeface="+mn-ea"/>
            </a:endParaRPr>
          </a:p>
        </p:txBody>
      </p:sp>
      <p:sp>
        <p:nvSpPr>
          <p:cNvPr id="70" name="islidê"/>
          <p:cNvSpPr/>
          <p:nvPr/>
        </p:nvSpPr>
        <p:spPr>
          <a:xfrm>
            <a:off x="8496300" y="2606675"/>
            <a:ext cx="1515110" cy="151511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a:latin typeface="思源黑体 Normal" panose="020B0400000000000000" charset="-122"/>
              <a:ea typeface="思源黑体 Normal" panose="020B0400000000000000" charset="-122"/>
              <a:sym typeface="+mn-ea"/>
            </a:endParaRPr>
          </a:p>
        </p:txBody>
      </p:sp>
      <p:sp>
        <p:nvSpPr>
          <p:cNvPr id="71" name="ísļiḍé"/>
          <p:cNvSpPr/>
          <p:nvPr/>
        </p:nvSpPr>
        <p:spPr>
          <a:xfrm>
            <a:off x="10033635" y="1716405"/>
            <a:ext cx="1470660" cy="147066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a:latin typeface="思源黑体 Normal" panose="020B0400000000000000" charset="-122"/>
              <a:ea typeface="思源黑体 Normal" panose="020B0400000000000000" charset="-122"/>
              <a:sym typeface="+mn-ea"/>
            </a:endParaRPr>
          </a:p>
        </p:txBody>
      </p:sp>
      <p:sp>
        <p:nvSpPr>
          <p:cNvPr id="72" name="íṥlîdê"/>
          <p:cNvSpPr txBox="1"/>
          <p:nvPr/>
        </p:nvSpPr>
        <p:spPr>
          <a:xfrm>
            <a:off x="694690" y="5688965"/>
            <a:ext cx="1416050" cy="338455"/>
          </a:xfrm>
          <a:prstGeom prst="rect">
            <a:avLst/>
          </a:prstGeom>
          <a:noFill/>
        </p:spPr>
        <p:txBody>
          <a:bodyPr wrap="none" anchor="ctr"/>
          <a:p>
            <a:pPr algn="ctr"/>
            <a:r>
              <a:rPr lang="zh-CN" altLang="en-US" sz="1900">
                <a:solidFill>
                  <a:schemeClr val="tx1"/>
                </a:solidFill>
                <a:latin typeface="思源黑体 Normal" panose="020B0400000000000000" charset="-122"/>
                <a:ea typeface="思源黑体 Normal" panose="020B0400000000000000" charset="-122"/>
              </a:rPr>
              <a:t>重在基础</a:t>
            </a:r>
            <a:endParaRPr lang="zh-CN" altLang="en-US" sz="1900">
              <a:solidFill>
                <a:schemeClr val="tx1"/>
              </a:solidFill>
              <a:latin typeface="思源黑体 Normal" panose="020B0400000000000000" charset="-122"/>
              <a:ea typeface="思源黑体 Normal" panose="020B0400000000000000" charset="-122"/>
            </a:endParaRPr>
          </a:p>
        </p:txBody>
      </p:sp>
      <p:sp>
        <p:nvSpPr>
          <p:cNvPr id="73" name="íšliḓè"/>
          <p:cNvSpPr txBox="1"/>
          <p:nvPr/>
        </p:nvSpPr>
        <p:spPr>
          <a:xfrm>
            <a:off x="2213610" y="5688965"/>
            <a:ext cx="1416050" cy="338455"/>
          </a:xfrm>
          <a:prstGeom prst="rect">
            <a:avLst/>
          </a:prstGeom>
          <a:noFill/>
        </p:spPr>
        <p:txBody>
          <a:bodyPr wrap="none" anchor="ctr">
            <a:noAutofit/>
          </a:bodyPr>
          <a:p>
            <a:pPr lvl="0" algn="ctr">
              <a:buClrTx/>
              <a:buSzTx/>
              <a:buFontTx/>
            </a:pPr>
            <a:r>
              <a:rPr lang="zh-CN" altLang="en-US" sz="1900">
                <a:latin typeface="思源黑体 Normal" panose="020B0400000000000000" charset="-122"/>
                <a:ea typeface="思源黑体 Normal" panose="020B0400000000000000" charset="-122"/>
                <a:sym typeface="+mn-ea"/>
              </a:rPr>
              <a:t>重在运用</a:t>
            </a:r>
            <a:endParaRPr lang="zh-CN" altLang="en-US" sz="1900">
              <a:latin typeface="思源黑体 Normal" panose="020B0400000000000000" charset="-122"/>
              <a:ea typeface="思源黑体 Normal" panose="020B0400000000000000" charset="-122"/>
              <a:sym typeface="+mn-ea"/>
            </a:endParaRPr>
          </a:p>
        </p:txBody>
      </p:sp>
      <p:sp>
        <p:nvSpPr>
          <p:cNvPr id="74" name="işlïdè"/>
          <p:cNvSpPr txBox="1"/>
          <p:nvPr/>
        </p:nvSpPr>
        <p:spPr>
          <a:xfrm>
            <a:off x="3757295" y="5688965"/>
            <a:ext cx="1416050" cy="338455"/>
          </a:xfrm>
          <a:prstGeom prst="rect">
            <a:avLst/>
          </a:prstGeom>
          <a:noFill/>
        </p:spPr>
        <p:txBody>
          <a:bodyPr wrap="none" anchor="ctr">
            <a:noAutofit/>
          </a:bodyPr>
          <a:p>
            <a:pPr lvl="0" algn="ctr">
              <a:buClrTx/>
              <a:buSzTx/>
              <a:buFontTx/>
            </a:pPr>
            <a:r>
              <a:rPr lang="zh-CN" altLang="en-US" sz="1900">
                <a:latin typeface="思源黑体 Normal" panose="020B0400000000000000" charset="-122"/>
                <a:ea typeface="思源黑体 Normal" panose="020B0400000000000000" charset="-122"/>
                <a:sym typeface="+mn-ea"/>
              </a:rPr>
              <a:t>把面放宽</a:t>
            </a:r>
            <a:endParaRPr lang="zh-CN" altLang="en-US" sz="1900">
              <a:latin typeface="思源黑体 Normal" panose="020B0400000000000000" charset="-122"/>
              <a:ea typeface="思源黑体 Normal" panose="020B0400000000000000" charset="-122"/>
              <a:sym typeface="+mn-ea"/>
            </a:endParaRPr>
          </a:p>
        </p:txBody>
      </p:sp>
      <p:sp>
        <p:nvSpPr>
          <p:cNvPr id="75" name="ïsľíḋê"/>
          <p:cNvSpPr txBox="1"/>
          <p:nvPr/>
        </p:nvSpPr>
        <p:spPr>
          <a:xfrm>
            <a:off x="5383530" y="5688965"/>
            <a:ext cx="1416050" cy="338455"/>
          </a:xfrm>
          <a:prstGeom prst="rect">
            <a:avLst/>
          </a:prstGeom>
          <a:noFill/>
        </p:spPr>
        <p:txBody>
          <a:bodyPr wrap="none" anchor="ctr">
            <a:noAutofit/>
          </a:bodyPr>
          <a:p>
            <a:pPr lvl="0" algn="ctr">
              <a:buClrTx/>
              <a:buSzTx/>
              <a:buFontTx/>
            </a:pPr>
            <a:r>
              <a:rPr lang="zh-CN" altLang="en-US" sz="1900">
                <a:latin typeface="思源黑体 Normal" panose="020B0400000000000000" charset="-122"/>
                <a:ea typeface="思源黑体 Normal" panose="020B0400000000000000" charset="-122"/>
                <a:sym typeface="+mn-ea"/>
              </a:rPr>
              <a:t>提高修养</a:t>
            </a:r>
            <a:endParaRPr lang="zh-CN" altLang="en-US" sz="1900">
              <a:latin typeface="思源黑体 Normal" panose="020B0400000000000000" charset="-122"/>
              <a:ea typeface="思源黑体 Normal" panose="020B0400000000000000" charset="-122"/>
              <a:sym typeface="+mn-ea"/>
            </a:endParaRPr>
          </a:p>
        </p:txBody>
      </p:sp>
      <p:sp>
        <p:nvSpPr>
          <p:cNvPr id="76" name="íṣ1íḍê"/>
          <p:cNvSpPr txBox="1"/>
          <p:nvPr/>
        </p:nvSpPr>
        <p:spPr>
          <a:xfrm>
            <a:off x="6995160" y="5688965"/>
            <a:ext cx="1416050" cy="338455"/>
          </a:xfrm>
          <a:prstGeom prst="rect">
            <a:avLst/>
          </a:prstGeom>
          <a:noFill/>
        </p:spPr>
        <p:txBody>
          <a:bodyPr wrap="none" anchor="ctr">
            <a:noAutofit/>
          </a:bodyPr>
          <a:p>
            <a:pPr lvl="0" algn="ctr">
              <a:buClrTx/>
              <a:buSzTx/>
              <a:buFontTx/>
            </a:pPr>
            <a:r>
              <a:rPr lang="zh-CN" altLang="en-US" sz="1900">
                <a:latin typeface="思源黑体 Normal" panose="020B0400000000000000" charset="-122"/>
                <a:ea typeface="思源黑体 Normal" panose="020B0400000000000000" charset="-122"/>
                <a:cs typeface="思源黑体 Normal" panose="020B0400000000000000" charset="-122"/>
                <a:sym typeface="+mn-ea"/>
              </a:rPr>
              <a:t>多实践 多总结</a:t>
            </a:r>
            <a:endParaRPr lang="zh-CN" altLang="en-US" sz="1900">
              <a:latin typeface="思源黑体 Normal" panose="020B0400000000000000" charset="-122"/>
              <a:ea typeface="思源黑体 Normal" panose="020B0400000000000000" charset="-122"/>
              <a:cs typeface="思源黑体 Normal" panose="020B0400000000000000" charset="-122"/>
              <a:sym typeface="+mn-ea"/>
            </a:endParaRPr>
          </a:p>
        </p:txBody>
      </p:sp>
      <p:sp>
        <p:nvSpPr>
          <p:cNvPr id="77" name="ïsľîďê"/>
          <p:cNvSpPr txBox="1"/>
          <p:nvPr/>
        </p:nvSpPr>
        <p:spPr>
          <a:xfrm>
            <a:off x="8535670" y="5688965"/>
            <a:ext cx="1416050" cy="338455"/>
          </a:xfrm>
          <a:prstGeom prst="rect">
            <a:avLst/>
          </a:prstGeom>
          <a:noFill/>
        </p:spPr>
        <p:txBody>
          <a:bodyPr wrap="none" anchor="ctr">
            <a:noAutofit/>
          </a:bodyPr>
          <a:p>
            <a:pPr lvl="0" algn="ctr">
              <a:buClrTx/>
              <a:buSzTx/>
              <a:buFontTx/>
            </a:pPr>
            <a:r>
              <a:rPr lang="zh-CN" altLang="en-US" sz="1900">
                <a:latin typeface="思源黑体 Normal" panose="020B0400000000000000" charset="-122"/>
                <a:ea typeface="思源黑体 Normal" panose="020B0400000000000000" charset="-122"/>
                <a:sym typeface="+mn-ea"/>
              </a:rPr>
              <a:t>提前复习</a:t>
            </a:r>
            <a:endParaRPr lang="zh-CN" altLang="en-US" sz="1900">
              <a:latin typeface="思源黑体 Normal" panose="020B0400000000000000" charset="-122"/>
              <a:ea typeface="思源黑体 Normal" panose="020B0400000000000000" charset="-122"/>
              <a:sym typeface="+mn-ea"/>
            </a:endParaRPr>
          </a:p>
        </p:txBody>
      </p:sp>
      <p:sp>
        <p:nvSpPr>
          <p:cNvPr id="78" name="íSľíḋê"/>
          <p:cNvSpPr txBox="1"/>
          <p:nvPr/>
        </p:nvSpPr>
        <p:spPr>
          <a:xfrm>
            <a:off x="10078720" y="5688965"/>
            <a:ext cx="1416050" cy="338455"/>
          </a:xfrm>
          <a:prstGeom prst="rect">
            <a:avLst/>
          </a:prstGeom>
          <a:noFill/>
        </p:spPr>
        <p:txBody>
          <a:bodyPr wrap="none" anchor="ctr">
            <a:noAutofit/>
          </a:bodyPr>
          <a:p>
            <a:pPr lvl="0" algn="ctr">
              <a:buClrTx/>
              <a:buSzTx/>
              <a:buFontTx/>
            </a:pPr>
            <a:r>
              <a:rPr lang="zh-CN" altLang="en-US" sz="1900">
                <a:latin typeface="思源黑体 Normal" panose="020B0400000000000000" charset="-122"/>
                <a:ea typeface="思源黑体 Normal" panose="020B0400000000000000" charset="-122"/>
                <a:sym typeface="+mn-ea"/>
              </a:rPr>
              <a:t>良好的身心状态</a:t>
            </a:r>
            <a:endParaRPr lang="zh-CN" altLang="en-US" sz="1900">
              <a:latin typeface="思源黑体 Normal" panose="020B0400000000000000" charset="-122"/>
              <a:ea typeface="思源黑体 Normal" panose="020B0400000000000000" charset="-122"/>
              <a:sym typeface="+mn-ea"/>
            </a:endParaRPr>
          </a:p>
        </p:txBody>
      </p:sp>
      <p:sp>
        <p:nvSpPr>
          <p:cNvPr id="79" name="ïṧľïďe"/>
          <p:cNvSpPr/>
          <p:nvPr/>
        </p:nvSpPr>
        <p:spPr bwMode="auto">
          <a:xfrm>
            <a:off x="5774690" y="3162935"/>
            <a:ext cx="637540" cy="805180"/>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p:spPr>
        <p:txBody>
          <a:bodyPr anchor="ctr"/>
          <a:p>
            <a:pPr algn="ctr"/>
            <a:endParaRPr>
              <a:latin typeface="思源黑体 Normal" panose="020B0400000000000000" charset="-122"/>
              <a:ea typeface="思源黑体 Normal" panose="020B0400000000000000" charset="-122"/>
            </a:endParaRPr>
          </a:p>
        </p:txBody>
      </p:sp>
      <p:sp>
        <p:nvSpPr>
          <p:cNvPr id="80" name="îŝ1ídè"/>
          <p:cNvSpPr/>
          <p:nvPr/>
        </p:nvSpPr>
        <p:spPr bwMode="auto">
          <a:xfrm>
            <a:off x="4142105" y="2559050"/>
            <a:ext cx="602615" cy="730250"/>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p:spPr>
        <p:txBody>
          <a:bodyPr anchor="ctr"/>
          <a:p>
            <a:pPr algn="ctr"/>
            <a:endParaRPr>
              <a:latin typeface="思源黑体 Normal" panose="020B0400000000000000" charset="-122"/>
              <a:ea typeface="思源黑体 Normal" panose="020B0400000000000000" charset="-122"/>
            </a:endParaRPr>
          </a:p>
        </p:txBody>
      </p:sp>
      <p:sp>
        <p:nvSpPr>
          <p:cNvPr id="81" name="iSlíḍè"/>
          <p:cNvSpPr/>
          <p:nvPr/>
        </p:nvSpPr>
        <p:spPr bwMode="auto">
          <a:xfrm>
            <a:off x="7313930" y="2372995"/>
            <a:ext cx="772160" cy="756285"/>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FFFFFF"/>
          </a:solidFill>
          <a:ln>
            <a:noFill/>
          </a:ln>
        </p:spPr>
        <p:txBody>
          <a:bodyPr anchor="ctr"/>
          <a:p>
            <a:pPr algn="ctr"/>
            <a:endParaRPr>
              <a:latin typeface="思源黑体 Normal" panose="020B0400000000000000" charset="-122"/>
              <a:ea typeface="思源黑体 Normal" panose="020B0400000000000000" charset="-122"/>
            </a:endParaRPr>
          </a:p>
        </p:txBody>
      </p:sp>
      <p:sp>
        <p:nvSpPr>
          <p:cNvPr id="28" name="ïṧļíḋé"/>
          <p:cNvSpPr/>
          <p:nvPr/>
        </p:nvSpPr>
        <p:spPr bwMode="auto">
          <a:xfrm>
            <a:off x="10303510" y="1955800"/>
            <a:ext cx="930275" cy="99123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rgbClr val="FFFFFF"/>
          </a:solidFill>
          <a:ln>
            <a:noFill/>
          </a:ln>
        </p:spPr>
        <p:txBody>
          <a:bodyPr anchor="ctr"/>
          <a:p>
            <a:pPr algn="ctr"/>
            <a:endParaRPr>
              <a:latin typeface="思源黑体 Normal" panose="020B0400000000000000" charset="-122"/>
              <a:ea typeface="思源黑体 Normal" panose="020B0400000000000000" charset="-122"/>
            </a:endParaRPr>
          </a:p>
        </p:txBody>
      </p:sp>
      <p:sp>
        <p:nvSpPr>
          <p:cNvPr id="83" name="ïṥ1íḋe"/>
          <p:cNvSpPr/>
          <p:nvPr/>
        </p:nvSpPr>
        <p:spPr bwMode="auto">
          <a:xfrm>
            <a:off x="958215" y="2211070"/>
            <a:ext cx="935990" cy="935990"/>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FFFFFF"/>
          </a:solidFill>
          <a:ln>
            <a:noFill/>
          </a:ln>
        </p:spPr>
        <p:txBody>
          <a:bodyPr anchor="ctr"/>
          <a:p>
            <a:pPr algn="ctr"/>
            <a:endParaRPr>
              <a:latin typeface="思源黑体 Normal" panose="020B0400000000000000" charset="-122"/>
              <a:ea typeface="思源黑体 Normal" panose="020B0400000000000000" charset="-122"/>
            </a:endParaRPr>
          </a:p>
        </p:txBody>
      </p:sp>
      <p:sp>
        <p:nvSpPr>
          <p:cNvPr id="30" name="ïṩḻîḍè"/>
          <p:cNvSpPr/>
          <p:nvPr/>
        </p:nvSpPr>
        <p:spPr bwMode="auto">
          <a:xfrm>
            <a:off x="2651125" y="3314065"/>
            <a:ext cx="531495" cy="652145"/>
          </a:xfrm>
          <a:custGeom>
            <a:avLst/>
            <a:gdLst>
              <a:gd name="T0" fmla="*/ 2 w 802"/>
              <a:gd name="T1" fmla="*/ 942 h 986"/>
              <a:gd name="T2" fmla="*/ 9 w 802"/>
              <a:gd name="T3" fmla="*/ 970 h 986"/>
              <a:gd name="T4" fmla="*/ 48 w 802"/>
              <a:gd name="T5" fmla="*/ 980 h 986"/>
              <a:gd name="T6" fmla="*/ 194 w 802"/>
              <a:gd name="T7" fmla="*/ 916 h 986"/>
              <a:gd name="T8" fmla="*/ 27 w 802"/>
              <a:gd name="T9" fmla="*/ 785 h 986"/>
              <a:gd name="T10" fmla="*/ 2 w 802"/>
              <a:gd name="T11" fmla="*/ 942 h 986"/>
              <a:gd name="T12" fmla="*/ 145 w 802"/>
              <a:gd name="T13" fmla="*/ 910 h 986"/>
              <a:gd name="T14" fmla="*/ 38 w 802"/>
              <a:gd name="T15" fmla="*/ 956 h 986"/>
              <a:gd name="T16" fmla="*/ 29 w 802"/>
              <a:gd name="T17" fmla="*/ 954 h 986"/>
              <a:gd name="T18" fmla="*/ 27 w 802"/>
              <a:gd name="T19" fmla="*/ 946 h 986"/>
              <a:gd name="T20" fmla="*/ 45 w 802"/>
              <a:gd name="T21" fmla="*/ 831 h 986"/>
              <a:gd name="T22" fmla="*/ 145 w 802"/>
              <a:gd name="T23" fmla="*/ 910 h 986"/>
              <a:gd name="T24" fmla="*/ 801 w 802"/>
              <a:gd name="T25" fmla="*/ 101 h 986"/>
              <a:gd name="T26" fmla="*/ 794 w 802"/>
              <a:gd name="T27" fmla="*/ 89 h 986"/>
              <a:gd name="T28" fmla="*/ 687 w 802"/>
              <a:gd name="T29" fmla="*/ 4 h 986"/>
              <a:gd name="T30" fmla="*/ 675 w 802"/>
              <a:gd name="T31" fmla="*/ 0 h 986"/>
              <a:gd name="T32" fmla="*/ 660 w 802"/>
              <a:gd name="T33" fmla="*/ 7 h 986"/>
              <a:gd name="T34" fmla="*/ 574 w 802"/>
              <a:gd name="T35" fmla="*/ 116 h 986"/>
              <a:gd name="T36" fmla="*/ 570 w 802"/>
              <a:gd name="T37" fmla="*/ 130 h 986"/>
              <a:gd name="T38" fmla="*/ 577 w 802"/>
              <a:gd name="T39" fmla="*/ 142 h 986"/>
              <a:gd name="T40" fmla="*/ 684 w 802"/>
              <a:gd name="T41" fmla="*/ 227 h 986"/>
              <a:gd name="T42" fmla="*/ 696 w 802"/>
              <a:gd name="T43" fmla="*/ 231 h 986"/>
              <a:gd name="T44" fmla="*/ 710 w 802"/>
              <a:gd name="T45" fmla="*/ 225 h 986"/>
              <a:gd name="T46" fmla="*/ 797 w 802"/>
              <a:gd name="T47" fmla="*/ 115 h 986"/>
              <a:gd name="T48" fmla="*/ 801 w 802"/>
              <a:gd name="T49" fmla="*/ 101 h 986"/>
              <a:gd name="T50" fmla="*/ 695 w 802"/>
              <a:gd name="T51" fmla="*/ 204 h 986"/>
              <a:gd name="T52" fmla="*/ 598 w 802"/>
              <a:gd name="T53" fmla="*/ 127 h 986"/>
              <a:gd name="T54" fmla="*/ 676 w 802"/>
              <a:gd name="T55" fmla="*/ 27 h 986"/>
              <a:gd name="T56" fmla="*/ 773 w 802"/>
              <a:gd name="T57" fmla="*/ 104 h 986"/>
              <a:gd name="T58" fmla="*/ 695 w 802"/>
              <a:gd name="T59" fmla="*/ 204 h 986"/>
              <a:gd name="T60" fmla="*/ 37 w 802"/>
              <a:gd name="T61" fmla="*/ 774 h 986"/>
              <a:gd name="T62" fmla="*/ 201 w 802"/>
              <a:gd name="T63" fmla="*/ 903 h 986"/>
              <a:gd name="T64" fmla="*/ 698 w 802"/>
              <a:gd name="T65" fmla="*/ 269 h 986"/>
              <a:gd name="T66" fmla="*/ 534 w 802"/>
              <a:gd name="T67" fmla="*/ 140 h 986"/>
              <a:gd name="T68" fmla="*/ 37 w 802"/>
              <a:gd name="T69" fmla="*/ 774 h 986"/>
              <a:gd name="T70" fmla="*/ 608 w 802"/>
              <a:gd name="T71" fmla="*/ 231 h 986"/>
              <a:gd name="T72" fmla="*/ 460 w 802"/>
              <a:gd name="T73" fmla="*/ 423 h 986"/>
              <a:gd name="T74" fmla="*/ 438 w 802"/>
              <a:gd name="T75" fmla="*/ 406 h 986"/>
              <a:gd name="T76" fmla="*/ 587 w 802"/>
              <a:gd name="T77" fmla="*/ 214 h 986"/>
              <a:gd name="T78" fmla="*/ 608 w 802"/>
              <a:gd name="T79" fmla="*/ 231 h 986"/>
              <a:gd name="T80" fmla="*/ 568 w 802"/>
              <a:gd name="T81" fmla="*/ 199 h 986"/>
              <a:gd name="T82" fmla="*/ 403 w 802"/>
              <a:gd name="T83" fmla="*/ 411 h 986"/>
              <a:gd name="T84" fmla="*/ 465 w 802"/>
              <a:gd name="T85" fmla="*/ 459 h 986"/>
              <a:gd name="T86" fmla="*/ 628 w 802"/>
              <a:gd name="T87" fmla="*/ 246 h 986"/>
              <a:gd name="T88" fmla="*/ 663 w 802"/>
              <a:gd name="T89" fmla="*/ 273 h 986"/>
              <a:gd name="T90" fmla="*/ 197 w 802"/>
              <a:gd name="T91" fmla="*/ 867 h 986"/>
              <a:gd name="T92" fmla="*/ 72 w 802"/>
              <a:gd name="T93" fmla="*/ 770 h 986"/>
              <a:gd name="T94" fmla="*/ 538 w 802"/>
              <a:gd name="T95" fmla="*/ 176 h 986"/>
              <a:gd name="T96" fmla="*/ 568 w 802"/>
              <a:gd name="T97" fmla="*/ 199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2" h="986">
                <a:moveTo>
                  <a:pt x="2" y="942"/>
                </a:moveTo>
                <a:cubicBezTo>
                  <a:pt x="0" y="952"/>
                  <a:pt x="3" y="962"/>
                  <a:pt x="9" y="970"/>
                </a:cubicBezTo>
                <a:cubicBezTo>
                  <a:pt x="21" y="986"/>
                  <a:pt x="40" y="983"/>
                  <a:pt x="48" y="980"/>
                </a:cubicBezTo>
                <a:cubicBezTo>
                  <a:pt x="194" y="916"/>
                  <a:pt x="194" y="916"/>
                  <a:pt x="194" y="916"/>
                </a:cubicBezTo>
                <a:cubicBezTo>
                  <a:pt x="27" y="785"/>
                  <a:pt x="27" y="785"/>
                  <a:pt x="27" y="785"/>
                </a:cubicBezTo>
                <a:lnTo>
                  <a:pt x="2" y="942"/>
                </a:lnTo>
                <a:close/>
                <a:moveTo>
                  <a:pt x="145" y="910"/>
                </a:moveTo>
                <a:cubicBezTo>
                  <a:pt x="38" y="956"/>
                  <a:pt x="38" y="956"/>
                  <a:pt x="38" y="956"/>
                </a:cubicBezTo>
                <a:cubicBezTo>
                  <a:pt x="37" y="957"/>
                  <a:pt x="33" y="958"/>
                  <a:pt x="29" y="954"/>
                </a:cubicBezTo>
                <a:cubicBezTo>
                  <a:pt x="27" y="952"/>
                  <a:pt x="26" y="950"/>
                  <a:pt x="27" y="946"/>
                </a:cubicBezTo>
                <a:cubicBezTo>
                  <a:pt x="45" y="831"/>
                  <a:pt x="45" y="831"/>
                  <a:pt x="45" y="831"/>
                </a:cubicBezTo>
                <a:lnTo>
                  <a:pt x="145" y="910"/>
                </a:lnTo>
                <a:close/>
                <a:moveTo>
                  <a:pt x="801" y="101"/>
                </a:moveTo>
                <a:cubicBezTo>
                  <a:pt x="801" y="96"/>
                  <a:pt x="798" y="92"/>
                  <a:pt x="794" y="89"/>
                </a:cubicBezTo>
                <a:cubicBezTo>
                  <a:pt x="687" y="4"/>
                  <a:pt x="687" y="4"/>
                  <a:pt x="687" y="4"/>
                </a:cubicBezTo>
                <a:cubicBezTo>
                  <a:pt x="684" y="1"/>
                  <a:pt x="679" y="0"/>
                  <a:pt x="675" y="0"/>
                </a:cubicBezTo>
                <a:cubicBezTo>
                  <a:pt x="669" y="0"/>
                  <a:pt x="664" y="2"/>
                  <a:pt x="660" y="7"/>
                </a:cubicBezTo>
                <a:cubicBezTo>
                  <a:pt x="574" y="116"/>
                  <a:pt x="574" y="116"/>
                  <a:pt x="574" y="116"/>
                </a:cubicBezTo>
                <a:cubicBezTo>
                  <a:pt x="571" y="120"/>
                  <a:pt x="569" y="125"/>
                  <a:pt x="570" y="130"/>
                </a:cubicBezTo>
                <a:cubicBezTo>
                  <a:pt x="570" y="135"/>
                  <a:pt x="573" y="139"/>
                  <a:pt x="577" y="142"/>
                </a:cubicBezTo>
                <a:cubicBezTo>
                  <a:pt x="684" y="227"/>
                  <a:pt x="684" y="227"/>
                  <a:pt x="684" y="227"/>
                </a:cubicBezTo>
                <a:cubicBezTo>
                  <a:pt x="687" y="230"/>
                  <a:pt x="691" y="231"/>
                  <a:pt x="696" y="231"/>
                </a:cubicBezTo>
                <a:cubicBezTo>
                  <a:pt x="701" y="231"/>
                  <a:pt x="707" y="229"/>
                  <a:pt x="710" y="225"/>
                </a:cubicBezTo>
                <a:cubicBezTo>
                  <a:pt x="797" y="115"/>
                  <a:pt x="797" y="115"/>
                  <a:pt x="797" y="115"/>
                </a:cubicBezTo>
                <a:cubicBezTo>
                  <a:pt x="800" y="112"/>
                  <a:pt x="802" y="107"/>
                  <a:pt x="801" y="101"/>
                </a:cubicBezTo>
                <a:close/>
                <a:moveTo>
                  <a:pt x="695" y="204"/>
                </a:moveTo>
                <a:cubicBezTo>
                  <a:pt x="598" y="127"/>
                  <a:pt x="598" y="127"/>
                  <a:pt x="598" y="127"/>
                </a:cubicBezTo>
                <a:cubicBezTo>
                  <a:pt x="676" y="27"/>
                  <a:pt x="676" y="27"/>
                  <a:pt x="676" y="27"/>
                </a:cubicBezTo>
                <a:cubicBezTo>
                  <a:pt x="773" y="104"/>
                  <a:pt x="773" y="104"/>
                  <a:pt x="773" y="104"/>
                </a:cubicBezTo>
                <a:lnTo>
                  <a:pt x="695" y="204"/>
                </a:lnTo>
                <a:close/>
                <a:moveTo>
                  <a:pt x="37" y="774"/>
                </a:moveTo>
                <a:cubicBezTo>
                  <a:pt x="201" y="903"/>
                  <a:pt x="201" y="903"/>
                  <a:pt x="201" y="903"/>
                </a:cubicBezTo>
                <a:cubicBezTo>
                  <a:pt x="698" y="269"/>
                  <a:pt x="698" y="269"/>
                  <a:pt x="698" y="269"/>
                </a:cubicBezTo>
                <a:cubicBezTo>
                  <a:pt x="534" y="140"/>
                  <a:pt x="534" y="140"/>
                  <a:pt x="534" y="140"/>
                </a:cubicBezTo>
                <a:lnTo>
                  <a:pt x="37" y="774"/>
                </a:lnTo>
                <a:close/>
                <a:moveTo>
                  <a:pt x="608" y="231"/>
                </a:moveTo>
                <a:cubicBezTo>
                  <a:pt x="460" y="423"/>
                  <a:pt x="460" y="423"/>
                  <a:pt x="460" y="423"/>
                </a:cubicBezTo>
                <a:cubicBezTo>
                  <a:pt x="438" y="406"/>
                  <a:pt x="438" y="406"/>
                  <a:pt x="438" y="406"/>
                </a:cubicBezTo>
                <a:cubicBezTo>
                  <a:pt x="587" y="214"/>
                  <a:pt x="587" y="214"/>
                  <a:pt x="587" y="214"/>
                </a:cubicBezTo>
                <a:lnTo>
                  <a:pt x="608" y="231"/>
                </a:lnTo>
                <a:close/>
                <a:moveTo>
                  <a:pt x="568" y="199"/>
                </a:moveTo>
                <a:cubicBezTo>
                  <a:pt x="403" y="411"/>
                  <a:pt x="403" y="411"/>
                  <a:pt x="403" y="411"/>
                </a:cubicBezTo>
                <a:cubicBezTo>
                  <a:pt x="465" y="459"/>
                  <a:pt x="465" y="459"/>
                  <a:pt x="465" y="459"/>
                </a:cubicBezTo>
                <a:cubicBezTo>
                  <a:pt x="628" y="246"/>
                  <a:pt x="628" y="246"/>
                  <a:pt x="628" y="246"/>
                </a:cubicBezTo>
                <a:cubicBezTo>
                  <a:pt x="663" y="273"/>
                  <a:pt x="663" y="273"/>
                  <a:pt x="663" y="273"/>
                </a:cubicBezTo>
                <a:cubicBezTo>
                  <a:pt x="197" y="867"/>
                  <a:pt x="197" y="867"/>
                  <a:pt x="197" y="867"/>
                </a:cubicBezTo>
                <a:cubicBezTo>
                  <a:pt x="72" y="770"/>
                  <a:pt x="72" y="770"/>
                  <a:pt x="72" y="770"/>
                </a:cubicBezTo>
                <a:cubicBezTo>
                  <a:pt x="538" y="176"/>
                  <a:pt x="538" y="176"/>
                  <a:pt x="538" y="176"/>
                </a:cubicBezTo>
                <a:lnTo>
                  <a:pt x="568" y="199"/>
                </a:lnTo>
                <a:close/>
              </a:path>
            </a:pathLst>
          </a:custGeom>
          <a:solidFill>
            <a:srgbClr val="FFFFFF"/>
          </a:solidFill>
          <a:ln>
            <a:noFill/>
          </a:ln>
        </p:spPr>
        <p:txBody>
          <a:bodyPr anchor="ctr"/>
          <a:p>
            <a:pPr algn="ctr"/>
            <a:endParaRPr>
              <a:latin typeface="思源黑体 Normal" panose="020B0400000000000000" charset="-122"/>
              <a:ea typeface="思源黑体 Normal" panose="020B0400000000000000" charset="-122"/>
            </a:endParaRPr>
          </a:p>
        </p:txBody>
      </p:sp>
      <p:sp>
        <p:nvSpPr>
          <p:cNvPr id="32" name="íśḷïḓé"/>
          <p:cNvSpPr/>
          <p:nvPr/>
        </p:nvSpPr>
        <p:spPr bwMode="auto">
          <a:xfrm>
            <a:off x="8796655" y="2985770"/>
            <a:ext cx="914400" cy="756285"/>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FFFFFF"/>
          </a:solidFill>
          <a:ln>
            <a:noFill/>
          </a:ln>
        </p:spPr>
        <p:txBody>
          <a:bodyPr anchor="ctr"/>
          <a:p>
            <a:pPr algn="ctr"/>
            <a:endParaRPr>
              <a:latin typeface="思源黑体 Normal" panose="020B0400000000000000" charset="-122"/>
              <a:ea typeface="思源黑体 Normal" panose="020B0400000000000000" charset="-122"/>
            </a:endParaRPr>
          </a:p>
        </p:txBody>
      </p:sp>
    </p:spTree>
    <p:custDataLst>
      <p:tags r:id="rId2"/>
    </p:custData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笔试</a:t>
            </a:r>
            <a:r>
              <a:rPr lang="zh-CN"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的</a:t>
            </a:r>
            <a:r>
              <a:rPr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rPr>
              <a:t>应对技巧</a:t>
            </a:r>
            <a:endParaRPr sz="2400" b="1" spc="150" dirty="0">
              <a:solidFill>
                <a:schemeClr val="accent1"/>
              </a:solidFill>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4" name="ï$ḻîdê"/>
          <p:cNvSpPr/>
          <p:nvPr/>
        </p:nvSpPr>
        <p:spPr>
          <a:xfrm>
            <a:off x="728345" y="1819910"/>
            <a:ext cx="10728325" cy="1569720"/>
          </a:xfrm>
          <a:prstGeom prst="rect">
            <a:avLst/>
          </a:prstGeom>
          <a:blipFill rotWithShape="1">
            <a:blip r:embed="rId2"/>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defTabSz="914400"/>
            <a:endParaRPr lang="zh-CN" altLang="en-US" sz="2000" dirty="0">
              <a:latin typeface="思源黑体 Normal" panose="020B0400000000000000" charset="-122"/>
              <a:ea typeface="思源黑体 Normal" panose="020B0400000000000000" charset="-122"/>
            </a:endParaRPr>
          </a:p>
        </p:txBody>
      </p:sp>
      <p:sp>
        <p:nvSpPr>
          <p:cNvPr id="7" name="iSlîḋé"/>
          <p:cNvSpPr/>
          <p:nvPr/>
        </p:nvSpPr>
        <p:spPr>
          <a:xfrm>
            <a:off x="868680" y="1819910"/>
            <a:ext cx="2819400" cy="1570355"/>
          </a:xfrm>
          <a:prstGeom prst="rect">
            <a:avLst/>
          </a:prstGeom>
          <a:solidFill>
            <a:schemeClr val="tx1">
              <a:lumMod val="50000"/>
              <a:lumOff val="50000"/>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sz="2000" b="1" dirty="0">
                <a:latin typeface="思源黑体 Normal" panose="020B0400000000000000" charset="-122"/>
                <a:ea typeface="思源黑体 Normal" panose="020B0400000000000000" charset="-122"/>
              </a:rPr>
              <a:t>科学答题</a:t>
            </a:r>
            <a:endParaRPr lang="en-US" altLang="zh-CN" sz="2000" b="1" dirty="0">
              <a:latin typeface="思源黑体 Normal" panose="020B0400000000000000" charset="-122"/>
              <a:ea typeface="思源黑体 Normal" panose="020B0400000000000000" charset="-122"/>
            </a:endParaRPr>
          </a:p>
        </p:txBody>
      </p:sp>
      <p:sp>
        <p:nvSpPr>
          <p:cNvPr id="12" name="ïšlîḋê"/>
          <p:cNvSpPr/>
          <p:nvPr/>
        </p:nvSpPr>
        <p:spPr bwMode="auto">
          <a:xfrm>
            <a:off x="868680" y="3799205"/>
            <a:ext cx="2819400" cy="17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p>
            <a:pPr lvl="0" algn="ctr">
              <a:lnSpc>
                <a:spcPct val="200000"/>
              </a:lnSpc>
              <a:buClrTx/>
              <a:buSzTx/>
              <a:buFontTx/>
              <a:defRPr/>
            </a:pPr>
            <a:r>
              <a:rPr lang="zh-CN" altLang="en-US" spc="100" dirty="0">
                <a:solidFill>
                  <a:schemeClr val="tx1"/>
                </a:solidFill>
                <a:uFillTx/>
                <a:latin typeface="思源黑体 Normal" panose="020B0400000000000000" charset="-122"/>
                <a:ea typeface="思源黑体 Normal" panose="020B0400000000000000" charset="-122"/>
                <a:sym typeface="+mn-ea"/>
              </a:rPr>
              <a:t>先易后难。较大的综合题或论述题，先列提纲，再逐条论述。</a:t>
            </a:r>
            <a:endParaRPr lang="zh-CN" altLang="en-US" spc="100" dirty="0">
              <a:solidFill>
                <a:schemeClr val="tx1"/>
              </a:solidFill>
              <a:uFillTx/>
              <a:latin typeface="思源黑体 Normal" panose="020B0400000000000000" charset="-122"/>
              <a:ea typeface="思源黑体 Normal" panose="020B0400000000000000" charset="-122"/>
              <a:sym typeface="+mn-ea"/>
            </a:endParaRPr>
          </a:p>
        </p:txBody>
      </p:sp>
      <p:sp>
        <p:nvSpPr>
          <p:cNvPr id="5" name="ïṣľîḋe"/>
          <p:cNvSpPr/>
          <p:nvPr/>
        </p:nvSpPr>
        <p:spPr>
          <a:xfrm>
            <a:off x="8515350" y="1819910"/>
            <a:ext cx="2819400" cy="1570355"/>
          </a:xfrm>
          <a:prstGeom prst="rect">
            <a:avLst/>
          </a:prstGeom>
          <a:solidFill>
            <a:schemeClr val="tx1">
              <a:lumMod val="50000"/>
              <a:lumOff val="50000"/>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sz="2000" b="1" dirty="0">
                <a:latin typeface="思源黑体 Normal" panose="020B0400000000000000" charset="-122"/>
                <a:ea typeface="思源黑体 Normal" panose="020B0400000000000000" charset="-122"/>
                <a:sym typeface="+mn-ea"/>
              </a:rPr>
              <a:t>恰当分配时间</a:t>
            </a:r>
            <a:endParaRPr lang="en-US" altLang="zh-CN" sz="2000" b="1" dirty="0">
              <a:latin typeface="思源黑体 Normal" panose="020B0400000000000000" charset="-122"/>
              <a:ea typeface="思源黑体 Normal" panose="020B0400000000000000" charset="-122"/>
              <a:sym typeface="+mn-ea"/>
            </a:endParaRPr>
          </a:p>
        </p:txBody>
      </p:sp>
      <p:sp>
        <p:nvSpPr>
          <p:cNvPr id="10" name="îṡ1iďê"/>
          <p:cNvSpPr/>
          <p:nvPr/>
        </p:nvSpPr>
        <p:spPr bwMode="auto">
          <a:xfrm>
            <a:off x="8515350" y="3799205"/>
            <a:ext cx="2819400" cy="179387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p>
            <a:pPr lvl="0" algn="ctr">
              <a:lnSpc>
                <a:spcPct val="200000"/>
              </a:lnSpc>
              <a:buClrTx/>
              <a:buSzTx/>
              <a:buFontTx/>
              <a:defRPr/>
            </a:pPr>
            <a:r>
              <a:rPr lang="zh-CN" altLang="en-US" spc="100" dirty="0">
                <a:solidFill>
                  <a:schemeClr val="tx1"/>
                </a:solidFill>
                <a:uFillTx/>
                <a:latin typeface="思源黑体 Normal" panose="020B0400000000000000" charset="-122"/>
                <a:ea typeface="思源黑体 Normal" panose="020B0400000000000000" charset="-122"/>
                <a:sym typeface="+mn-ea"/>
              </a:rPr>
              <a:t>不要在有难度的地方过多浪费时间，注意时间的合理分配。</a:t>
            </a:r>
            <a:endParaRPr lang="zh-CN" altLang="en-US" spc="100" dirty="0">
              <a:solidFill>
                <a:schemeClr val="tx1"/>
              </a:solidFill>
              <a:uFillTx/>
              <a:latin typeface="思源黑体 Normal" panose="020B0400000000000000" charset="-122"/>
              <a:ea typeface="思源黑体 Normal" panose="020B0400000000000000" charset="-122"/>
              <a:sym typeface="+mn-ea"/>
            </a:endParaRPr>
          </a:p>
        </p:txBody>
      </p:sp>
      <p:cxnSp>
        <p:nvCxnSpPr>
          <p:cNvPr id="6" name="直接连接符 5"/>
          <p:cNvCxnSpPr/>
          <p:nvPr/>
        </p:nvCxnSpPr>
        <p:spPr>
          <a:xfrm>
            <a:off x="4190365" y="3937000"/>
            <a:ext cx="0" cy="16560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ïṩḻïḑé"/>
          <p:cNvSpPr/>
          <p:nvPr/>
        </p:nvSpPr>
        <p:spPr>
          <a:xfrm>
            <a:off x="4692015" y="1819910"/>
            <a:ext cx="2819400" cy="1570355"/>
          </a:xfrm>
          <a:prstGeom prst="rect">
            <a:avLst/>
          </a:prstGeom>
          <a:solidFill>
            <a:schemeClr val="accent1">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sz="2000" b="1" dirty="0">
                <a:latin typeface="思源黑体 Normal" panose="020B0400000000000000" charset="-122"/>
                <a:ea typeface="思源黑体 Normal" panose="020B0400000000000000" charset="-122"/>
                <a:sym typeface="+mn-ea"/>
              </a:rPr>
              <a:t>卷面整洁</a:t>
            </a:r>
            <a:endParaRPr lang="en-US" altLang="zh-CN" sz="2000" b="1" dirty="0">
              <a:latin typeface="思源黑体 Normal" panose="020B0400000000000000" charset="-122"/>
              <a:ea typeface="思源黑体 Normal" panose="020B0400000000000000" charset="-122"/>
              <a:sym typeface="+mn-ea"/>
            </a:endParaRPr>
          </a:p>
        </p:txBody>
      </p:sp>
      <p:sp>
        <p:nvSpPr>
          <p:cNvPr id="24" name="îṩ1îďê"/>
          <p:cNvSpPr/>
          <p:nvPr/>
        </p:nvSpPr>
        <p:spPr bwMode="auto">
          <a:xfrm>
            <a:off x="4692015" y="3799205"/>
            <a:ext cx="2819400" cy="179387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p>
            <a:pPr lvl="0" algn="ctr">
              <a:lnSpc>
                <a:spcPct val="200000"/>
              </a:lnSpc>
              <a:buClrTx/>
              <a:buSzTx/>
              <a:buFontTx/>
              <a:defRPr/>
            </a:pPr>
            <a:r>
              <a:rPr lang="zh-CN" altLang="en-US" spc="100" dirty="0">
                <a:solidFill>
                  <a:schemeClr val="tx1"/>
                </a:solidFill>
                <a:uFillTx/>
                <a:latin typeface="思源黑体 Normal" panose="020B0400000000000000" charset="-122"/>
                <a:ea typeface="思源黑体 Normal" panose="020B0400000000000000" charset="-122"/>
                <a:sym typeface="+mn-ea"/>
              </a:rPr>
              <a:t>应当注意卷面字迹要清晰。卷面能看出工作的态度、个人习惯等。</a:t>
            </a:r>
            <a:endParaRPr lang="zh-CN" altLang="en-US" spc="100" dirty="0">
              <a:solidFill>
                <a:schemeClr val="tx1"/>
              </a:solidFill>
              <a:uFillTx/>
              <a:latin typeface="思源黑体 Normal" panose="020B0400000000000000" charset="-122"/>
              <a:ea typeface="思源黑体 Normal" panose="020B0400000000000000" charset="-122"/>
              <a:sym typeface="+mn-ea"/>
            </a:endParaRPr>
          </a:p>
        </p:txBody>
      </p:sp>
      <p:cxnSp>
        <p:nvCxnSpPr>
          <p:cNvPr id="25" name="直接连接符 24"/>
          <p:cNvCxnSpPr/>
          <p:nvPr/>
        </p:nvCxnSpPr>
        <p:spPr>
          <a:xfrm>
            <a:off x="8013065" y="3937000"/>
            <a:ext cx="0" cy="16560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拓展阅读：面试官常设的7大招聘陷阱</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00" name="任意多边形 299"/>
          <p:cNvSpPr/>
          <p:nvPr>
            <p:custDataLst>
              <p:tags r:id="rId2"/>
            </p:custDataLst>
          </p:nvPr>
        </p:nvSpPr>
        <p:spPr>
          <a:xfrm>
            <a:off x="910590" y="1840230"/>
            <a:ext cx="1393825" cy="1355090"/>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137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lnSpc>
                <a:spcPct val="120000"/>
              </a:lnSpc>
            </a:pPr>
            <a:r>
              <a:rPr lang="en-US" altLang="zh-CN" sz="1800"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rPr>
              <a:t>压力陷阱</a:t>
            </a:r>
            <a:endParaRPr lang="en-US" altLang="zh-CN" sz="1800"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endParaRPr>
          </a:p>
        </p:txBody>
      </p:sp>
      <p:sp>
        <p:nvSpPr>
          <p:cNvPr id="302" name="任意多边形 301"/>
          <p:cNvSpPr/>
          <p:nvPr>
            <p:custDataLst>
              <p:tags r:id="rId3"/>
            </p:custDataLst>
          </p:nvPr>
        </p:nvSpPr>
        <p:spPr>
          <a:xfrm>
            <a:off x="3891915" y="1840230"/>
            <a:ext cx="1393825" cy="1355090"/>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137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lnSpc>
                <a:spcPct val="120000"/>
              </a:lnSpc>
            </a:pPr>
            <a:r>
              <a:rPr lang="en-US" altLang="zh-CN"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rPr>
              <a:t>误导陷阱</a:t>
            </a:r>
            <a:endParaRPr lang="en-US" altLang="zh-CN" sz="1800"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endParaRPr>
          </a:p>
        </p:txBody>
      </p:sp>
      <p:sp>
        <p:nvSpPr>
          <p:cNvPr id="304" name="任意多边形 303"/>
          <p:cNvSpPr/>
          <p:nvPr>
            <p:custDataLst>
              <p:tags r:id="rId4"/>
            </p:custDataLst>
          </p:nvPr>
        </p:nvSpPr>
        <p:spPr>
          <a:xfrm>
            <a:off x="6873240" y="1840230"/>
            <a:ext cx="1393825" cy="1355090"/>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137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lnSpc>
                <a:spcPct val="120000"/>
              </a:lnSpc>
            </a:pPr>
            <a:r>
              <a:rPr lang="en-US" altLang="zh-CN"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rPr>
              <a:t>关系陷阱</a:t>
            </a:r>
            <a:endParaRPr lang="en-US" altLang="zh-CN" sz="1800"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endParaRPr>
          </a:p>
        </p:txBody>
      </p:sp>
      <p:sp>
        <p:nvSpPr>
          <p:cNvPr id="306" name="任意多边形 305"/>
          <p:cNvSpPr/>
          <p:nvPr>
            <p:custDataLst>
              <p:tags r:id="rId5"/>
            </p:custDataLst>
          </p:nvPr>
        </p:nvSpPr>
        <p:spPr>
          <a:xfrm>
            <a:off x="2498090" y="3853180"/>
            <a:ext cx="1393825" cy="1355090"/>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137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altLang="zh-CN"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rPr>
              <a:t>保密陷阱</a:t>
            </a:r>
            <a:endParaRPr lang="en-US" altLang="zh-CN"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endParaRPr>
          </a:p>
        </p:txBody>
      </p:sp>
      <p:sp>
        <p:nvSpPr>
          <p:cNvPr id="308" name="任意多边形 307"/>
          <p:cNvSpPr/>
          <p:nvPr>
            <p:custDataLst>
              <p:tags r:id="rId6"/>
            </p:custDataLst>
          </p:nvPr>
        </p:nvSpPr>
        <p:spPr>
          <a:xfrm>
            <a:off x="5399405" y="3853180"/>
            <a:ext cx="1393825" cy="1355090"/>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137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lnSpc>
                <a:spcPct val="120000"/>
              </a:lnSpc>
            </a:pPr>
            <a:r>
              <a:rPr lang="en-US" altLang="zh-CN"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rPr>
              <a:t>经历陷阱</a:t>
            </a:r>
            <a:endParaRPr lang="en-US" altLang="zh-CN" sz="1800"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endParaRPr>
          </a:p>
        </p:txBody>
      </p:sp>
      <p:sp>
        <p:nvSpPr>
          <p:cNvPr id="314" name="任意多边形 313"/>
          <p:cNvSpPr/>
          <p:nvPr>
            <p:custDataLst>
              <p:tags r:id="rId7"/>
            </p:custDataLst>
          </p:nvPr>
        </p:nvSpPr>
        <p:spPr>
          <a:xfrm>
            <a:off x="9854565" y="1840230"/>
            <a:ext cx="1393825" cy="1355090"/>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137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lnSpc>
                <a:spcPct val="120000"/>
              </a:lnSpc>
            </a:pPr>
            <a:r>
              <a:rPr lang="en-US" altLang="zh-CN"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rPr>
              <a:t>薪酬陷阱</a:t>
            </a:r>
            <a:endParaRPr lang="en-US" altLang="zh-CN" sz="1800"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endParaRPr>
          </a:p>
        </p:txBody>
      </p:sp>
      <p:sp>
        <p:nvSpPr>
          <p:cNvPr id="315" name="任意多边形 314"/>
          <p:cNvSpPr/>
          <p:nvPr>
            <p:custDataLst>
              <p:tags r:id="rId8"/>
            </p:custDataLst>
          </p:nvPr>
        </p:nvSpPr>
        <p:spPr>
          <a:xfrm>
            <a:off x="8295640" y="3853180"/>
            <a:ext cx="1393825" cy="1355090"/>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137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lnSpc>
                <a:spcPct val="120000"/>
              </a:lnSpc>
            </a:pPr>
            <a:r>
              <a:rPr lang="en-US" altLang="zh-CN"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rPr>
              <a:t>事故陷阱</a:t>
            </a:r>
            <a:endParaRPr lang="en-US" altLang="zh-CN" sz="1800" spc="100" dirty="0">
              <a:solidFill>
                <a:srgbClr val="FFFFFF"/>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cs typeface="+mj-cs"/>
              <a:sym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实践拓展：组织并实施模拟面试</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52" name="ec4f65de-d45f-4e59-94d0-52578db1949c"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1530350" y="1400810"/>
            <a:ext cx="9133840" cy="4917440"/>
            <a:chOff x="1176576" y="1022187"/>
            <a:chExt cx="9838849" cy="5295760"/>
          </a:xfrm>
        </p:grpSpPr>
        <p:grpSp>
          <p:nvGrpSpPr>
            <p:cNvPr id="4" name="iśļïḋe"/>
            <p:cNvGrpSpPr/>
            <p:nvPr/>
          </p:nvGrpSpPr>
          <p:grpSpPr>
            <a:xfrm>
              <a:off x="8598074" y="2498020"/>
              <a:ext cx="1430338" cy="3756025"/>
              <a:chOff x="8497726" y="2865438"/>
              <a:chExt cx="1430338" cy="3756025"/>
            </a:xfrm>
          </p:grpSpPr>
          <p:sp>
            <p:nvSpPr>
              <p:cNvPr id="5" name="ïŝḻiḍè"/>
              <p:cNvSpPr/>
              <p:nvPr/>
            </p:nvSpPr>
            <p:spPr bwMode="auto">
              <a:xfrm>
                <a:off x="8500901" y="4002088"/>
                <a:ext cx="461963" cy="666750"/>
              </a:xfrm>
              <a:custGeom>
                <a:avLst/>
                <a:gdLst>
                  <a:gd name="T0" fmla="*/ 117 w 305"/>
                  <a:gd name="T1" fmla="*/ 325 h 440"/>
                  <a:gd name="T2" fmla="*/ 305 w 305"/>
                  <a:gd name="T3" fmla="*/ 66 h 440"/>
                  <a:gd name="T4" fmla="*/ 203 w 305"/>
                  <a:gd name="T5" fmla="*/ 0 h 440"/>
                  <a:gd name="T6" fmla="*/ 0 w 305"/>
                  <a:gd name="T7" fmla="*/ 319 h 440"/>
                  <a:gd name="T8" fmla="*/ 117 w 305"/>
                  <a:gd name="T9" fmla="*/ 325 h 440"/>
                </a:gdLst>
                <a:ahLst/>
                <a:cxnLst>
                  <a:cxn ang="0">
                    <a:pos x="T0" y="T1"/>
                  </a:cxn>
                  <a:cxn ang="0">
                    <a:pos x="T2" y="T3"/>
                  </a:cxn>
                  <a:cxn ang="0">
                    <a:pos x="T4" y="T5"/>
                  </a:cxn>
                  <a:cxn ang="0">
                    <a:pos x="T6" y="T7"/>
                  </a:cxn>
                  <a:cxn ang="0">
                    <a:pos x="T8" y="T9"/>
                  </a:cxn>
                </a:cxnLst>
                <a:rect l="0" t="0" r="r" b="b"/>
                <a:pathLst>
                  <a:path w="305" h="440">
                    <a:moveTo>
                      <a:pt x="117" y="325"/>
                    </a:moveTo>
                    <a:cubicBezTo>
                      <a:pt x="305" y="66"/>
                      <a:pt x="305" y="66"/>
                      <a:pt x="305" y="66"/>
                    </a:cubicBezTo>
                    <a:cubicBezTo>
                      <a:pt x="203" y="0"/>
                      <a:pt x="203" y="0"/>
                      <a:pt x="203" y="0"/>
                    </a:cubicBezTo>
                    <a:cubicBezTo>
                      <a:pt x="0" y="319"/>
                      <a:pt x="0" y="319"/>
                      <a:pt x="0" y="319"/>
                    </a:cubicBezTo>
                    <a:cubicBezTo>
                      <a:pt x="0" y="319"/>
                      <a:pt x="14" y="440"/>
                      <a:pt x="117" y="325"/>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 name="îSḻíḑê"/>
              <p:cNvSpPr/>
              <p:nvPr/>
            </p:nvSpPr>
            <p:spPr bwMode="auto">
              <a:xfrm>
                <a:off x="9470863" y="3994151"/>
                <a:ext cx="433388" cy="641350"/>
              </a:xfrm>
              <a:custGeom>
                <a:avLst/>
                <a:gdLst>
                  <a:gd name="T0" fmla="*/ 169 w 286"/>
                  <a:gd name="T1" fmla="*/ 302 h 424"/>
                  <a:gd name="T2" fmla="*/ 0 w 286"/>
                  <a:gd name="T3" fmla="*/ 72 h 424"/>
                  <a:gd name="T4" fmla="*/ 105 w 286"/>
                  <a:gd name="T5" fmla="*/ 0 h 424"/>
                  <a:gd name="T6" fmla="*/ 286 w 286"/>
                  <a:gd name="T7" fmla="*/ 304 h 424"/>
                  <a:gd name="T8" fmla="*/ 169 w 286"/>
                  <a:gd name="T9" fmla="*/ 302 h 424"/>
                </a:gdLst>
                <a:ahLst/>
                <a:cxnLst>
                  <a:cxn ang="0">
                    <a:pos x="T0" y="T1"/>
                  </a:cxn>
                  <a:cxn ang="0">
                    <a:pos x="T2" y="T3"/>
                  </a:cxn>
                  <a:cxn ang="0">
                    <a:pos x="T4" y="T5"/>
                  </a:cxn>
                  <a:cxn ang="0">
                    <a:pos x="T6" y="T7"/>
                  </a:cxn>
                  <a:cxn ang="0">
                    <a:pos x="T8" y="T9"/>
                  </a:cxn>
                </a:cxnLst>
                <a:rect l="0" t="0" r="r" b="b"/>
                <a:pathLst>
                  <a:path w="286" h="424">
                    <a:moveTo>
                      <a:pt x="169" y="302"/>
                    </a:moveTo>
                    <a:cubicBezTo>
                      <a:pt x="0" y="72"/>
                      <a:pt x="0" y="72"/>
                      <a:pt x="0" y="72"/>
                    </a:cubicBezTo>
                    <a:cubicBezTo>
                      <a:pt x="105" y="0"/>
                      <a:pt x="105" y="0"/>
                      <a:pt x="105" y="0"/>
                    </a:cubicBezTo>
                    <a:cubicBezTo>
                      <a:pt x="286" y="304"/>
                      <a:pt x="286" y="304"/>
                      <a:pt x="286" y="304"/>
                    </a:cubicBezTo>
                    <a:cubicBezTo>
                      <a:pt x="286" y="304"/>
                      <a:pt x="266" y="424"/>
                      <a:pt x="169" y="302"/>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 name="îšḷîḑe"/>
              <p:cNvSpPr/>
              <p:nvPr/>
            </p:nvSpPr>
            <p:spPr bwMode="auto">
              <a:xfrm>
                <a:off x="8789826" y="3863976"/>
                <a:ext cx="863600" cy="234950"/>
              </a:xfrm>
              <a:custGeom>
                <a:avLst/>
                <a:gdLst>
                  <a:gd name="T0" fmla="*/ 562 w 570"/>
                  <a:gd name="T1" fmla="*/ 104 h 156"/>
                  <a:gd name="T2" fmla="*/ 452 w 570"/>
                  <a:gd name="T3" fmla="*/ 12 h 156"/>
                  <a:gd name="T4" fmla="*/ 347 w 570"/>
                  <a:gd name="T5" fmla="*/ 4 h 156"/>
                  <a:gd name="T6" fmla="*/ 347 w 570"/>
                  <a:gd name="T7" fmla="*/ 28 h 156"/>
                  <a:gd name="T8" fmla="*/ 235 w 570"/>
                  <a:gd name="T9" fmla="*/ 28 h 156"/>
                  <a:gd name="T10" fmla="*/ 235 w 570"/>
                  <a:gd name="T11" fmla="*/ 4 h 156"/>
                  <a:gd name="T12" fmla="*/ 117 w 570"/>
                  <a:gd name="T13" fmla="*/ 12 h 156"/>
                  <a:gd name="T14" fmla="*/ 8 w 570"/>
                  <a:gd name="T15" fmla="*/ 104 h 156"/>
                  <a:gd name="T16" fmla="*/ 0 w 570"/>
                  <a:gd name="T17" fmla="*/ 156 h 156"/>
                  <a:gd name="T18" fmla="*/ 285 w 570"/>
                  <a:gd name="T19" fmla="*/ 156 h 156"/>
                  <a:gd name="T20" fmla="*/ 570 w 570"/>
                  <a:gd name="T21" fmla="*/ 156 h 156"/>
                  <a:gd name="T22" fmla="*/ 562 w 570"/>
                  <a:gd name="T23" fmla="*/ 10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0" h="156">
                    <a:moveTo>
                      <a:pt x="562" y="104"/>
                    </a:moveTo>
                    <a:cubicBezTo>
                      <a:pt x="547" y="55"/>
                      <a:pt x="504" y="17"/>
                      <a:pt x="452" y="12"/>
                    </a:cubicBezTo>
                    <a:cubicBezTo>
                      <a:pt x="413" y="8"/>
                      <a:pt x="391" y="0"/>
                      <a:pt x="347" y="4"/>
                    </a:cubicBezTo>
                    <a:cubicBezTo>
                      <a:pt x="347" y="28"/>
                      <a:pt x="347" y="28"/>
                      <a:pt x="347" y="28"/>
                    </a:cubicBezTo>
                    <a:cubicBezTo>
                      <a:pt x="235" y="28"/>
                      <a:pt x="235" y="28"/>
                      <a:pt x="235" y="28"/>
                    </a:cubicBezTo>
                    <a:cubicBezTo>
                      <a:pt x="235" y="4"/>
                      <a:pt x="235" y="4"/>
                      <a:pt x="235" y="4"/>
                    </a:cubicBezTo>
                    <a:cubicBezTo>
                      <a:pt x="199" y="0"/>
                      <a:pt x="157" y="8"/>
                      <a:pt x="117" y="12"/>
                    </a:cubicBezTo>
                    <a:cubicBezTo>
                      <a:pt x="65" y="17"/>
                      <a:pt x="23" y="55"/>
                      <a:pt x="8" y="104"/>
                    </a:cubicBezTo>
                    <a:cubicBezTo>
                      <a:pt x="2" y="120"/>
                      <a:pt x="0" y="140"/>
                      <a:pt x="0" y="156"/>
                    </a:cubicBezTo>
                    <a:cubicBezTo>
                      <a:pt x="285" y="156"/>
                      <a:pt x="285" y="156"/>
                      <a:pt x="285" y="156"/>
                    </a:cubicBezTo>
                    <a:cubicBezTo>
                      <a:pt x="570" y="156"/>
                      <a:pt x="570" y="156"/>
                      <a:pt x="570" y="156"/>
                    </a:cubicBezTo>
                    <a:cubicBezTo>
                      <a:pt x="570" y="140"/>
                      <a:pt x="567" y="120"/>
                      <a:pt x="562" y="104"/>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 name="îsľïḍe"/>
              <p:cNvSpPr/>
              <p:nvPr/>
            </p:nvSpPr>
            <p:spPr bwMode="auto">
              <a:xfrm>
                <a:off x="8940638" y="3117851"/>
                <a:ext cx="590550" cy="708025"/>
              </a:xfrm>
              <a:custGeom>
                <a:avLst/>
                <a:gdLst>
                  <a:gd name="T0" fmla="*/ 0 w 391"/>
                  <a:gd name="T1" fmla="*/ 73 h 467"/>
                  <a:gd name="T2" fmla="*/ 30 w 391"/>
                  <a:gd name="T3" fmla="*/ 435 h 467"/>
                  <a:gd name="T4" fmla="*/ 175 w 391"/>
                  <a:gd name="T5" fmla="*/ 467 h 467"/>
                  <a:gd name="T6" fmla="*/ 377 w 391"/>
                  <a:gd name="T7" fmla="*/ 403 h 467"/>
                  <a:gd name="T8" fmla="*/ 385 w 391"/>
                  <a:gd name="T9" fmla="*/ 94 h 467"/>
                  <a:gd name="T10" fmla="*/ 0 w 391"/>
                  <a:gd name="T11" fmla="*/ 73 h 467"/>
                </a:gdLst>
                <a:ahLst/>
                <a:cxnLst>
                  <a:cxn ang="0">
                    <a:pos x="T0" y="T1"/>
                  </a:cxn>
                  <a:cxn ang="0">
                    <a:pos x="T2" y="T3"/>
                  </a:cxn>
                  <a:cxn ang="0">
                    <a:pos x="T4" y="T5"/>
                  </a:cxn>
                  <a:cxn ang="0">
                    <a:pos x="T6" y="T7"/>
                  </a:cxn>
                  <a:cxn ang="0">
                    <a:pos x="T8" y="T9"/>
                  </a:cxn>
                  <a:cxn ang="0">
                    <a:pos x="T10" y="T11"/>
                  </a:cxn>
                </a:cxnLst>
                <a:rect l="0" t="0" r="r" b="b"/>
                <a:pathLst>
                  <a:path w="391" h="467">
                    <a:moveTo>
                      <a:pt x="0" y="73"/>
                    </a:moveTo>
                    <a:cubicBezTo>
                      <a:pt x="10" y="227"/>
                      <a:pt x="22" y="354"/>
                      <a:pt x="30" y="435"/>
                    </a:cubicBezTo>
                    <a:cubicBezTo>
                      <a:pt x="74" y="456"/>
                      <a:pt x="124" y="467"/>
                      <a:pt x="175" y="467"/>
                    </a:cubicBezTo>
                    <a:cubicBezTo>
                      <a:pt x="250" y="467"/>
                      <a:pt x="320" y="443"/>
                      <a:pt x="377" y="403"/>
                    </a:cubicBezTo>
                    <a:cubicBezTo>
                      <a:pt x="391" y="251"/>
                      <a:pt x="385" y="94"/>
                      <a:pt x="385" y="94"/>
                    </a:cubicBezTo>
                    <a:cubicBezTo>
                      <a:pt x="234" y="0"/>
                      <a:pt x="0" y="73"/>
                      <a:pt x="0" y="73"/>
                    </a:cubicBezTo>
                    <a:close/>
                  </a:path>
                </a:pathLst>
              </a:custGeom>
              <a:solidFill>
                <a:srgbClr val="52080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 name="iśľiďè"/>
              <p:cNvSpPr/>
              <p:nvPr/>
            </p:nvSpPr>
            <p:spPr bwMode="auto">
              <a:xfrm>
                <a:off x="8497726" y="4429126"/>
                <a:ext cx="666750" cy="214312"/>
              </a:xfrm>
              <a:custGeom>
                <a:avLst/>
                <a:gdLst>
                  <a:gd name="T0" fmla="*/ 429 w 440"/>
                  <a:gd name="T1" fmla="*/ 86 h 141"/>
                  <a:gd name="T2" fmla="*/ 440 w 440"/>
                  <a:gd name="T3" fmla="*/ 141 h 141"/>
                  <a:gd name="T4" fmla="*/ 200 w 440"/>
                  <a:gd name="T5" fmla="*/ 118 h 141"/>
                  <a:gd name="T6" fmla="*/ 95 w 440"/>
                  <a:gd name="T7" fmla="*/ 106 h 141"/>
                  <a:gd name="T8" fmla="*/ 14 w 440"/>
                  <a:gd name="T9" fmla="*/ 47 h 141"/>
                  <a:gd name="T10" fmla="*/ 131 w 440"/>
                  <a:gd name="T11" fmla="*/ 2 h 141"/>
                  <a:gd name="T12" fmla="*/ 429 w 440"/>
                  <a:gd name="T13" fmla="*/ 86 h 141"/>
                </a:gdLst>
                <a:ahLst/>
                <a:cxnLst>
                  <a:cxn ang="0">
                    <a:pos x="T0" y="T1"/>
                  </a:cxn>
                  <a:cxn ang="0">
                    <a:pos x="T2" y="T3"/>
                  </a:cxn>
                  <a:cxn ang="0">
                    <a:pos x="T4" y="T5"/>
                  </a:cxn>
                  <a:cxn ang="0">
                    <a:pos x="T6" y="T7"/>
                  </a:cxn>
                  <a:cxn ang="0">
                    <a:pos x="T8" y="T9"/>
                  </a:cxn>
                  <a:cxn ang="0">
                    <a:pos x="T10" y="T11"/>
                  </a:cxn>
                  <a:cxn ang="0">
                    <a:pos x="T12" y="T13"/>
                  </a:cxn>
                </a:cxnLst>
                <a:rect l="0" t="0" r="r" b="b"/>
                <a:pathLst>
                  <a:path w="440" h="141">
                    <a:moveTo>
                      <a:pt x="429" y="86"/>
                    </a:moveTo>
                    <a:cubicBezTo>
                      <a:pt x="440" y="141"/>
                      <a:pt x="440" y="141"/>
                      <a:pt x="440" y="141"/>
                    </a:cubicBezTo>
                    <a:cubicBezTo>
                      <a:pt x="360" y="132"/>
                      <a:pt x="280" y="127"/>
                      <a:pt x="200" y="118"/>
                    </a:cubicBezTo>
                    <a:cubicBezTo>
                      <a:pt x="165" y="114"/>
                      <a:pt x="130" y="109"/>
                      <a:pt x="95" y="106"/>
                    </a:cubicBezTo>
                    <a:cubicBezTo>
                      <a:pt x="60" y="103"/>
                      <a:pt x="0" y="96"/>
                      <a:pt x="14" y="47"/>
                    </a:cubicBezTo>
                    <a:cubicBezTo>
                      <a:pt x="26" y="6"/>
                      <a:pt x="99" y="0"/>
                      <a:pt x="131" y="2"/>
                    </a:cubicBezTo>
                    <a:cubicBezTo>
                      <a:pt x="131" y="2"/>
                      <a:pt x="374" y="29"/>
                      <a:pt x="429" y="86"/>
                    </a:cubicBezTo>
                    <a:close/>
                  </a:path>
                </a:pathLst>
              </a:custGeom>
              <a:solidFill>
                <a:srgbClr val="A4A4A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0" name="íś1íďè"/>
              <p:cNvSpPr/>
              <p:nvPr/>
            </p:nvSpPr>
            <p:spPr bwMode="auto">
              <a:xfrm>
                <a:off x="9262901" y="4389438"/>
                <a:ext cx="665163" cy="211137"/>
              </a:xfrm>
              <a:custGeom>
                <a:avLst/>
                <a:gdLst>
                  <a:gd name="T0" fmla="*/ 11 w 440"/>
                  <a:gd name="T1" fmla="*/ 86 h 140"/>
                  <a:gd name="T2" fmla="*/ 0 w 440"/>
                  <a:gd name="T3" fmla="*/ 140 h 140"/>
                  <a:gd name="T4" fmla="*/ 240 w 440"/>
                  <a:gd name="T5" fmla="*/ 118 h 140"/>
                  <a:gd name="T6" fmla="*/ 346 w 440"/>
                  <a:gd name="T7" fmla="*/ 106 h 140"/>
                  <a:gd name="T8" fmla="*/ 426 w 440"/>
                  <a:gd name="T9" fmla="*/ 47 h 140"/>
                  <a:gd name="T10" fmla="*/ 309 w 440"/>
                  <a:gd name="T11" fmla="*/ 1 h 140"/>
                  <a:gd name="T12" fmla="*/ 11 w 440"/>
                  <a:gd name="T13" fmla="*/ 86 h 140"/>
                </a:gdLst>
                <a:ahLst/>
                <a:cxnLst>
                  <a:cxn ang="0">
                    <a:pos x="T0" y="T1"/>
                  </a:cxn>
                  <a:cxn ang="0">
                    <a:pos x="T2" y="T3"/>
                  </a:cxn>
                  <a:cxn ang="0">
                    <a:pos x="T4" y="T5"/>
                  </a:cxn>
                  <a:cxn ang="0">
                    <a:pos x="T6" y="T7"/>
                  </a:cxn>
                  <a:cxn ang="0">
                    <a:pos x="T8" y="T9"/>
                  </a:cxn>
                  <a:cxn ang="0">
                    <a:pos x="T10" y="T11"/>
                  </a:cxn>
                  <a:cxn ang="0">
                    <a:pos x="T12" y="T13"/>
                  </a:cxn>
                </a:cxnLst>
                <a:rect l="0" t="0" r="r" b="b"/>
                <a:pathLst>
                  <a:path w="440" h="140">
                    <a:moveTo>
                      <a:pt x="11" y="86"/>
                    </a:moveTo>
                    <a:cubicBezTo>
                      <a:pt x="0" y="140"/>
                      <a:pt x="0" y="140"/>
                      <a:pt x="0" y="140"/>
                    </a:cubicBezTo>
                    <a:cubicBezTo>
                      <a:pt x="80" y="132"/>
                      <a:pt x="160" y="126"/>
                      <a:pt x="240" y="118"/>
                    </a:cubicBezTo>
                    <a:cubicBezTo>
                      <a:pt x="275" y="114"/>
                      <a:pt x="311" y="109"/>
                      <a:pt x="346" y="106"/>
                    </a:cubicBezTo>
                    <a:cubicBezTo>
                      <a:pt x="380" y="103"/>
                      <a:pt x="440" y="96"/>
                      <a:pt x="426" y="47"/>
                    </a:cubicBezTo>
                    <a:cubicBezTo>
                      <a:pt x="415" y="6"/>
                      <a:pt x="342" y="0"/>
                      <a:pt x="309" y="1"/>
                    </a:cubicBezTo>
                    <a:cubicBezTo>
                      <a:pt x="309" y="1"/>
                      <a:pt x="67" y="29"/>
                      <a:pt x="11" y="86"/>
                    </a:cubicBezTo>
                    <a:close/>
                  </a:path>
                </a:pathLst>
              </a:custGeom>
              <a:solidFill>
                <a:srgbClr val="A4A4A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3" name="îṩļide"/>
              <p:cNvSpPr/>
              <p:nvPr/>
            </p:nvSpPr>
            <p:spPr bwMode="auto">
              <a:xfrm>
                <a:off x="9267663" y="6256338"/>
                <a:ext cx="476250" cy="225425"/>
              </a:xfrm>
              <a:custGeom>
                <a:avLst/>
                <a:gdLst>
                  <a:gd name="T0" fmla="*/ 0 w 300"/>
                  <a:gd name="T1" fmla="*/ 61 h 142"/>
                  <a:gd name="T2" fmla="*/ 297 w 300"/>
                  <a:gd name="T3" fmla="*/ 142 h 142"/>
                  <a:gd name="T4" fmla="*/ 300 w 300"/>
                  <a:gd name="T5" fmla="*/ 132 h 142"/>
                  <a:gd name="T6" fmla="*/ 1 w 300"/>
                  <a:gd name="T7" fmla="*/ 0 h 142"/>
                  <a:gd name="T8" fmla="*/ 0 w 300"/>
                  <a:gd name="T9" fmla="*/ 61 h 142"/>
                </a:gdLst>
                <a:ahLst/>
                <a:cxnLst>
                  <a:cxn ang="0">
                    <a:pos x="T0" y="T1"/>
                  </a:cxn>
                  <a:cxn ang="0">
                    <a:pos x="T2" y="T3"/>
                  </a:cxn>
                  <a:cxn ang="0">
                    <a:pos x="T4" y="T5"/>
                  </a:cxn>
                  <a:cxn ang="0">
                    <a:pos x="T6" y="T7"/>
                  </a:cxn>
                  <a:cxn ang="0">
                    <a:pos x="T8" y="T9"/>
                  </a:cxn>
                </a:cxnLst>
                <a:rect l="0" t="0" r="r" b="b"/>
                <a:pathLst>
                  <a:path w="300" h="142">
                    <a:moveTo>
                      <a:pt x="0" y="61"/>
                    </a:moveTo>
                    <a:lnTo>
                      <a:pt x="297" y="142"/>
                    </a:lnTo>
                    <a:lnTo>
                      <a:pt x="300" y="132"/>
                    </a:lnTo>
                    <a:lnTo>
                      <a:pt x="1" y="0"/>
                    </a:lnTo>
                    <a:lnTo>
                      <a:pt x="0" y="61"/>
                    </a:lnTo>
                    <a:close/>
                  </a:path>
                </a:pathLst>
              </a:cu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 name="í$ḷiďê"/>
              <p:cNvSpPr/>
              <p:nvPr/>
            </p:nvSpPr>
            <p:spPr bwMode="auto">
              <a:xfrm>
                <a:off x="9664538" y="6492876"/>
                <a:ext cx="128588" cy="128587"/>
              </a:xfrm>
              <a:prstGeom prst="ellipse">
                <a:avLst/>
              </a:pr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 name="íSlïḓe"/>
              <p:cNvSpPr/>
              <p:nvPr/>
            </p:nvSpPr>
            <p:spPr bwMode="auto">
              <a:xfrm>
                <a:off x="9696288" y="6524626"/>
                <a:ext cx="65088" cy="65087"/>
              </a:xfrm>
              <a:prstGeom prst="ellipse">
                <a:avLst/>
              </a:prstGeom>
              <a:solidFill>
                <a:srgbClr val="4D4D4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6" name="îṧlîďe"/>
              <p:cNvSpPr/>
              <p:nvPr/>
            </p:nvSpPr>
            <p:spPr bwMode="auto">
              <a:xfrm>
                <a:off x="9647076" y="6461126"/>
                <a:ext cx="165100" cy="92075"/>
              </a:xfrm>
              <a:custGeom>
                <a:avLst/>
                <a:gdLst>
                  <a:gd name="T0" fmla="*/ 54 w 109"/>
                  <a:gd name="T1" fmla="*/ 13 h 61"/>
                  <a:gd name="T2" fmla="*/ 0 w 109"/>
                  <a:gd name="T3" fmla="*/ 61 h 61"/>
                  <a:gd name="T4" fmla="*/ 0 w 109"/>
                  <a:gd name="T5" fmla="*/ 54 h 61"/>
                  <a:gd name="T6" fmla="*/ 54 w 109"/>
                  <a:gd name="T7" fmla="*/ 0 h 61"/>
                  <a:gd name="T8" fmla="*/ 109 w 109"/>
                  <a:gd name="T9" fmla="*/ 54 h 61"/>
                  <a:gd name="T10" fmla="*/ 108 w 109"/>
                  <a:gd name="T11" fmla="*/ 61 h 61"/>
                  <a:gd name="T12" fmla="*/ 54 w 109"/>
                  <a:gd name="T13" fmla="*/ 13 h 61"/>
                </a:gdLst>
                <a:ahLst/>
                <a:cxnLst>
                  <a:cxn ang="0">
                    <a:pos x="T0" y="T1"/>
                  </a:cxn>
                  <a:cxn ang="0">
                    <a:pos x="T2" y="T3"/>
                  </a:cxn>
                  <a:cxn ang="0">
                    <a:pos x="T4" y="T5"/>
                  </a:cxn>
                  <a:cxn ang="0">
                    <a:pos x="T6" y="T7"/>
                  </a:cxn>
                  <a:cxn ang="0">
                    <a:pos x="T8" y="T9"/>
                  </a:cxn>
                  <a:cxn ang="0">
                    <a:pos x="T10" y="T11"/>
                  </a:cxn>
                  <a:cxn ang="0">
                    <a:pos x="T12" y="T13"/>
                  </a:cxn>
                </a:cxnLst>
                <a:rect l="0" t="0" r="r" b="b"/>
                <a:pathLst>
                  <a:path w="109" h="61">
                    <a:moveTo>
                      <a:pt x="54" y="13"/>
                    </a:moveTo>
                    <a:cubicBezTo>
                      <a:pt x="27" y="13"/>
                      <a:pt x="4" y="34"/>
                      <a:pt x="0" y="61"/>
                    </a:cubicBezTo>
                    <a:cubicBezTo>
                      <a:pt x="0" y="59"/>
                      <a:pt x="0" y="57"/>
                      <a:pt x="0" y="54"/>
                    </a:cubicBezTo>
                    <a:cubicBezTo>
                      <a:pt x="0" y="24"/>
                      <a:pt x="24" y="0"/>
                      <a:pt x="54" y="0"/>
                    </a:cubicBezTo>
                    <a:cubicBezTo>
                      <a:pt x="84" y="0"/>
                      <a:pt x="109" y="24"/>
                      <a:pt x="109" y="54"/>
                    </a:cubicBezTo>
                    <a:cubicBezTo>
                      <a:pt x="109" y="57"/>
                      <a:pt x="109" y="59"/>
                      <a:pt x="108" y="61"/>
                    </a:cubicBezTo>
                    <a:cubicBezTo>
                      <a:pt x="105" y="34"/>
                      <a:pt x="82" y="13"/>
                      <a:pt x="54" y="13"/>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 name="iṡlîde"/>
              <p:cNvSpPr/>
              <p:nvPr/>
            </p:nvSpPr>
            <p:spPr bwMode="auto">
              <a:xfrm>
                <a:off x="8739026" y="6269038"/>
                <a:ext cx="477838" cy="212725"/>
              </a:xfrm>
              <a:custGeom>
                <a:avLst/>
                <a:gdLst>
                  <a:gd name="T0" fmla="*/ 301 w 301"/>
                  <a:gd name="T1" fmla="*/ 53 h 134"/>
                  <a:gd name="T2" fmla="*/ 4 w 301"/>
                  <a:gd name="T3" fmla="*/ 134 h 134"/>
                  <a:gd name="T4" fmla="*/ 0 w 301"/>
                  <a:gd name="T5" fmla="*/ 124 h 134"/>
                  <a:gd name="T6" fmla="*/ 301 w 301"/>
                  <a:gd name="T7" fmla="*/ 0 h 134"/>
                  <a:gd name="T8" fmla="*/ 301 w 301"/>
                  <a:gd name="T9" fmla="*/ 53 h 134"/>
                </a:gdLst>
                <a:ahLst/>
                <a:cxnLst>
                  <a:cxn ang="0">
                    <a:pos x="T0" y="T1"/>
                  </a:cxn>
                  <a:cxn ang="0">
                    <a:pos x="T2" y="T3"/>
                  </a:cxn>
                  <a:cxn ang="0">
                    <a:pos x="T4" y="T5"/>
                  </a:cxn>
                  <a:cxn ang="0">
                    <a:pos x="T6" y="T7"/>
                  </a:cxn>
                  <a:cxn ang="0">
                    <a:pos x="T8" y="T9"/>
                  </a:cxn>
                </a:cxnLst>
                <a:rect l="0" t="0" r="r" b="b"/>
                <a:pathLst>
                  <a:path w="301" h="134">
                    <a:moveTo>
                      <a:pt x="301" y="53"/>
                    </a:moveTo>
                    <a:lnTo>
                      <a:pt x="4" y="134"/>
                    </a:lnTo>
                    <a:lnTo>
                      <a:pt x="0" y="124"/>
                    </a:lnTo>
                    <a:lnTo>
                      <a:pt x="301" y="0"/>
                    </a:lnTo>
                    <a:lnTo>
                      <a:pt x="301" y="53"/>
                    </a:lnTo>
                    <a:close/>
                  </a:path>
                </a:pathLst>
              </a:cu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 name="ïśḻîde"/>
              <p:cNvSpPr/>
              <p:nvPr/>
            </p:nvSpPr>
            <p:spPr bwMode="auto">
              <a:xfrm>
                <a:off x="8689813" y="6492876"/>
                <a:ext cx="128588" cy="128587"/>
              </a:xfrm>
              <a:prstGeom prst="ellipse">
                <a:avLst/>
              </a:pr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6" name="îś1iḓe"/>
              <p:cNvSpPr/>
              <p:nvPr/>
            </p:nvSpPr>
            <p:spPr bwMode="auto">
              <a:xfrm>
                <a:off x="8721563" y="6524626"/>
                <a:ext cx="65088" cy="65087"/>
              </a:xfrm>
              <a:prstGeom prst="ellipse">
                <a:avLst/>
              </a:prstGeom>
              <a:solidFill>
                <a:srgbClr val="4D4D4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7" name="íSľîḓê"/>
              <p:cNvSpPr/>
              <p:nvPr/>
            </p:nvSpPr>
            <p:spPr bwMode="auto">
              <a:xfrm>
                <a:off x="8672351" y="6461126"/>
                <a:ext cx="165100" cy="92075"/>
              </a:xfrm>
              <a:custGeom>
                <a:avLst/>
                <a:gdLst>
                  <a:gd name="T0" fmla="*/ 54 w 109"/>
                  <a:gd name="T1" fmla="*/ 13 h 61"/>
                  <a:gd name="T2" fmla="*/ 108 w 109"/>
                  <a:gd name="T3" fmla="*/ 61 h 61"/>
                  <a:gd name="T4" fmla="*/ 109 w 109"/>
                  <a:gd name="T5" fmla="*/ 54 h 61"/>
                  <a:gd name="T6" fmla="*/ 54 w 109"/>
                  <a:gd name="T7" fmla="*/ 0 h 61"/>
                  <a:gd name="T8" fmla="*/ 0 w 109"/>
                  <a:gd name="T9" fmla="*/ 54 h 61"/>
                  <a:gd name="T10" fmla="*/ 0 w 109"/>
                  <a:gd name="T11" fmla="*/ 61 h 61"/>
                  <a:gd name="T12" fmla="*/ 54 w 109"/>
                  <a:gd name="T13" fmla="*/ 13 h 61"/>
                </a:gdLst>
                <a:ahLst/>
                <a:cxnLst>
                  <a:cxn ang="0">
                    <a:pos x="T0" y="T1"/>
                  </a:cxn>
                  <a:cxn ang="0">
                    <a:pos x="T2" y="T3"/>
                  </a:cxn>
                  <a:cxn ang="0">
                    <a:pos x="T4" y="T5"/>
                  </a:cxn>
                  <a:cxn ang="0">
                    <a:pos x="T6" y="T7"/>
                  </a:cxn>
                  <a:cxn ang="0">
                    <a:pos x="T8" y="T9"/>
                  </a:cxn>
                  <a:cxn ang="0">
                    <a:pos x="T10" y="T11"/>
                  </a:cxn>
                  <a:cxn ang="0">
                    <a:pos x="T12" y="T13"/>
                  </a:cxn>
                </a:cxnLst>
                <a:rect l="0" t="0" r="r" b="b"/>
                <a:pathLst>
                  <a:path w="109" h="61">
                    <a:moveTo>
                      <a:pt x="54" y="13"/>
                    </a:moveTo>
                    <a:cubicBezTo>
                      <a:pt x="82" y="13"/>
                      <a:pt x="105" y="34"/>
                      <a:pt x="108" y="61"/>
                    </a:cubicBezTo>
                    <a:cubicBezTo>
                      <a:pt x="108" y="59"/>
                      <a:pt x="109" y="57"/>
                      <a:pt x="109" y="54"/>
                    </a:cubicBezTo>
                    <a:cubicBezTo>
                      <a:pt x="109" y="24"/>
                      <a:pt x="84" y="0"/>
                      <a:pt x="54" y="0"/>
                    </a:cubicBezTo>
                    <a:cubicBezTo>
                      <a:pt x="24" y="0"/>
                      <a:pt x="0" y="24"/>
                      <a:pt x="0" y="54"/>
                    </a:cubicBezTo>
                    <a:cubicBezTo>
                      <a:pt x="0" y="57"/>
                      <a:pt x="0" y="59"/>
                      <a:pt x="0" y="61"/>
                    </a:cubicBezTo>
                    <a:cubicBezTo>
                      <a:pt x="3" y="34"/>
                      <a:pt x="26" y="13"/>
                      <a:pt x="54" y="13"/>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8" name="iṣļïḓe"/>
              <p:cNvSpPr/>
              <p:nvPr/>
            </p:nvSpPr>
            <p:spPr bwMode="auto">
              <a:xfrm>
                <a:off x="8916826" y="5230813"/>
                <a:ext cx="650875" cy="1190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49" name="ïşľíḋé"/>
              <p:cNvSpPr/>
              <p:nvPr/>
            </p:nvSpPr>
            <p:spPr bwMode="auto">
              <a:xfrm>
                <a:off x="9224801" y="5349876"/>
                <a:ext cx="44450" cy="952500"/>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50" name="iŝlîdé"/>
              <p:cNvSpPr/>
              <p:nvPr/>
            </p:nvSpPr>
            <p:spPr bwMode="auto">
              <a:xfrm>
                <a:off x="9199401" y="5443538"/>
                <a:ext cx="95250" cy="33178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51" name="ïš1iḋè"/>
              <p:cNvSpPr/>
              <p:nvPr/>
            </p:nvSpPr>
            <p:spPr bwMode="auto">
              <a:xfrm>
                <a:off x="9216863" y="5937251"/>
                <a:ext cx="58738" cy="331787"/>
              </a:xfrm>
              <a:prstGeom prst="rect">
                <a:avLst/>
              </a:prstGeom>
              <a:solidFill>
                <a:srgbClr val="35343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52" name="iṡ1iḋê"/>
              <p:cNvSpPr/>
              <p:nvPr/>
            </p:nvSpPr>
            <p:spPr bwMode="auto">
              <a:xfrm>
                <a:off x="9199401" y="6032501"/>
                <a:ext cx="95250" cy="3302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53" name="ïṩļíḍè"/>
              <p:cNvSpPr/>
              <p:nvPr/>
            </p:nvSpPr>
            <p:spPr bwMode="auto">
              <a:xfrm>
                <a:off x="8724738" y="5100638"/>
                <a:ext cx="1044575" cy="203200"/>
              </a:xfrm>
              <a:custGeom>
                <a:avLst/>
                <a:gdLst>
                  <a:gd name="T0" fmla="*/ 686 w 690"/>
                  <a:gd name="T1" fmla="*/ 5 h 134"/>
                  <a:gd name="T2" fmla="*/ 686 w 690"/>
                  <a:gd name="T3" fmla="*/ 53 h 134"/>
                  <a:gd name="T4" fmla="*/ 345 w 690"/>
                  <a:gd name="T5" fmla="*/ 134 h 134"/>
                  <a:gd name="T6" fmla="*/ 4 w 690"/>
                  <a:gd name="T7" fmla="*/ 53 h 134"/>
                  <a:gd name="T8" fmla="*/ 4 w 690"/>
                  <a:gd name="T9" fmla="*/ 0 h 134"/>
                  <a:gd name="T10" fmla="*/ 686 w 690"/>
                  <a:gd name="T11" fmla="*/ 5 h 134"/>
                </a:gdLst>
                <a:ahLst/>
                <a:cxnLst>
                  <a:cxn ang="0">
                    <a:pos x="T0" y="T1"/>
                  </a:cxn>
                  <a:cxn ang="0">
                    <a:pos x="T2" y="T3"/>
                  </a:cxn>
                  <a:cxn ang="0">
                    <a:pos x="T4" y="T5"/>
                  </a:cxn>
                  <a:cxn ang="0">
                    <a:pos x="T6" y="T7"/>
                  </a:cxn>
                  <a:cxn ang="0">
                    <a:pos x="T8" y="T9"/>
                  </a:cxn>
                  <a:cxn ang="0">
                    <a:pos x="T10" y="T11"/>
                  </a:cxn>
                </a:cxnLst>
                <a:rect l="0" t="0" r="r" b="b"/>
                <a:pathLst>
                  <a:path w="690" h="134">
                    <a:moveTo>
                      <a:pt x="686" y="5"/>
                    </a:moveTo>
                    <a:cubicBezTo>
                      <a:pt x="690" y="10"/>
                      <a:pt x="686" y="48"/>
                      <a:pt x="686" y="53"/>
                    </a:cubicBezTo>
                    <a:cubicBezTo>
                      <a:pt x="686" y="98"/>
                      <a:pt x="533" y="134"/>
                      <a:pt x="345" y="134"/>
                    </a:cubicBezTo>
                    <a:cubicBezTo>
                      <a:pt x="156" y="134"/>
                      <a:pt x="4" y="98"/>
                      <a:pt x="4" y="53"/>
                    </a:cubicBezTo>
                    <a:cubicBezTo>
                      <a:pt x="4" y="48"/>
                      <a:pt x="0" y="5"/>
                      <a:pt x="4" y="0"/>
                    </a:cubicBezTo>
                    <a:lnTo>
                      <a:pt x="686" y="5"/>
                    </a:lnTo>
                    <a:close/>
                  </a:path>
                </a:pathLst>
              </a:custGeom>
              <a:solidFill>
                <a:srgbClr val="6D6E7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8" name="îsļïḑe"/>
              <p:cNvSpPr/>
              <p:nvPr/>
            </p:nvSpPr>
            <p:spPr bwMode="auto">
              <a:xfrm>
                <a:off x="8731088" y="4984751"/>
                <a:ext cx="1031875" cy="246062"/>
              </a:xfrm>
              <a:prstGeom prst="ellipse">
                <a:avLst/>
              </a:prstGeom>
              <a:solidFill>
                <a:srgbClr val="A6A8A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9" name="î$1íḋe"/>
              <p:cNvSpPr/>
              <p:nvPr/>
            </p:nvSpPr>
            <p:spPr bwMode="auto">
              <a:xfrm>
                <a:off x="8783476" y="4767263"/>
                <a:ext cx="923925" cy="469900"/>
              </a:xfrm>
              <a:custGeom>
                <a:avLst/>
                <a:gdLst>
                  <a:gd name="T0" fmla="*/ 484 w 610"/>
                  <a:gd name="T1" fmla="*/ 287 h 310"/>
                  <a:gd name="T2" fmla="*/ 531 w 610"/>
                  <a:gd name="T3" fmla="*/ 247 h 310"/>
                  <a:gd name="T4" fmla="*/ 578 w 610"/>
                  <a:gd name="T5" fmla="*/ 155 h 310"/>
                  <a:gd name="T6" fmla="*/ 341 w 610"/>
                  <a:gd name="T7" fmla="*/ 39 h 310"/>
                  <a:gd name="T8" fmla="*/ 291 w 610"/>
                  <a:gd name="T9" fmla="*/ 72 h 310"/>
                  <a:gd name="T10" fmla="*/ 127 w 610"/>
                  <a:gd name="T11" fmla="*/ 37 h 310"/>
                  <a:gd name="T12" fmla="*/ 0 w 610"/>
                  <a:gd name="T13" fmla="*/ 178 h 310"/>
                  <a:gd name="T14" fmla="*/ 13 w 610"/>
                  <a:gd name="T15" fmla="*/ 230 h 310"/>
                  <a:gd name="T16" fmla="*/ 39 w 610"/>
                  <a:gd name="T17" fmla="*/ 259 h 310"/>
                  <a:gd name="T18" fmla="*/ 83 w 610"/>
                  <a:gd name="T19" fmla="*/ 264 h 310"/>
                  <a:gd name="T20" fmla="*/ 121 w 610"/>
                  <a:gd name="T21" fmla="*/ 282 h 310"/>
                  <a:gd name="T22" fmla="*/ 228 w 610"/>
                  <a:gd name="T23" fmla="*/ 307 h 310"/>
                  <a:gd name="T24" fmla="*/ 370 w 610"/>
                  <a:gd name="T25" fmla="*/ 302 h 310"/>
                  <a:gd name="T26" fmla="*/ 425 w 610"/>
                  <a:gd name="T27" fmla="*/ 296 h 310"/>
                  <a:gd name="T28" fmla="*/ 454 w 610"/>
                  <a:gd name="T29" fmla="*/ 292 h 310"/>
                  <a:gd name="T30" fmla="*/ 484 w 610"/>
                  <a:gd name="T31" fmla="*/ 28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0" h="310">
                    <a:moveTo>
                      <a:pt x="484" y="287"/>
                    </a:moveTo>
                    <a:cubicBezTo>
                      <a:pt x="484" y="287"/>
                      <a:pt x="497" y="255"/>
                      <a:pt x="531" y="247"/>
                    </a:cubicBezTo>
                    <a:cubicBezTo>
                      <a:pt x="531" y="247"/>
                      <a:pt x="610" y="215"/>
                      <a:pt x="578" y="155"/>
                    </a:cubicBezTo>
                    <a:cubicBezTo>
                      <a:pt x="578" y="155"/>
                      <a:pt x="515" y="2"/>
                      <a:pt x="341" y="39"/>
                    </a:cubicBezTo>
                    <a:cubicBezTo>
                      <a:pt x="291" y="72"/>
                      <a:pt x="291" y="72"/>
                      <a:pt x="291" y="72"/>
                    </a:cubicBezTo>
                    <a:cubicBezTo>
                      <a:pt x="291" y="72"/>
                      <a:pt x="244" y="0"/>
                      <a:pt x="127" y="37"/>
                    </a:cubicBezTo>
                    <a:cubicBezTo>
                      <a:pt x="127" y="37"/>
                      <a:pt x="5" y="91"/>
                      <a:pt x="0" y="178"/>
                    </a:cubicBezTo>
                    <a:cubicBezTo>
                      <a:pt x="2" y="196"/>
                      <a:pt x="6" y="214"/>
                      <a:pt x="13" y="230"/>
                    </a:cubicBezTo>
                    <a:cubicBezTo>
                      <a:pt x="18" y="243"/>
                      <a:pt x="25" y="255"/>
                      <a:pt x="39" y="259"/>
                    </a:cubicBezTo>
                    <a:cubicBezTo>
                      <a:pt x="53" y="264"/>
                      <a:pt x="68" y="261"/>
                      <a:pt x="83" y="264"/>
                    </a:cubicBezTo>
                    <a:cubicBezTo>
                      <a:pt x="97" y="267"/>
                      <a:pt x="109" y="275"/>
                      <a:pt x="121" y="282"/>
                    </a:cubicBezTo>
                    <a:cubicBezTo>
                      <a:pt x="151" y="302"/>
                      <a:pt x="194" y="304"/>
                      <a:pt x="228" y="307"/>
                    </a:cubicBezTo>
                    <a:cubicBezTo>
                      <a:pt x="275" y="310"/>
                      <a:pt x="323" y="307"/>
                      <a:pt x="370" y="302"/>
                    </a:cubicBezTo>
                    <a:cubicBezTo>
                      <a:pt x="388" y="300"/>
                      <a:pt x="407" y="298"/>
                      <a:pt x="425" y="296"/>
                    </a:cubicBezTo>
                    <a:cubicBezTo>
                      <a:pt x="435" y="295"/>
                      <a:pt x="444" y="293"/>
                      <a:pt x="454" y="292"/>
                    </a:cubicBezTo>
                    <a:cubicBezTo>
                      <a:pt x="458" y="291"/>
                      <a:pt x="483" y="289"/>
                      <a:pt x="484" y="287"/>
                    </a:cubicBezTo>
                    <a:close/>
                  </a:path>
                </a:pathLst>
              </a:custGeom>
              <a:solidFill>
                <a:srgbClr val="282828"/>
              </a:solidFill>
              <a:ln>
                <a:noFill/>
              </a:ln>
            </p:spPr>
            <p:txBody>
              <a:bodyPr anchor="ctr"/>
              <a:p>
                <a:pPr algn="ctr"/>
              </a:p>
            </p:txBody>
          </p:sp>
          <p:sp>
            <p:nvSpPr>
              <p:cNvPr id="62" name="işḻîḑê"/>
              <p:cNvSpPr/>
              <p:nvPr/>
            </p:nvSpPr>
            <p:spPr bwMode="auto">
              <a:xfrm>
                <a:off x="9123201" y="3694113"/>
                <a:ext cx="209550" cy="250825"/>
              </a:xfrm>
              <a:custGeom>
                <a:avLst/>
                <a:gdLst>
                  <a:gd name="T0" fmla="*/ 128 w 138"/>
                  <a:gd name="T1" fmla="*/ 0 h 166"/>
                  <a:gd name="T2" fmla="*/ 10 w 138"/>
                  <a:gd name="T3" fmla="*/ 0 h 166"/>
                  <a:gd name="T4" fmla="*/ 0 w 138"/>
                  <a:gd name="T5" fmla="*/ 115 h 166"/>
                  <a:gd name="T6" fmla="*/ 64 w 138"/>
                  <a:gd name="T7" fmla="*/ 166 h 166"/>
                  <a:gd name="T8" fmla="*/ 138 w 138"/>
                  <a:gd name="T9" fmla="*/ 115 h 166"/>
                  <a:gd name="T10" fmla="*/ 128 w 138"/>
                  <a:gd name="T11" fmla="*/ 0 h 166"/>
                </a:gdLst>
                <a:ahLst/>
                <a:cxnLst>
                  <a:cxn ang="0">
                    <a:pos x="T0" y="T1"/>
                  </a:cxn>
                  <a:cxn ang="0">
                    <a:pos x="T2" y="T3"/>
                  </a:cxn>
                  <a:cxn ang="0">
                    <a:pos x="T4" y="T5"/>
                  </a:cxn>
                  <a:cxn ang="0">
                    <a:pos x="T6" y="T7"/>
                  </a:cxn>
                  <a:cxn ang="0">
                    <a:pos x="T8" y="T9"/>
                  </a:cxn>
                  <a:cxn ang="0">
                    <a:pos x="T10" y="T11"/>
                  </a:cxn>
                </a:cxnLst>
                <a:rect l="0" t="0" r="r" b="b"/>
                <a:pathLst>
                  <a:path w="138" h="166">
                    <a:moveTo>
                      <a:pt x="128" y="0"/>
                    </a:moveTo>
                    <a:cubicBezTo>
                      <a:pt x="10" y="0"/>
                      <a:pt x="10" y="0"/>
                      <a:pt x="10" y="0"/>
                    </a:cubicBezTo>
                    <a:cubicBezTo>
                      <a:pt x="10" y="0"/>
                      <a:pt x="32" y="61"/>
                      <a:pt x="0" y="115"/>
                    </a:cubicBezTo>
                    <a:cubicBezTo>
                      <a:pt x="64" y="166"/>
                      <a:pt x="64" y="166"/>
                      <a:pt x="64" y="166"/>
                    </a:cubicBezTo>
                    <a:cubicBezTo>
                      <a:pt x="138" y="115"/>
                      <a:pt x="138" y="115"/>
                      <a:pt x="138" y="115"/>
                    </a:cubicBezTo>
                    <a:cubicBezTo>
                      <a:pt x="138" y="115"/>
                      <a:pt x="98" y="83"/>
                      <a:pt x="128" y="0"/>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3" name="ïsľíḓè"/>
              <p:cNvSpPr/>
              <p:nvPr/>
            </p:nvSpPr>
            <p:spPr bwMode="auto">
              <a:xfrm>
                <a:off x="9139076" y="3694113"/>
                <a:ext cx="177800" cy="109537"/>
              </a:xfrm>
              <a:custGeom>
                <a:avLst/>
                <a:gdLst>
                  <a:gd name="T0" fmla="*/ 118 w 118"/>
                  <a:gd name="T1" fmla="*/ 0 h 73"/>
                  <a:gd name="T2" fmla="*/ 0 w 118"/>
                  <a:gd name="T3" fmla="*/ 0 h 73"/>
                  <a:gd name="T4" fmla="*/ 5 w 118"/>
                  <a:gd name="T5" fmla="*/ 73 h 73"/>
                  <a:gd name="T6" fmla="*/ 108 w 118"/>
                  <a:gd name="T7" fmla="*/ 37 h 73"/>
                  <a:gd name="T8" fmla="*/ 118 w 118"/>
                  <a:gd name="T9" fmla="*/ 0 h 73"/>
                </a:gdLst>
                <a:ahLst/>
                <a:cxnLst>
                  <a:cxn ang="0">
                    <a:pos x="T0" y="T1"/>
                  </a:cxn>
                  <a:cxn ang="0">
                    <a:pos x="T2" y="T3"/>
                  </a:cxn>
                  <a:cxn ang="0">
                    <a:pos x="T4" y="T5"/>
                  </a:cxn>
                  <a:cxn ang="0">
                    <a:pos x="T6" y="T7"/>
                  </a:cxn>
                  <a:cxn ang="0">
                    <a:pos x="T8" y="T9"/>
                  </a:cxn>
                </a:cxnLst>
                <a:rect l="0" t="0" r="r" b="b"/>
                <a:pathLst>
                  <a:path w="118" h="73">
                    <a:moveTo>
                      <a:pt x="118" y="0"/>
                    </a:moveTo>
                    <a:cubicBezTo>
                      <a:pt x="0" y="0"/>
                      <a:pt x="0" y="0"/>
                      <a:pt x="0" y="0"/>
                    </a:cubicBezTo>
                    <a:cubicBezTo>
                      <a:pt x="0" y="0"/>
                      <a:pt x="13" y="37"/>
                      <a:pt x="5" y="73"/>
                    </a:cubicBezTo>
                    <a:cubicBezTo>
                      <a:pt x="5" y="73"/>
                      <a:pt x="73" y="65"/>
                      <a:pt x="108" y="37"/>
                    </a:cubicBezTo>
                    <a:cubicBezTo>
                      <a:pt x="108" y="37"/>
                      <a:pt x="110" y="22"/>
                      <a:pt x="118" y="0"/>
                    </a:cubicBezTo>
                    <a:close/>
                  </a:path>
                </a:pathLst>
              </a:custGeom>
              <a:solidFill>
                <a:srgbClr val="D49F8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8" name="ïšḷíḑé"/>
              <p:cNvSpPr/>
              <p:nvPr/>
            </p:nvSpPr>
            <p:spPr bwMode="auto">
              <a:xfrm>
                <a:off x="8881901" y="3295651"/>
                <a:ext cx="73025" cy="131762"/>
              </a:xfrm>
              <a:custGeom>
                <a:avLst/>
                <a:gdLst>
                  <a:gd name="T0" fmla="*/ 5 w 49"/>
                  <a:gd name="T1" fmla="*/ 47 h 87"/>
                  <a:gd name="T2" fmla="*/ 33 w 49"/>
                  <a:gd name="T3" fmla="*/ 84 h 87"/>
                  <a:gd name="T4" fmla="*/ 44 w 49"/>
                  <a:gd name="T5" fmla="*/ 39 h 87"/>
                  <a:gd name="T6" fmla="*/ 16 w 49"/>
                  <a:gd name="T7" fmla="*/ 2 h 87"/>
                  <a:gd name="T8" fmla="*/ 5 w 49"/>
                  <a:gd name="T9" fmla="*/ 47 h 87"/>
                </a:gdLst>
                <a:ahLst/>
                <a:cxnLst>
                  <a:cxn ang="0">
                    <a:pos x="T0" y="T1"/>
                  </a:cxn>
                  <a:cxn ang="0">
                    <a:pos x="T2" y="T3"/>
                  </a:cxn>
                  <a:cxn ang="0">
                    <a:pos x="T4" y="T5"/>
                  </a:cxn>
                  <a:cxn ang="0">
                    <a:pos x="T6" y="T7"/>
                  </a:cxn>
                  <a:cxn ang="0">
                    <a:pos x="T8" y="T9"/>
                  </a:cxn>
                </a:cxnLst>
                <a:rect l="0" t="0" r="r" b="b"/>
                <a:pathLst>
                  <a:path w="49" h="87">
                    <a:moveTo>
                      <a:pt x="5" y="47"/>
                    </a:moveTo>
                    <a:cubicBezTo>
                      <a:pt x="10" y="70"/>
                      <a:pt x="22" y="87"/>
                      <a:pt x="33" y="84"/>
                    </a:cubicBezTo>
                    <a:cubicBezTo>
                      <a:pt x="44" y="82"/>
                      <a:pt x="49" y="62"/>
                      <a:pt x="44" y="39"/>
                    </a:cubicBezTo>
                    <a:cubicBezTo>
                      <a:pt x="40" y="17"/>
                      <a:pt x="27" y="0"/>
                      <a:pt x="16" y="2"/>
                    </a:cubicBezTo>
                    <a:cubicBezTo>
                      <a:pt x="5" y="5"/>
                      <a:pt x="0" y="25"/>
                      <a:pt x="5" y="47"/>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9" name="iṣlîďê"/>
              <p:cNvSpPr/>
              <p:nvPr/>
            </p:nvSpPr>
            <p:spPr bwMode="auto">
              <a:xfrm>
                <a:off x="8899363" y="3306763"/>
                <a:ext cx="71438" cy="107950"/>
              </a:xfrm>
              <a:custGeom>
                <a:avLst/>
                <a:gdLst>
                  <a:gd name="T0" fmla="*/ 4 w 47"/>
                  <a:gd name="T1" fmla="*/ 40 h 72"/>
                  <a:gd name="T2" fmla="*/ 30 w 47"/>
                  <a:gd name="T3" fmla="*/ 70 h 72"/>
                  <a:gd name="T4" fmla="*/ 43 w 47"/>
                  <a:gd name="T5" fmla="*/ 32 h 72"/>
                  <a:gd name="T6" fmla="*/ 16 w 47"/>
                  <a:gd name="T7" fmla="*/ 2 h 72"/>
                  <a:gd name="T8" fmla="*/ 4 w 47"/>
                  <a:gd name="T9" fmla="*/ 40 h 72"/>
                </a:gdLst>
                <a:ahLst/>
                <a:cxnLst>
                  <a:cxn ang="0">
                    <a:pos x="T0" y="T1"/>
                  </a:cxn>
                  <a:cxn ang="0">
                    <a:pos x="T2" y="T3"/>
                  </a:cxn>
                  <a:cxn ang="0">
                    <a:pos x="T4" y="T5"/>
                  </a:cxn>
                  <a:cxn ang="0">
                    <a:pos x="T6" y="T7"/>
                  </a:cxn>
                  <a:cxn ang="0">
                    <a:pos x="T8" y="T9"/>
                  </a:cxn>
                </a:cxnLst>
                <a:rect l="0" t="0" r="r" b="b"/>
                <a:pathLst>
                  <a:path w="47" h="72">
                    <a:moveTo>
                      <a:pt x="4" y="40"/>
                    </a:moveTo>
                    <a:cubicBezTo>
                      <a:pt x="7" y="59"/>
                      <a:pt x="19" y="72"/>
                      <a:pt x="30" y="70"/>
                    </a:cubicBezTo>
                    <a:cubicBezTo>
                      <a:pt x="41" y="68"/>
                      <a:pt x="47" y="51"/>
                      <a:pt x="43" y="32"/>
                    </a:cubicBezTo>
                    <a:cubicBezTo>
                      <a:pt x="39" y="14"/>
                      <a:pt x="27" y="0"/>
                      <a:pt x="16" y="2"/>
                    </a:cubicBezTo>
                    <a:cubicBezTo>
                      <a:pt x="5" y="5"/>
                      <a:pt x="0" y="22"/>
                      <a:pt x="4" y="40"/>
                    </a:cubicBezTo>
                    <a:close/>
                  </a:path>
                </a:pathLst>
              </a:custGeom>
              <a:solidFill>
                <a:srgbClr val="E7B09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0" name="iSlïḋê"/>
              <p:cNvSpPr/>
              <p:nvPr/>
            </p:nvSpPr>
            <p:spPr bwMode="auto">
              <a:xfrm>
                <a:off x="9483563" y="3306763"/>
                <a:ext cx="74613" cy="131762"/>
              </a:xfrm>
              <a:custGeom>
                <a:avLst/>
                <a:gdLst>
                  <a:gd name="T0" fmla="*/ 44 w 49"/>
                  <a:gd name="T1" fmla="*/ 48 h 87"/>
                  <a:gd name="T2" fmla="*/ 16 w 49"/>
                  <a:gd name="T3" fmla="*/ 84 h 87"/>
                  <a:gd name="T4" fmla="*/ 5 w 49"/>
                  <a:gd name="T5" fmla="*/ 39 h 87"/>
                  <a:gd name="T6" fmla="*/ 33 w 49"/>
                  <a:gd name="T7" fmla="*/ 2 h 87"/>
                  <a:gd name="T8" fmla="*/ 44 w 49"/>
                  <a:gd name="T9" fmla="*/ 48 h 87"/>
                </a:gdLst>
                <a:ahLst/>
                <a:cxnLst>
                  <a:cxn ang="0">
                    <a:pos x="T0" y="T1"/>
                  </a:cxn>
                  <a:cxn ang="0">
                    <a:pos x="T2" y="T3"/>
                  </a:cxn>
                  <a:cxn ang="0">
                    <a:pos x="T4" y="T5"/>
                  </a:cxn>
                  <a:cxn ang="0">
                    <a:pos x="T6" y="T7"/>
                  </a:cxn>
                  <a:cxn ang="0">
                    <a:pos x="T8" y="T9"/>
                  </a:cxn>
                </a:cxnLst>
                <a:rect l="0" t="0" r="r" b="b"/>
                <a:pathLst>
                  <a:path w="49" h="87">
                    <a:moveTo>
                      <a:pt x="44" y="48"/>
                    </a:moveTo>
                    <a:cubicBezTo>
                      <a:pt x="40" y="70"/>
                      <a:pt x="27" y="87"/>
                      <a:pt x="16" y="84"/>
                    </a:cubicBezTo>
                    <a:cubicBezTo>
                      <a:pt x="5" y="82"/>
                      <a:pt x="0" y="62"/>
                      <a:pt x="5" y="39"/>
                    </a:cubicBezTo>
                    <a:cubicBezTo>
                      <a:pt x="10" y="17"/>
                      <a:pt x="22" y="0"/>
                      <a:pt x="33" y="2"/>
                    </a:cubicBezTo>
                    <a:cubicBezTo>
                      <a:pt x="44" y="5"/>
                      <a:pt x="49" y="25"/>
                      <a:pt x="44" y="48"/>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1" name="iṣ1idè"/>
              <p:cNvSpPr/>
              <p:nvPr/>
            </p:nvSpPr>
            <p:spPr bwMode="auto">
              <a:xfrm>
                <a:off x="9467688" y="3316288"/>
                <a:ext cx="73025" cy="111125"/>
              </a:xfrm>
              <a:custGeom>
                <a:avLst/>
                <a:gdLst>
                  <a:gd name="T0" fmla="*/ 44 w 48"/>
                  <a:gd name="T1" fmla="*/ 41 h 73"/>
                  <a:gd name="T2" fmla="*/ 17 w 48"/>
                  <a:gd name="T3" fmla="*/ 70 h 73"/>
                  <a:gd name="T4" fmla="*/ 4 w 48"/>
                  <a:gd name="T5" fmla="*/ 32 h 73"/>
                  <a:gd name="T6" fmla="*/ 31 w 48"/>
                  <a:gd name="T7" fmla="*/ 3 h 73"/>
                  <a:gd name="T8" fmla="*/ 44 w 48"/>
                  <a:gd name="T9" fmla="*/ 41 h 73"/>
                </a:gdLst>
                <a:ahLst/>
                <a:cxnLst>
                  <a:cxn ang="0">
                    <a:pos x="T0" y="T1"/>
                  </a:cxn>
                  <a:cxn ang="0">
                    <a:pos x="T2" y="T3"/>
                  </a:cxn>
                  <a:cxn ang="0">
                    <a:pos x="T4" y="T5"/>
                  </a:cxn>
                  <a:cxn ang="0">
                    <a:pos x="T6" y="T7"/>
                  </a:cxn>
                  <a:cxn ang="0">
                    <a:pos x="T8" y="T9"/>
                  </a:cxn>
                </a:cxnLst>
                <a:rect l="0" t="0" r="r" b="b"/>
                <a:pathLst>
                  <a:path w="48" h="73">
                    <a:moveTo>
                      <a:pt x="44" y="41"/>
                    </a:moveTo>
                    <a:cubicBezTo>
                      <a:pt x="40" y="59"/>
                      <a:pt x="28" y="73"/>
                      <a:pt x="17" y="70"/>
                    </a:cubicBezTo>
                    <a:cubicBezTo>
                      <a:pt x="6" y="68"/>
                      <a:pt x="0" y="51"/>
                      <a:pt x="4" y="32"/>
                    </a:cubicBezTo>
                    <a:cubicBezTo>
                      <a:pt x="8" y="14"/>
                      <a:pt x="20" y="0"/>
                      <a:pt x="31" y="3"/>
                    </a:cubicBezTo>
                    <a:cubicBezTo>
                      <a:pt x="42" y="5"/>
                      <a:pt x="48" y="22"/>
                      <a:pt x="44" y="41"/>
                    </a:cubicBezTo>
                    <a:close/>
                  </a:path>
                </a:pathLst>
              </a:custGeom>
              <a:solidFill>
                <a:srgbClr val="E7B09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2" name="iSḷîḑè"/>
              <p:cNvSpPr/>
              <p:nvPr/>
            </p:nvSpPr>
            <p:spPr bwMode="auto">
              <a:xfrm>
                <a:off x="8877138" y="2889251"/>
                <a:ext cx="728663" cy="850900"/>
              </a:xfrm>
              <a:custGeom>
                <a:avLst/>
                <a:gdLst>
                  <a:gd name="T0" fmla="*/ 33 w 482"/>
                  <a:gd name="T1" fmla="*/ 299 h 562"/>
                  <a:gd name="T2" fmla="*/ 69 w 482"/>
                  <a:gd name="T3" fmla="*/ 438 h 562"/>
                  <a:gd name="T4" fmla="*/ 203 w 482"/>
                  <a:gd name="T5" fmla="*/ 557 h 562"/>
                  <a:gd name="T6" fmla="*/ 226 w 482"/>
                  <a:gd name="T7" fmla="*/ 562 h 562"/>
                  <a:gd name="T8" fmla="*/ 226 w 482"/>
                  <a:gd name="T9" fmla="*/ 562 h 562"/>
                  <a:gd name="T10" fmla="*/ 227 w 482"/>
                  <a:gd name="T11" fmla="*/ 562 h 562"/>
                  <a:gd name="T12" fmla="*/ 250 w 482"/>
                  <a:gd name="T13" fmla="*/ 557 h 562"/>
                  <a:gd name="T14" fmla="*/ 383 w 482"/>
                  <a:gd name="T15" fmla="*/ 438 h 562"/>
                  <a:gd name="T16" fmla="*/ 420 w 482"/>
                  <a:gd name="T17" fmla="*/ 299 h 562"/>
                  <a:gd name="T18" fmla="*/ 219 w 482"/>
                  <a:gd name="T19" fmla="*/ 12 h 562"/>
                  <a:gd name="T20" fmla="*/ 33 w 482"/>
                  <a:gd name="T21" fmla="*/ 299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562">
                    <a:moveTo>
                      <a:pt x="33" y="299"/>
                    </a:moveTo>
                    <a:cubicBezTo>
                      <a:pt x="38" y="346"/>
                      <a:pt x="47" y="395"/>
                      <a:pt x="69" y="438"/>
                    </a:cubicBezTo>
                    <a:cubicBezTo>
                      <a:pt x="93" y="484"/>
                      <a:pt x="156" y="539"/>
                      <a:pt x="203" y="557"/>
                    </a:cubicBezTo>
                    <a:cubicBezTo>
                      <a:pt x="212" y="561"/>
                      <a:pt x="219" y="562"/>
                      <a:pt x="226" y="562"/>
                    </a:cubicBezTo>
                    <a:cubicBezTo>
                      <a:pt x="226" y="562"/>
                      <a:pt x="226" y="562"/>
                      <a:pt x="226" y="562"/>
                    </a:cubicBezTo>
                    <a:cubicBezTo>
                      <a:pt x="227" y="562"/>
                      <a:pt x="227" y="562"/>
                      <a:pt x="227" y="562"/>
                    </a:cubicBezTo>
                    <a:cubicBezTo>
                      <a:pt x="234" y="562"/>
                      <a:pt x="241" y="561"/>
                      <a:pt x="250" y="557"/>
                    </a:cubicBezTo>
                    <a:cubicBezTo>
                      <a:pt x="297" y="539"/>
                      <a:pt x="360" y="484"/>
                      <a:pt x="383" y="438"/>
                    </a:cubicBezTo>
                    <a:cubicBezTo>
                      <a:pt x="406" y="395"/>
                      <a:pt x="413" y="346"/>
                      <a:pt x="420" y="299"/>
                    </a:cubicBezTo>
                    <a:cubicBezTo>
                      <a:pt x="420" y="299"/>
                      <a:pt x="482" y="0"/>
                      <a:pt x="219" y="12"/>
                    </a:cubicBezTo>
                    <a:cubicBezTo>
                      <a:pt x="219" y="12"/>
                      <a:pt x="0" y="0"/>
                      <a:pt x="33" y="299"/>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4" name="iśľiďé"/>
              <p:cNvSpPr/>
              <p:nvPr/>
            </p:nvSpPr>
            <p:spPr bwMode="auto">
              <a:xfrm>
                <a:off x="8948576" y="4102101"/>
                <a:ext cx="546100" cy="658812"/>
              </a:xfrm>
              <a:custGeom>
                <a:avLst/>
                <a:gdLst>
                  <a:gd name="T0" fmla="*/ 342 w 360"/>
                  <a:gd name="T1" fmla="*/ 0 h 435"/>
                  <a:gd name="T2" fmla="*/ 9 w 360"/>
                  <a:gd name="T3" fmla="*/ 0 h 435"/>
                  <a:gd name="T4" fmla="*/ 0 w 360"/>
                  <a:gd name="T5" fmla="*/ 435 h 435"/>
                  <a:gd name="T6" fmla="*/ 360 w 360"/>
                  <a:gd name="T7" fmla="*/ 435 h 435"/>
                  <a:gd name="T8" fmla="*/ 342 w 360"/>
                  <a:gd name="T9" fmla="*/ 0 h 435"/>
                </a:gdLst>
                <a:ahLst/>
                <a:cxnLst>
                  <a:cxn ang="0">
                    <a:pos x="T0" y="T1"/>
                  </a:cxn>
                  <a:cxn ang="0">
                    <a:pos x="T2" y="T3"/>
                  </a:cxn>
                  <a:cxn ang="0">
                    <a:pos x="T4" y="T5"/>
                  </a:cxn>
                  <a:cxn ang="0">
                    <a:pos x="T6" y="T7"/>
                  </a:cxn>
                  <a:cxn ang="0">
                    <a:pos x="T8" y="T9"/>
                  </a:cxn>
                </a:cxnLst>
                <a:rect l="0" t="0" r="r" b="b"/>
                <a:pathLst>
                  <a:path w="360" h="435">
                    <a:moveTo>
                      <a:pt x="342" y="0"/>
                    </a:moveTo>
                    <a:cubicBezTo>
                      <a:pt x="9" y="0"/>
                      <a:pt x="9" y="0"/>
                      <a:pt x="9" y="0"/>
                    </a:cubicBezTo>
                    <a:cubicBezTo>
                      <a:pt x="9" y="0"/>
                      <a:pt x="95" y="266"/>
                      <a:pt x="0" y="435"/>
                    </a:cubicBezTo>
                    <a:cubicBezTo>
                      <a:pt x="360" y="435"/>
                      <a:pt x="360" y="435"/>
                      <a:pt x="360" y="435"/>
                    </a:cubicBezTo>
                    <a:cubicBezTo>
                      <a:pt x="360" y="435"/>
                      <a:pt x="279" y="307"/>
                      <a:pt x="342" y="0"/>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5" name="í$ḷíḍé"/>
              <p:cNvSpPr/>
              <p:nvPr/>
            </p:nvSpPr>
            <p:spPr bwMode="auto">
              <a:xfrm>
                <a:off x="9139076" y="6183313"/>
                <a:ext cx="185738" cy="360362"/>
              </a:xfrm>
              <a:custGeom>
                <a:avLst/>
                <a:gdLst>
                  <a:gd name="T0" fmla="*/ 96 w 123"/>
                  <a:gd name="T1" fmla="*/ 147 h 238"/>
                  <a:gd name="T2" fmla="*/ 41 w 123"/>
                  <a:gd name="T3" fmla="*/ 235 h 238"/>
                  <a:gd name="T4" fmla="*/ 34 w 123"/>
                  <a:gd name="T5" fmla="*/ 237 h 238"/>
                  <a:gd name="T6" fmla="*/ 3 w 123"/>
                  <a:gd name="T7" fmla="*/ 145 h 238"/>
                  <a:gd name="T8" fmla="*/ 25 w 123"/>
                  <a:gd name="T9" fmla="*/ 74 h 238"/>
                  <a:gd name="T10" fmla="*/ 36 w 123"/>
                  <a:gd name="T11" fmla="*/ 13 h 238"/>
                  <a:gd name="T12" fmla="*/ 37 w 123"/>
                  <a:gd name="T13" fmla="*/ 0 h 238"/>
                  <a:gd name="T14" fmla="*/ 123 w 123"/>
                  <a:gd name="T15" fmla="*/ 19 h 238"/>
                  <a:gd name="T16" fmla="*/ 96 w 123"/>
                  <a:gd name="T17" fmla="*/ 116 h 238"/>
                  <a:gd name="T18" fmla="*/ 96 w 123"/>
                  <a:gd name="T19" fmla="*/ 14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238">
                    <a:moveTo>
                      <a:pt x="96" y="147"/>
                    </a:moveTo>
                    <a:cubicBezTo>
                      <a:pt x="91" y="185"/>
                      <a:pt x="77" y="218"/>
                      <a:pt x="41" y="235"/>
                    </a:cubicBezTo>
                    <a:cubicBezTo>
                      <a:pt x="39" y="235"/>
                      <a:pt x="35" y="238"/>
                      <a:pt x="34" y="237"/>
                    </a:cubicBezTo>
                    <a:cubicBezTo>
                      <a:pt x="0" y="222"/>
                      <a:pt x="0" y="176"/>
                      <a:pt x="3" y="145"/>
                    </a:cubicBezTo>
                    <a:cubicBezTo>
                      <a:pt x="5" y="119"/>
                      <a:pt x="18" y="98"/>
                      <a:pt x="25" y="74"/>
                    </a:cubicBezTo>
                    <a:cubicBezTo>
                      <a:pt x="31" y="55"/>
                      <a:pt x="34" y="34"/>
                      <a:pt x="36" y="13"/>
                    </a:cubicBezTo>
                    <a:cubicBezTo>
                      <a:pt x="36" y="13"/>
                      <a:pt x="37" y="0"/>
                      <a:pt x="37" y="0"/>
                    </a:cubicBezTo>
                    <a:cubicBezTo>
                      <a:pt x="37" y="0"/>
                      <a:pt x="123" y="19"/>
                      <a:pt x="123" y="19"/>
                    </a:cubicBezTo>
                    <a:cubicBezTo>
                      <a:pt x="109" y="49"/>
                      <a:pt x="98" y="84"/>
                      <a:pt x="96" y="116"/>
                    </a:cubicBezTo>
                    <a:cubicBezTo>
                      <a:pt x="96" y="124"/>
                      <a:pt x="97" y="139"/>
                      <a:pt x="96" y="147"/>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6" name="ïś1ïḓé"/>
              <p:cNvSpPr/>
              <p:nvPr/>
            </p:nvSpPr>
            <p:spPr bwMode="auto">
              <a:xfrm>
                <a:off x="9100976" y="6375401"/>
                <a:ext cx="188913" cy="231775"/>
              </a:xfrm>
              <a:custGeom>
                <a:avLst/>
                <a:gdLst>
                  <a:gd name="T0" fmla="*/ 16 w 125"/>
                  <a:gd name="T1" fmla="*/ 33 h 153"/>
                  <a:gd name="T2" fmla="*/ 46 w 125"/>
                  <a:gd name="T3" fmla="*/ 141 h 153"/>
                  <a:gd name="T4" fmla="*/ 119 w 125"/>
                  <a:gd name="T5" fmla="*/ 57 h 153"/>
                  <a:gd name="T6" fmla="*/ 121 w 125"/>
                  <a:gd name="T7" fmla="*/ 20 h 153"/>
                  <a:gd name="T8" fmla="*/ 110 w 125"/>
                  <a:gd name="T9" fmla="*/ 54 h 153"/>
                  <a:gd name="T10" fmla="*/ 59 w 125"/>
                  <a:gd name="T11" fmla="*/ 83 h 153"/>
                  <a:gd name="T12" fmla="*/ 27 w 125"/>
                  <a:gd name="T13" fmla="*/ 36 h 153"/>
                  <a:gd name="T14" fmla="*/ 31 w 125"/>
                  <a:gd name="T15" fmla="*/ 0 h 153"/>
                  <a:gd name="T16" fmla="*/ 16 w 125"/>
                  <a:gd name="T17"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53">
                    <a:moveTo>
                      <a:pt x="16" y="33"/>
                    </a:moveTo>
                    <a:cubicBezTo>
                      <a:pt x="0" y="132"/>
                      <a:pt x="46" y="141"/>
                      <a:pt x="46" y="141"/>
                    </a:cubicBezTo>
                    <a:cubicBezTo>
                      <a:pt x="98" y="153"/>
                      <a:pt x="119" y="57"/>
                      <a:pt x="119" y="57"/>
                    </a:cubicBezTo>
                    <a:cubicBezTo>
                      <a:pt x="125" y="38"/>
                      <a:pt x="121" y="20"/>
                      <a:pt x="121" y="20"/>
                    </a:cubicBezTo>
                    <a:cubicBezTo>
                      <a:pt x="120" y="33"/>
                      <a:pt x="110" y="54"/>
                      <a:pt x="110" y="54"/>
                    </a:cubicBezTo>
                    <a:cubicBezTo>
                      <a:pt x="98" y="73"/>
                      <a:pt x="82" y="88"/>
                      <a:pt x="59" y="83"/>
                    </a:cubicBezTo>
                    <a:cubicBezTo>
                      <a:pt x="59" y="83"/>
                      <a:pt x="34" y="78"/>
                      <a:pt x="27" y="36"/>
                    </a:cubicBezTo>
                    <a:cubicBezTo>
                      <a:pt x="27" y="36"/>
                      <a:pt x="27" y="14"/>
                      <a:pt x="31" y="0"/>
                    </a:cubicBezTo>
                    <a:cubicBezTo>
                      <a:pt x="31" y="0"/>
                      <a:pt x="22" y="10"/>
                      <a:pt x="16" y="33"/>
                    </a:cubicBezTo>
                    <a:close/>
                  </a:path>
                </a:pathLst>
              </a:custGeom>
              <a:solidFill>
                <a:srgbClr val="3B231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57" name="îṧḷíde"/>
              <p:cNvSpPr/>
              <p:nvPr/>
            </p:nvSpPr>
            <p:spPr bwMode="auto">
              <a:xfrm>
                <a:off x="9194638" y="4849813"/>
                <a:ext cx="484188" cy="1365250"/>
              </a:xfrm>
              <a:custGeom>
                <a:avLst/>
                <a:gdLst>
                  <a:gd name="T0" fmla="*/ 312 w 320"/>
                  <a:gd name="T1" fmla="*/ 69 h 901"/>
                  <a:gd name="T2" fmla="*/ 279 w 320"/>
                  <a:gd name="T3" fmla="*/ 18 h 901"/>
                  <a:gd name="T4" fmla="*/ 229 w 320"/>
                  <a:gd name="T5" fmla="*/ 1 h 901"/>
                  <a:gd name="T6" fmla="*/ 119 w 320"/>
                  <a:gd name="T7" fmla="*/ 145 h 901"/>
                  <a:gd name="T8" fmla="*/ 92 w 320"/>
                  <a:gd name="T9" fmla="*/ 362 h 901"/>
                  <a:gd name="T10" fmla="*/ 32 w 320"/>
                  <a:gd name="T11" fmla="*/ 601 h 901"/>
                  <a:gd name="T12" fmla="*/ 0 w 320"/>
                  <a:gd name="T13" fmla="*/ 881 h 901"/>
                  <a:gd name="T14" fmla="*/ 85 w 320"/>
                  <a:gd name="T15" fmla="*/ 901 h 901"/>
                  <a:gd name="T16" fmla="*/ 158 w 320"/>
                  <a:gd name="T17" fmla="*/ 700 h 901"/>
                  <a:gd name="T18" fmla="*/ 226 w 320"/>
                  <a:gd name="T19" fmla="*/ 400 h 901"/>
                  <a:gd name="T20" fmla="*/ 304 w 320"/>
                  <a:gd name="T21" fmla="*/ 184 h 901"/>
                  <a:gd name="T22" fmla="*/ 312 w 320"/>
                  <a:gd name="T23" fmla="*/ 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901">
                    <a:moveTo>
                      <a:pt x="312" y="69"/>
                    </a:moveTo>
                    <a:cubicBezTo>
                      <a:pt x="307" y="49"/>
                      <a:pt x="298" y="31"/>
                      <a:pt x="279" y="18"/>
                    </a:cubicBezTo>
                    <a:cubicBezTo>
                      <a:pt x="264" y="8"/>
                      <a:pt x="248" y="0"/>
                      <a:pt x="229" y="1"/>
                    </a:cubicBezTo>
                    <a:cubicBezTo>
                      <a:pt x="151" y="6"/>
                      <a:pt x="132" y="82"/>
                      <a:pt x="119" y="145"/>
                    </a:cubicBezTo>
                    <a:cubicBezTo>
                      <a:pt x="100" y="234"/>
                      <a:pt x="113" y="244"/>
                      <a:pt x="92" y="362"/>
                    </a:cubicBezTo>
                    <a:cubicBezTo>
                      <a:pt x="81" y="426"/>
                      <a:pt x="43" y="537"/>
                      <a:pt x="32" y="601"/>
                    </a:cubicBezTo>
                    <a:cubicBezTo>
                      <a:pt x="17" y="692"/>
                      <a:pt x="10" y="789"/>
                      <a:pt x="0" y="881"/>
                    </a:cubicBezTo>
                    <a:cubicBezTo>
                      <a:pt x="85" y="901"/>
                      <a:pt x="85" y="901"/>
                      <a:pt x="85" y="901"/>
                    </a:cubicBezTo>
                    <a:cubicBezTo>
                      <a:pt x="111" y="836"/>
                      <a:pt x="136" y="766"/>
                      <a:pt x="158" y="700"/>
                    </a:cubicBezTo>
                    <a:cubicBezTo>
                      <a:pt x="201" y="568"/>
                      <a:pt x="185" y="553"/>
                      <a:pt x="226" y="400"/>
                    </a:cubicBezTo>
                    <a:cubicBezTo>
                      <a:pt x="237" y="360"/>
                      <a:pt x="296" y="225"/>
                      <a:pt x="304" y="184"/>
                    </a:cubicBezTo>
                    <a:cubicBezTo>
                      <a:pt x="310" y="150"/>
                      <a:pt x="320" y="106"/>
                      <a:pt x="312" y="69"/>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7" name="išḻíḍè"/>
              <p:cNvSpPr/>
              <p:nvPr/>
            </p:nvSpPr>
            <p:spPr bwMode="auto">
              <a:xfrm>
                <a:off x="8831101" y="6170613"/>
                <a:ext cx="185738" cy="360362"/>
              </a:xfrm>
              <a:custGeom>
                <a:avLst/>
                <a:gdLst>
                  <a:gd name="T0" fmla="*/ 95 w 123"/>
                  <a:gd name="T1" fmla="*/ 148 h 238"/>
                  <a:gd name="T2" fmla="*/ 41 w 123"/>
                  <a:gd name="T3" fmla="*/ 235 h 238"/>
                  <a:gd name="T4" fmla="*/ 34 w 123"/>
                  <a:gd name="T5" fmla="*/ 237 h 238"/>
                  <a:gd name="T6" fmla="*/ 3 w 123"/>
                  <a:gd name="T7" fmla="*/ 145 h 238"/>
                  <a:gd name="T8" fmla="*/ 25 w 123"/>
                  <a:gd name="T9" fmla="*/ 75 h 238"/>
                  <a:gd name="T10" fmla="*/ 36 w 123"/>
                  <a:gd name="T11" fmla="*/ 13 h 238"/>
                  <a:gd name="T12" fmla="*/ 37 w 123"/>
                  <a:gd name="T13" fmla="*/ 0 h 238"/>
                  <a:gd name="T14" fmla="*/ 123 w 123"/>
                  <a:gd name="T15" fmla="*/ 20 h 238"/>
                  <a:gd name="T16" fmla="*/ 96 w 123"/>
                  <a:gd name="T17" fmla="*/ 116 h 238"/>
                  <a:gd name="T18" fmla="*/ 95 w 123"/>
                  <a:gd name="T19" fmla="*/ 14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238">
                    <a:moveTo>
                      <a:pt x="95" y="148"/>
                    </a:moveTo>
                    <a:cubicBezTo>
                      <a:pt x="91" y="185"/>
                      <a:pt x="76" y="218"/>
                      <a:pt x="41" y="235"/>
                    </a:cubicBezTo>
                    <a:cubicBezTo>
                      <a:pt x="39" y="236"/>
                      <a:pt x="35" y="238"/>
                      <a:pt x="34" y="237"/>
                    </a:cubicBezTo>
                    <a:cubicBezTo>
                      <a:pt x="0" y="222"/>
                      <a:pt x="0" y="176"/>
                      <a:pt x="3" y="145"/>
                    </a:cubicBezTo>
                    <a:cubicBezTo>
                      <a:pt x="5" y="120"/>
                      <a:pt x="18" y="98"/>
                      <a:pt x="25" y="75"/>
                    </a:cubicBezTo>
                    <a:cubicBezTo>
                      <a:pt x="31" y="55"/>
                      <a:pt x="34" y="34"/>
                      <a:pt x="36" y="13"/>
                    </a:cubicBezTo>
                    <a:cubicBezTo>
                      <a:pt x="36" y="13"/>
                      <a:pt x="37" y="0"/>
                      <a:pt x="37" y="0"/>
                    </a:cubicBezTo>
                    <a:cubicBezTo>
                      <a:pt x="37" y="0"/>
                      <a:pt x="123" y="20"/>
                      <a:pt x="123" y="20"/>
                    </a:cubicBezTo>
                    <a:cubicBezTo>
                      <a:pt x="109" y="49"/>
                      <a:pt x="98" y="84"/>
                      <a:pt x="96" y="116"/>
                    </a:cubicBezTo>
                    <a:cubicBezTo>
                      <a:pt x="96" y="124"/>
                      <a:pt x="97" y="139"/>
                      <a:pt x="95" y="148"/>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8" name="ïṡ1ïḓé"/>
              <p:cNvSpPr/>
              <p:nvPr/>
            </p:nvSpPr>
            <p:spPr bwMode="auto">
              <a:xfrm>
                <a:off x="8793001" y="6362701"/>
                <a:ext cx="188913" cy="231775"/>
              </a:xfrm>
              <a:custGeom>
                <a:avLst/>
                <a:gdLst>
                  <a:gd name="T0" fmla="*/ 16 w 125"/>
                  <a:gd name="T1" fmla="*/ 33 h 153"/>
                  <a:gd name="T2" fmla="*/ 46 w 125"/>
                  <a:gd name="T3" fmla="*/ 141 h 153"/>
                  <a:gd name="T4" fmla="*/ 119 w 125"/>
                  <a:gd name="T5" fmla="*/ 57 h 153"/>
                  <a:gd name="T6" fmla="*/ 120 w 125"/>
                  <a:gd name="T7" fmla="*/ 21 h 153"/>
                  <a:gd name="T8" fmla="*/ 110 w 125"/>
                  <a:gd name="T9" fmla="*/ 55 h 153"/>
                  <a:gd name="T10" fmla="*/ 59 w 125"/>
                  <a:gd name="T11" fmla="*/ 83 h 153"/>
                  <a:gd name="T12" fmla="*/ 27 w 125"/>
                  <a:gd name="T13" fmla="*/ 36 h 153"/>
                  <a:gd name="T14" fmla="*/ 30 w 125"/>
                  <a:gd name="T15" fmla="*/ 0 h 153"/>
                  <a:gd name="T16" fmla="*/ 16 w 125"/>
                  <a:gd name="T17"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53">
                    <a:moveTo>
                      <a:pt x="16" y="33"/>
                    </a:moveTo>
                    <a:cubicBezTo>
                      <a:pt x="0" y="132"/>
                      <a:pt x="46" y="141"/>
                      <a:pt x="46" y="141"/>
                    </a:cubicBezTo>
                    <a:cubicBezTo>
                      <a:pt x="98" y="153"/>
                      <a:pt x="119" y="57"/>
                      <a:pt x="119" y="57"/>
                    </a:cubicBezTo>
                    <a:cubicBezTo>
                      <a:pt x="125" y="38"/>
                      <a:pt x="120" y="21"/>
                      <a:pt x="120" y="21"/>
                    </a:cubicBezTo>
                    <a:cubicBezTo>
                      <a:pt x="120" y="33"/>
                      <a:pt x="110" y="55"/>
                      <a:pt x="110" y="55"/>
                    </a:cubicBezTo>
                    <a:cubicBezTo>
                      <a:pt x="98" y="73"/>
                      <a:pt x="81" y="88"/>
                      <a:pt x="59" y="83"/>
                    </a:cubicBezTo>
                    <a:cubicBezTo>
                      <a:pt x="59" y="83"/>
                      <a:pt x="34" y="78"/>
                      <a:pt x="27" y="36"/>
                    </a:cubicBezTo>
                    <a:cubicBezTo>
                      <a:pt x="27" y="36"/>
                      <a:pt x="27" y="15"/>
                      <a:pt x="30" y="0"/>
                    </a:cubicBezTo>
                    <a:cubicBezTo>
                      <a:pt x="30" y="0"/>
                      <a:pt x="22" y="11"/>
                      <a:pt x="16" y="33"/>
                    </a:cubicBezTo>
                    <a:close/>
                  </a:path>
                </a:pathLst>
              </a:custGeom>
              <a:solidFill>
                <a:srgbClr val="3B231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9" name="îṧ1îḑe"/>
              <p:cNvSpPr/>
              <p:nvPr/>
            </p:nvSpPr>
            <p:spPr bwMode="auto">
              <a:xfrm>
                <a:off x="8886663" y="4840288"/>
                <a:ext cx="484188" cy="1362075"/>
              </a:xfrm>
              <a:custGeom>
                <a:avLst/>
                <a:gdLst>
                  <a:gd name="T0" fmla="*/ 312 w 320"/>
                  <a:gd name="T1" fmla="*/ 68 h 900"/>
                  <a:gd name="T2" fmla="*/ 279 w 320"/>
                  <a:gd name="T3" fmla="*/ 18 h 900"/>
                  <a:gd name="T4" fmla="*/ 229 w 320"/>
                  <a:gd name="T5" fmla="*/ 1 h 900"/>
                  <a:gd name="T6" fmla="*/ 119 w 320"/>
                  <a:gd name="T7" fmla="*/ 144 h 900"/>
                  <a:gd name="T8" fmla="*/ 92 w 320"/>
                  <a:gd name="T9" fmla="*/ 361 h 900"/>
                  <a:gd name="T10" fmla="*/ 32 w 320"/>
                  <a:gd name="T11" fmla="*/ 600 h 900"/>
                  <a:gd name="T12" fmla="*/ 0 w 320"/>
                  <a:gd name="T13" fmla="*/ 881 h 900"/>
                  <a:gd name="T14" fmla="*/ 85 w 320"/>
                  <a:gd name="T15" fmla="*/ 900 h 900"/>
                  <a:gd name="T16" fmla="*/ 158 w 320"/>
                  <a:gd name="T17" fmla="*/ 699 h 900"/>
                  <a:gd name="T18" fmla="*/ 226 w 320"/>
                  <a:gd name="T19" fmla="*/ 399 h 900"/>
                  <a:gd name="T20" fmla="*/ 304 w 320"/>
                  <a:gd name="T21" fmla="*/ 183 h 900"/>
                  <a:gd name="T22" fmla="*/ 312 w 320"/>
                  <a:gd name="T23" fmla="*/ 68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900">
                    <a:moveTo>
                      <a:pt x="312" y="68"/>
                    </a:moveTo>
                    <a:cubicBezTo>
                      <a:pt x="307" y="48"/>
                      <a:pt x="297" y="30"/>
                      <a:pt x="279" y="18"/>
                    </a:cubicBezTo>
                    <a:cubicBezTo>
                      <a:pt x="264" y="7"/>
                      <a:pt x="248" y="0"/>
                      <a:pt x="229" y="1"/>
                    </a:cubicBezTo>
                    <a:cubicBezTo>
                      <a:pt x="151" y="5"/>
                      <a:pt x="132" y="81"/>
                      <a:pt x="119" y="144"/>
                    </a:cubicBezTo>
                    <a:cubicBezTo>
                      <a:pt x="100" y="233"/>
                      <a:pt x="112" y="243"/>
                      <a:pt x="92" y="361"/>
                    </a:cubicBezTo>
                    <a:cubicBezTo>
                      <a:pt x="80" y="425"/>
                      <a:pt x="43" y="536"/>
                      <a:pt x="32" y="600"/>
                    </a:cubicBezTo>
                    <a:cubicBezTo>
                      <a:pt x="17" y="692"/>
                      <a:pt x="10" y="788"/>
                      <a:pt x="0" y="881"/>
                    </a:cubicBezTo>
                    <a:cubicBezTo>
                      <a:pt x="85" y="900"/>
                      <a:pt x="85" y="900"/>
                      <a:pt x="85" y="900"/>
                    </a:cubicBezTo>
                    <a:cubicBezTo>
                      <a:pt x="110" y="835"/>
                      <a:pt x="136" y="765"/>
                      <a:pt x="158" y="699"/>
                    </a:cubicBezTo>
                    <a:cubicBezTo>
                      <a:pt x="201" y="567"/>
                      <a:pt x="185" y="552"/>
                      <a:pt x="226" y="399"/>
                    </a:cubicBezTo>
                    <a:cubicBezTo>
                      <a:pt x="237" y="359"/>
                      <a:pt x="296" y="224"/>
                      <a:pt x="304" y="183"/>
                    </a:cubicBezTo>
                    <a:cubicBezTo>
                      <a:pt x="310" y="149"/>
                      <a:pt x="320" y="105"/>
                      <a:pt x="312" y="68"/>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0" name="íšlîḍé"/>
              <p:cNvSpPr/>
              <p:nvPr/>
            </p:nvSpPr>
            <p:spPr bwMode="auto">
              <a:xfrm>
                <a:off x="9221626" y="41021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81" name="í$ľidê"/>
              <p:cNvSpPr/>
              <p:nvPr/>
            </p:nvSpPr>
            <p:spPr bwMode="auto">
              <a:xfrm>
                <a:off x="9221626" y="41021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82" name="îṣlide"/>
              <p:cNvSpPr/>
              <p:nvPr/>
            </p:nvSpPr>
            <p:spPr bwMode="auto">
              <a:xfrm>
                <a:off x="8962863" y="3867151"/>
                <a:ext cx="503238" cy="222250"/>
              </a:xfrm>
              <a:custGeom>
                <a:avLst/>
                <a:gdLst>
                  <a:gd name="T0" fmla="*/ 333 w 333"/>
                  <a:gd name="T1" fmla="*/ 146 h 146"/>
                  <a:gd name="T2" fmla="*/ 0 w 333"/>
                  <a:gd name="T3" fmla="*/ 146 h 146"/>
                  <a:gd name="T4" fmla="*/ 65 w 333"/>
                  <a:gd name="T5" fmla="*/ 2 h 146"/>
                  <a:gd name="T6" fmla="*/ 78 w 333"/>
                  <a:gd name="T7" fmla="*/ 0 h 146"/>
                  <a:gd name="T8" fmla="*/ 171 w 333"/>
                  <a:gd name="T9" fmla="*/ 137 h 146"/>
                  <a:gd name="T10" fmla="*/ 269 w 333"/>
                  <a:gd name="T11" fmla="*/ 0 h 146"/>
                  <a:gd name="T12" fmla="*/ 280 w 333"/>
                  <a:gd name="T13" fmla="*/ 2 h 146"/>
                  <a:gd name="T14" fmla="*/ 333 w 333"/>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46">
                    <a:moveTo>
                      <a:pt x="333" y="146"/>
                    </a:moveTo>
                    <a:cubicBezTo>
                      <a:pt x="0" y="146"/>
                      <a:pt x="0" y="146"/>
                      <a:pt x="0" y="146"/>
                    </a:cubicBezTo>
                    <a:cubicBezTo>
                      <a:pt x="0" y="146"/>
                      <a:pt x="116" y="94"/>
                      <a:pt x="65" y="2"/>
                    </a:cubicBezTo>
                    <a:cubicBezTo>
                      <a:pt x="90" y="0"/>
                      <a:pt x="53" y="3"/>
                      <a:pt x="78" y="0"/>
                    </a:cubicBezTo>
                    <a:cubicBezTo>
                      <a:pt x="171" y="137"/>
                      <a:pt x="171" y="137"/>
                      <a:pt x="171" y="137"/>
                    </a:cubicBezTo>
                    <a:cubicBezTo>
                      <a:pt x="269" y="0"/>
                      <a:pt x="269" y="0"/>
                      <a:pt x="269" y="0"/>
                    </a:cubicBezTo>
                    <a:cubicBezTo>
                      <a:pt x="292" y="4"/>
                      <a:pt x="257" y="0"/>
                      <a:pt x="280" y="2"/>
                    </a:cubicBezTo>
                    <a:cubicBezTo>
                      <a:pt x="280" y="2"/>
                      <a:pt x="267" y="83"/>
                      <a:pt x="333" y="146"/>
                    </a:cubicBezTo>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3" name="ïşḻiḍê"/>
              <p:cNvSpPr/>
              <p:nvPr/>
            </p:nvSpPr>
            <p:spPr bwMode="auto">
              <a:xfrm>
                <a:off x="8915238" y="4089401"/>
                <a:ext cx="603250" cy="671512"/>
              </a:xfrm>
              <a:custGeom>
                <a:avLst/>
                <a:gdLst>
                  <a:gd name="T0" fmla="*/ 31 w 398"/>
                  <a:gd name="T1" fmla="*/ 0 h 444"/>
                  <a:gd name="T2" fmla="*/ 364 w 398"/>
                  <a:gd name="T3" fmla="*/ 0 h 444"/>
                  <a:gd name="T4" fmla="*/ 342 w 398"/>
                  <a:gd name="T5" fmla="*/ 169 h 444"/>
                  <a:gd name="T6" fmla="*/ 382 w 398"/>
                  <a:gd name="T7" fmla="*/ 444 h 444"/>
                  <a:gd name="T8" fmla="*/ 22 w 398"/>
                  <a:gd name="T9" fmla="*/ 444 h 444"/>
                  <a:gd name="T10" fmla="*/ 64 w 398"/>
                  <a:gd name="T11" fmla="*/ 172 h 444"/>
                  <a:gd name="T12" fmla="*/ 31 w 39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98" h="444">
                    <a:moveTo>
                      <a:pt x="31" y="0"/>
                    </a:moveTo>
                    <a:cubicBezTo>
                      <a:pt x="364" y="0"/>
                      <a:pt x="364" y="0"/>
                      <a:pt x="364" y="0"/>
                    </a:cubicBezTo>
                    <a:cubicBezTo>
                      <a:pt x="364" y="0"/>
                      <a:pt x="398" y="59"/>
                      <a:pt x="342" y="169"/>
                    </a:cubicBezTo>
                    <a:cubicBezTo>
                      <a:pt x="329" y="362"/>
                      <a:pt x="382" y="444"/>
                      <a:pt x="382" y="444"/>
                    </a:cubicBezTo>
                    <a:cubicBezTo>
                      <a:pt x="22" y="444"/>
                      <a:pt x="22" y="444"/>
                      <a:pt x="22" y="444"/>
                    </a:cubicBezTo>
                    <a:cubicBezTo>
                      <a:pt x="68" y="362"/>
                      <a:pt x="72" y="258"/>
                      <a:pt x="64" y="172"/>
                    </a:cubicBezTo>
                    <a:cubicBezTo>
                      <a:pt x="64" y="172"/>
                      <a:pt x="0" y="91"/>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4" name="îšļíḋê"/>
              <p:cNvSpPr/>
              <p:nvPr/>
            </p:nvSpPr>
            <p:spPr bwMode="auto">
              <a:xfrm>
                <a:off x="8920001" y="4089401"/>
                <a:ext cx="611188" cy="260350"/>
              </a:xfrm>
              <a:custGeom>
                <a:avLst/>
                <a:gdLst>
                  <a:gd name="T0" fmla="*/ 61 w 403"/>
                  <a:gd name="T1" fmla="*/ 172 h 172"/>
                  <a:gd name="T2" fmla="*/ 28 w 403"/>
                  <a:gd name="T3" fmla="*/ 0 h 172"/>
                  <a:gd name="T4" fmla="*/ 361 w 403"/>
                  <a:gd name="T5" fmla="*/ 0 h 172"/>
                  <a:gd name="T6" fmla="*/ 339 w 403"/>
                  <a:gd name="T7" fmla="*/ 169 h 172"/>
                </a:gdLst>
                <a:ahLst/>
                <a:cxnLst>
                  <a:cxn ang="0">
                    <a:pos x="T0" y="T1"/>
                  </a:cxn>
                  <a:cxn ang="0">
                    <a:pos x="T2" y="T3"/>
                  </a:cxn>
                  <a:cxn ang="0">
                    <a:pos x="T4" y="T5"/>
                  </a:cxn>
                  <a:cxn ang="0">
                    <a:pos x="T6" y="T7"/>
                  </a:cxn>
                </a:cxnLst>
                <a:rect l="0" t="0" r="r" b="b"/>
                <a:pathLst>
                  <a:path w="403" h="172">
                    <a:moveTo>
                      <a:pt x="61" y="172"/>
                    </a:moveTo>
                    <a:cubicBezTo>
                      <a:pt x="61" y="172"/>
                      <a:pt x="0" y="108"/>
                      <a:pt x="28" y="0"/>
                    </a:cubicBezTo>
                    <a:cubicBezTo>
                      <a:pt x="361" y="0"/>
                      <a:pt x="361" y="0"/>
                      <a:pt x="361" y="0"/>
                    </a:cubicBezTo>
                    <a:cubicBezTo>
                      <a:pt x="361" y="0"/>
                      <a:pt x="403" y="84"/>
                      <a:pt x="339" y="169"/>
                    </a:cubicBezTo>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5" name="îšlîde"/>
              <p:cNvSpPr/>
              <p:nvPr/>
            </p:nvSpPr>
            <p:spPr bwMode="auto">
              <a:xfrm>
                <a:off x="9069226" y="4803776"/>
                <a:ext cx="360363" cy="339725"/>
              </a:xfrm>
              <a:custGeom>
                <a:avLst/>
                <a:gdLst>
                  <a:gd name="T0" fmla="*/ 181 w 238"/>
                  <a:gd name="T1" fmla="*/ 225 h 225"/>
                  <a:gd name="T2" fmla="*/ 185 w 238"/>
                  <a:gd name="T3" fmla="*/ 44 h 225"/>
                  <a:gd name="T4" fmla="*/ 111 w 238"/>
                  <a:gd name="T5" fmla="*/ 9 h 225"/>
                  <a:gd name="T6" fmla="*/ 9 w 238"/>
                  <a:gd name="T7" fmla="*/ 87 h 225"/>
                  <a:gd name="T8" fmla="*/ 3 w 238"/>
                  <a:gd name="T9" fmla="*/ 143 h 225"/>
                  <a:gd name="T10" fmla="*/ 121 w 238"/>
                  <a:gd name="T11" fmla="*/ 34 h 225"/>
                  <a:gd name="T12" fmla="*/ 181 w 238"/>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238" h="225">
                    <a:moveTo>
                      <a:pt x="181" y="225"/>
                    </a:moveTo>
                    <a:cubicBezTo>
                      <a:pt x="181" y="225"/>
                      <a:pt x="238" y="99"/>
                      <a:pt x="185" y="44"/>
                    </a:cubicBezTo>
                    <a:cubicBezTo>
                      <a:pt x="185" y="44"/>
                      <a:pt x="158" y="13"/>
                      <a:pt x="111" y="9"/>
                    </a:cubicBezTo>
                    <a:cubicBezTo>
                      <a:pt x="111" y="9"/>
                      <a:pt x="27" y="0"/>
                      <a:pt x="9" y="87"/>
                    </a:cubicBezTo>
                    <a:cubicBezTo>
                      <a:pt x="9" y="87"/>
                      <a:pt x="0" y="120"/>
                      <a:pt x="3" y="143"/>
                    </a:cubicBezTo>
                    <a:cubicBezTo>
                      <a:pt x="3" y="143"/>
                      <a:pt x="26" y="22"/>
                      <a:pt x="121" y="34"/>
                    </a:cubicBezTo>
                    <a:cubicBezTo>
                      <a:pt x="121" y="34"/>
                      <a:pt x="220" y="47"/>
                      <a:pt x="181" y="225"/>
                    </a:cubicBezTo>
                    <a:close/>
                  </a:path>
                </a:pathLst>
              </a:custGeom>
              <a:solidFill>
                <a:srgbClr val="282828"/>
              </a:solidFill>
              <a:ln>
                <a:noFill/>
              </a:ln>
            </p:spPr>
            <p:txBody>
              <a:bodyPr anchor="ctr"/>
              <a:p>
                <a:pPr algn="ctr"/>
              </a:p>
            </p:txBody>
          </p:sp>
          <p:sp>
            <p:nvSpPr>
              <p:cNvPr id="86" name="ïŝľide"/>
              <p:cNvSpPr/>
              <p:nvPr/>
            </p:nvSpPr>
            <p:spPr bwMode="auto">
              <a:xfrm>
                <a:off x="9378788" y="4819651"/>
                <a:ext cx="361950" cy="341312"/>
              </a:xfrm>
              <a:custGeom>
                <a:avLst/>
                <a:gdLst>
                  <a:gd name="T0" fmla="*/ 181 w 239"/>
                  <a:gd name="T1" fmla="*/ 225 h 225"/>
                  <a:gd name="T2" fmla="*/ 185 w 239"/>
                  <a:gd name="T3" fmla="*/ 44 h 225"/>
                  <a:gd name="T4" fmla="*/ 111 w 239"/>
                  <a:gd name="T5" fmla="*/ 9 h 225"/>
                  <a:gd name="T6" fmla="*/ 9 w 239"/>
                  <a:gd name="T7" fmla="*/ 87 h 225"/>
                  <a:gd name="T8" fmla="*/ 3 w 239"/>
                  <a:gd name="T9" fmla="*/ 143 h 225"/>
                  <a:gd name="T10" fmla="*/ 121 w 239"/>
                  <a:gd name="T11" fmla="*/ 34 h 225"/>
                  <a:gd name="T12" fmla="*/ 181 w 239"/>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239" h="225">
                    <a:moveTo>
                      <a:pt x="181" y="225"/>
                    </a:moveTo>
                    <a:cubicBezTo>
                      <a:pt x="181" y="225"/>
                      <a:pt x="239" y="99"/>
                      <a:pt x="185" y="44"/>
                    </a:cubicBezTo>
                    <a:cubicBezTo>
                      <a:pt x="185" y="44"/>
                      <a:pt x="158" y="13"/>
                      <a:pt x="111" y="9"/>
                    </a:cubicBezTo>
                    <a:cubicBezTo>
                      <a:pt x="111" y="9"/>
                      <a:pt x="28" y="0"/>
                      <a:pt x="9" y="87"/>
                    </a:cubicBezTo>
                    <a:cubicBezTo>
                      <a:pt x="9" y="87"/>
                      <a:pt x="0" y="120"/>
                      <a:pt x="3" y="143"/>
                    </a:cubicBezTo>
                    <a:cubicBezTo>
                      <a:pt x="3" y="143"/>
                      <a:pt x="26" y="22"/>
                      <a:pt x="121" y="34"/>
                    </a:cubicBezTo>
                    <a:cubicBezTo>
                      <a:pt x="121" y="34"/>
                      <a:pt x="220" y="46"/>
                      <a:pt x="181" y="225"/>
                    </a:cubicBezTo>
                    <a:close/>
                  </a:path>
                </a:pathLst>
              </a:custGeom>
              <a:solidFill>
                <a:srgbClr val="282828"/>
              </a:solidFill>
              <a:ln>
                <a:noFill/>
              </a:ln>
            </p:spPr>
            <p:txBody>
              <a:bodyPr anchor="ctr"/>
              <a:p>
                <a:pPr algn="ctr"/>
              </a:p>
            </p:txBody>
          </p:sp>
          <p:sp>
            <p:nvSpPr>
              <p:cNvPr id="87" name="iṧliḋe"/>
              <p:cNvSpPr/>
              <p:nvPr/>
            </p:nvSpPr>
            <p:spPr bwMode="auto">
              <a:xfrm>
                <a:off x="8816813" y="2865438"/>
                <a:ext cx="633413" cy="439737"/>
              </a:xfrm>
              <a:custGeom>
                <a:avLst/>
                <a:gdLst>
                  <a:gd name="T0" fmla="*/ 340 w 418"/>
                  <a:gd name="T1" fmla="*/ 103 h 290"/>
                  <a:gd name="T2" fmla="*/ 69 w 418"/>
                  <a:gd name="T3" fmla="*/ 290 h 290"/>
                  <a:gd name="T4" fmla="*/ 297 w 418"/>
                  <a:gd name="T5" fmla="*/ 5 h 290"/>
                  <a:gd name="T6" fmla="*/ 340 w 418"/>
                  <a:gd name="T7" fmla="*/ 103 h 290"/>
                </a:gdLst>
                <a:ahLst/>
                <a:cxnLst>
                  <a:cxn ang="0">
                    <a:pos x="T0" y="T1"/>
                  </a:cxn>
                  <a:cxn ang="0">
                    <a:pos x="T2" y="T3"/>
                  </a:cxn>
                  <a:cxn ang="0">
                    <a:pos x="T4" y="T5"/>
                  </a:cxn>
                  <a:cxn ang="0">
                    <a:pos x="T6" y="T7"/>
                  </a:cxn>
                </a:cxnLst>
                <a:rect l="0" t="0" r="r" b="b"/>
                <a:pathLst>
                  <a:path w="418" h="290">
                    <a:moveTo>
                      <a:pt x="340" y="103"/>
                    </a:moveTo>
                    <a:cubicBezTo>
                      <a:pt x="340" y="103"/>
                      <a:pt x="280" y="229"/>
                      <a:pt x="69" y="290"/>
                    </a:cubicBezTo>
                    <a:cubicBezTo>
                      <a:pt x="69" y="290"/>
                      <a:pt x="0" y="5"/>
                      <a:pt x="297" y="5"/>
                    </a:cubicBezTo>
                    <a:cubicBezTo>
                      <a:pt x="297" y="5"/>
                      <a:pt x="418" y="0"/>
                      <a:pt x="340" y="103"/>
                    </a:cubicBezTo>
                    <a:close/>
                  </a:path>
                </a:pathLst>
              </a:custGeom>
              <a:solidFill>
                <a:srgbClr val="D1461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8" name="íṩḷïďé"/>
              <p:cNvSpPr/>
              <p:nvPr/>
            </p:nvSpPr>
            <p:spPr bwMode="auto">
              <a:xfrm>
                <a:off x="8759663" y="4117976"/>
                <a:ext cx="920750" cy="552450"/>
              </a:xfrm>
              <a:custGeom>
                <a:avLst/>
                <a:gdLst>
                  <a:gd name="T0" fmla="*/ 31 w 608"/>
                  <a:gd name="T1" fmla="*/ 328 h 365"/>
                  <a:gd name="T2" fmla="*/ 68 w 608"/>
                  <a:gd name="T3" fmla="*/ 365 h 365"/>
                  <a:gd name="T4" fmla="*/ 539 w 608"/>
                  <a:gd name="T5" fmla="*/ 365 h 365"/>
                  <a:gd name="T6" fmla="*/ 576 w 608"/>
                  <a:gd name="T7" fmla="*/ 328 h 365"/>
                  <a:gd name="T8" fmla="*/ 608 w 608"/>
                  <a:gd name="T9" fmla="*/ 37 h 365"/>
                  <a:gd name="T10" fmla="*/ 570 w 608"/>
                  <a:gd name="T11" fmla="*/ 0 h 365"/>
                  <a:gd name="T12" fmla="*/ 37 w 608"/>
                  <a:gd name="T13" fmla="*/ 0 h 365"/>
                  <a:gd name="T14" fmla="*/ 0 w 608"/>
                  <a:gd name="T15" fmla="*/ 37 h 365"/>
                  <a:gd name="T16" fmla="*/ 31 w 608"/>
                  <a:gd name="T17" fmla="*/ 32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365">
                    <a:moveTo>
                      <a:pt x="31" y="328"/>
                    </a:moveTo>
                    <a:cubicBezTo>
                      <a:pt x="31" y="348"/>
                      <a:pt x="48" y="365"/>
                      <a:pt x="68" y="365"/>
                    </a:cubicBezTo>
                    <a:cubicBezTo>
                      <a:pt x="539" y="365"/>
                      <a:pt x="539" y="365"/>
                      <a:pt x="539" y="365"/>
                    </a:cubicBezTo>
                    <a:cubicBezTo>
                      <a:pt x="560" y="365"/>
                      <a:pt x="576" y="348"/>
                      <a:pt x="576" y="328"/>
                    </a:cubicBezTo>
                    <a:cubicBezTo>
                      <a:pt x="608" y="37"/>
                      <a:pt x="608" y="37"/>
                      <a:pt x="608" y="37"/>
                    </a:cubicBezTo>
                    <a:cubicBezTo>
                      <a:pt x="608" y="17"/>
                      <a:pt x="591" y="0"/>
                      <a:pt x="570" y="0"/>
                    </a:cubicBezTo>
                    <a:cubicBezTo>
                      <a:pt x="37" y="0"/>
                      <a:pt x="37" y="0"/>
                      <a:pt x="37" y="0"/>
                    </a:cubicBezTo>
                    <a:cubicBezTo>
                      <a:pt x="16" y="0"/>
                      <a:pt x="0" y="17"/>
                      <a:pt x="0" y="37"/>
                    </a:cubicBezTo>
                    <a:lnTo>
                      <a:pt x="31" y="328"/>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89" name="íSľíďè"/>
              <p:cNvSpPr/>
              <p:nvPr/>
            </p:nvSpPr>
            <p:spPr bwMode="auto">
              <a:xfrm>
                <a:off x="8788238" y="4160838"/>
                <a:ext cx="862013" cy="509587"/>
              </a:xfrm>
              <a:custGeom>
                <a:avLst/>
                <a:gdLst>
                  <a:gd name="T0" fmla="*/ 32 w 569"/>
                  <a:gd name="T1" fmla="*/ 302 h 337"/>
                  <a:gd name="T2" fmla="*/ 67 w 569"/>
                  <a:gd name="T3" fmla="*/ 337 h 337"/>
                  <a:gd name="T4" fmla="*/ 503 w 569"/>
                  <a:gd name="T5" fmla="*/ 337 h 337"/>
                  <a:gd name="T6" fmla="*/ 538 w 569"/>
                  <a:gd name="T7" fmla="*/ 302 h 337"/>
                  <a:gd name="T8" fmla="*/ 569 w 569"/>
                  <a:gd name="T9" fmla="*/ 35 h 337"/>
                  <a:gd name="T10" fmla="*/ 534 w 569"/>
                  <a:gd name="T11" fmla="*/ 0 h 337"/>
                  <a:gd name="T12" fmla="*/ 36 w 569"/>
                  <a:gd name="T13" fmla="*/ 0 h 337"/>
                  <a:gd name="T14" fmla="*/ 0 w 569"/>
                  <a:gd name="T15" fmla="*/ 35 h 337"/>
                  <a:gd name="T16" fmla="*/ 32 w 569"/>
                  <a:gd name="T17" fmla="*/ 30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337">
                    <a:moveTo>
                      <a:pt x="32" y="302"/>
                    </a:moveTo>
                    <a:cubicBezTo>
                      <a:pt x="32" y="321"/>
                      <a:pt x="47" y="337"/>
                      <a:pt x="67" y="337"/>
                    </a:cubicBezTo>
                    <a:cubicBezTo>
                      <a:pt x="503" y="337"/>
                      <a:pt x="503" y="337"/>
                      <a:pt x="503" y="337"/>
                    </a:cubicBezTo>
                    <a:cubicBezTo>
                      <a:pt x="522" y="337"/>
                      <a:pt x="538" y="321"/>
                      <a:pt x="538" y="302"/>
                    </a:cubicBezTo>
                    <a:cubicBezTo>
                      <a:pt x="569" y="35"/>
                      <a:pt x="569" y="35"/>
                      <a:pt x="569" y="35"/>
                    </a:cubicBezTo>
                    <a:cubicBezTo>
                      <a:pt x="569" y="16"/>
                      <a:pt x="553" y="0"/>
                      <a:pt x="534" y="0"/>
                    </a:cubicBezTo>
                    <a:cubicBezTo>
                      <a:pt x="36" y="0"/>
                      <a:pt x="36" y="0"/>
                      <a:pt x="36" y="0"/>
                    </a:cubicBezTo>
                    <a:cubicBezTo>
                      <a:pt x="16" y="0"/>
                      <a:pt x="0" y="16"/>
                      <a:pt x="0" y="35"/>
                    </a:cubicBezTo>
                    <a:lnTo>
                      <a:pt x="32" y="302"/>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0" name="išḻíḑè"/>
              <p:cNvSpPr/>
              <p:nvPr/>
            </p:nvSpPr>
            <p:spPr bwMode="auto">
              <a:xfrm>
                <a:off x="9037476" y="3838576"/>
                <a:ext cx="182563" cy="215900"/>
              </a:xfrm>
              <a:custGeom>
                <a:avLst/>
                <a:gdLst>
                  <a:gd name="T0" fmla="*/ 0 w 115"/>
                  <a:gd name="T1" fmla="*/ 14 h 136"/>
                  <a:gd name="T2" fmla="*/ 62 w 115"/>
                  <a:gd name="T3" fmla="*/ 0 h 136"/>
                  <a:gd name="T4" fmla="*/ 115 w 115"/>
                  <a:gd name="T5" fmla="*/ 67 h 136"/>
                  <a:gd name="T6" fmla="*/ 21 w 115"/>
                  <a:gd name="T7" fmla="*/ 136 h 136"/>
                  <a:gd name="T8" fmla="*/ 0 w 115"/>
                  <a:gd name="T9" fmla="*/ 14 h 136"/>
                </a:gdLst>
                <a:ahLst/>
                <a:cxnLst>
                  <a:cxn ang="0">
                    <a:pos x="T0" y="T1"/>
                  </a:cxn>
                  <a:cxn ang="0">
                    <a:pos x="T2" y="T3"/>
                  </a:cxn>
                  <a:cxn ang="0">
                    <a:pos x="T4" y="T5"/>
                  </a:cxn>
                  <a:cxn ang="0">
                    <a:pos x="T6" y="T7"/>
                  </a:cxn>
                  <a:cxn ang="0">
                    <a:pos x="T8" y="T9"/>
                  </a:cxn>
                </a:cxnLst>
                <a:rect l="0" t="0" r="r" b="b"/>
                <a:pathLst>
                  <a:path w="115" h="136">
                    <a:moveTo>
                      <a:pt x="0" y="14"/>
                    </a:moveTo>
                    <a:lnTo>
                      <a:pt x="62" y="0"/>
                    </a:lnTo>
                    <a:lnTo>
                      <a:pt x="115" y="67"/>
                    </a:lnTo>
                    <a:lnTo>
                      <a:pt x="21" y="136"/>
                    </a:lnTo>
                    <a:lnTo>
                      <a:pt x="0" y="14"/>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1" name="îšľiḋè"/>
              <p:cNvSpPr/>
              <p:nvPr/>
            </p:nvSpPr>
            <p:spPr bwMode="auto">
              <a:xfrm>
                <a:off x="9220038" y="3838576"/>
                <a:ext cx="206375" cy="215900"/>
              </a:xfrm>
              <a:custGeom>
                <a:avLst/>
                <a:gdLst>
                  <a:gd name="T0" fmla="*/ 130 w 130"/>
                  <a:gd name="T1" fmla="*/ 14 h 136"/>
                  <a:gd name="T2" fmla="*/ 58 w 130"/>
                  <a:gd name="T3" fmla="*/ 0 h 136"/>
                  <a:gd name="T4" fmla="*/ 0 w 130"/>
                  <a:gd name="T5" fmla="*/ 67 h 136"/>
                  <a:gd name="T6" fmla="*/ 108 w 130"/>
                  <a:gd name="T7" fmla="*/ 136 h 136"/>
                  <a:gd name="T8" fmla="*/ 130 w 130"/>
                  <a:gd name="T9" fmla="*/ 14 h 136"/>
                </a:gdLst>
                <a:ahLst/>
                <a:cxnLst>
                  <a:cxn ang="0">
                    <a:pos x="T0" y="T1"/>
                  </a:cxn>
                  <a:cxn ang="0">
                    <a:pos x="T2" y="T3"/>
                  </a:cxn>
                  <a:cxn ang="0">
                    <a:pos x="T4" y="T5"/>
                  </a:cxn>
                  <a:cxn ang="0">
                    <a:pos x="T6" y="T7"/>
                  </a:cxn>
                  <a:cxn ang="0">
                    <a:pos x="T8" y="T9"/>
                  </a:cxn>
                </a:cxnLst>
                <a:rect l="0" t="0" r="r" b="b"/>
                <a:pathLst>
                  <a:path w="130" h="136">
                    <a:moveTo>
                      <a:pt x="130" y="14"/>
                    </a:moveTo>
                    <a:lnTo>
                      <a:pt x="58" y="0"/>
                    </a:lnTo>
                    <a:lnTo>
                      <a:pt x="0" y="67"/>
                    </a:lnTo>
                    <a:lnTo>
                      <a:pt x="108" y="136"/>
                    </a:lnTo>
                    <a:lnTo>
                      <a:pt x="130" y="14"/>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2" name="îŝḻîdé"/>
              <p:cNvSpPr/>
              <p:nvPr/>
            </p:nvSpPr>
            <p:spPr bwMode="auto">
              <a:xfrm>
                <a:off x="9240675" y="2873375"/>
                <a:ext cx="369888" cy="909637"/>
              </a:xfrm>
              <a:custGeom>
                <a:avLst/>
                <a:gdLst>
                  <a:gd name="T0" fmla="*/ 114 w 244"/>
                  <a:gd name="T1" fmla="*/ 601 h 601"/>
                  <a:gd name="T2" fmla="*/ 214 w 244"/>
                  <a:gd name="T3" fmla="*/ 537 h 601"/>
                  <a:gd name="T4" fmla="*/ 218 w 244"/>
                  <a:gd name="T5" fmla="*/ 267 h 601"/>
                  <a:gd name="T6" fmla="*/ 17 w 244"/>
                  <a:gd name="T7" fmla="*/ 0 h 601"/>
                  <a:gd name="T8" fmla="*/ 0 w 244"/>
                  <a:gd name="T9" fmla="*/ 90 h 601"/>
                  <a:gd name="T10" fmla="*/ 149 w 244"/>
                  <a:gd name="T11" fmla="*/ 317 h 601"/>
                  <a:gd name="T12" fmla="*/ 114 w 244"/>
                  <a:gd name="T13" fmla="*/ 601 h 601"/>
                </a:gdLst>
                <a:ahLst/>
                <a:cxnLst>
                  <a:cxn ang="0">
                    <a:pos x="T0" y="T1"/>
                  </a:cxn>
                  <a:cxn ang="0">
                    <a:pos x="T2" y="T3"/>
                  </a:cxn>
                  <a:cxn ang="0">
                    <a:pos x="T4" y="T5"/>
                  </a:cxn>
                  <a:cxn ang="0">
                    <a:pos x="T6" y="T7"/>
                  </a:cxn>
                  <a:cxn ang="0">
                    <a:pos x="T8" y="T9"/>
                  </a:cxn>
                  <a:cxn ang="0">
                    <a:pos x="T10" y="T11"/>
                  </a:cxn>
                  <a:cxn ang="0">
                    <a:pos x="T12" y="T13"/>
                  </a:cxn>
                </a:cxnLst>
                <a:rect l="0" t="0" r="r" b="b"/>
                <a:pathLst>
                  <a:path w="244" h="601">
                    <a:moveTo>
                      <a:pt x="114" y="601"/>
                    </a:moveTo>
                    <a:cubicBezTo>
                      <a:pt x="151" y="585"/>
                      <a:pt x="184" y="563"/>
                      <a:pt x="214" y="537"/>
                    </a:cubicBezTo>
                    <a:cubicBezTo>
                      <a:pt x="209" y="420"/>
                      <a:pt x="218" y="267"/>
                      <a:pt x="218" y="267"/>
                    </a:cubicBezTo>
                    <a:cubicBezTo>
                      <a:pt x="244" y="19"/>
                      <a:pt x="17" y="0"/>
                      <a:pt x="17" y="0"/>
                    </a:cubicBezTo>
                    <a:cubicBezTo>
                      <a:pt x="29" y="29"/>
                      <a:pt x="0" y="90"/>
                      <a:pt x="0" y="90"/>
                    </a:cubicBezTo>
                    <a:cubicBezTo>
                      <a:pt x="205" y="89"/>
                      <a:pt x="149" y="317"/>
                      <a:pt x="149" y="317"/>
                    </a:cubicBezTo>
                    <a:cubicBezTo>
                      <a:pt x="125" y="438"/>
                      <a:pt x="116" y="531"/>
                      <a:pt x="114" y="601"/>
                    </a:cubicBezTo>
                    <a:close/>
                  </a:path>
                </a:pathLst>
              </a:custGeom>
              <a:solidFill>
                <a:srgbClr val="D1461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93" name="îṡļîdê"/>
              <p:cNvSpPr/>
              <p:nvPr/>
            </p:nvSpPr>
            <p:spPr bwMode="auto">
              <a:xfrm>
                <a:off x="8799350" y="2890838"/>
                <a:ext cx="369888" cy="909637"/>
              </a:xfrm>
              <a:custGeom>
                <a:avLst/>
                <a:gdLst>
                  <a:gd name="T0" fmla="*/ 130 w 244"/>
                  <a:gd name="T1" fmla="*/ 601 h 601"/>
                  <a:gd name="T2" fmla="*/ 30 w 244"/>
                  <a:gd name="T3" fmla="*/ 537 h 601"/>
                  <a:gd name="T4" fmla="*/ 26 w 244"/>
                  <a:gd name="T5" fmla="*/ 267 h 601"/>
                  <a:gd name="T6" fmla="*/ 227 w 244"/>
                  <a:gd name="T7" fmla="*/ 0 h 601"/>
                  <a:gd name="T8" fmla="*/ 244 w 244"/>
                  <a:gd name="T9" fmla="*/ 90 h 601"/>
                  <a:gd name="T10" fmla="*/ 95 w 244"/>
                  <a:gd name="T11" fmla="*/ 317 h 601"/>
                  <a:gd name="T12" fmla="*/ 130 w 244"/>
                  <a:gd name="T13" fmla="*/ 601 h 601"/>
                </a:gdLst>
                <a:ahLst/>
                <a:cxnLst>
                  <a:cxn ang="0">
                    <a:pos x="T0" y="T1"/>
                  </a:cxn>
                  <a:cxn ang="0">
                    <a:pos x="T2" y="T3"/>
                  </a:cxn>
                  <a:cxn ang="0">
                    <a:pos x="T4" y="T5"/>
                  </a:cxn>
                  <a:cxn ang="0">
                    <a:pos x="T6" y="T7"/>
                  </a:cxn>
                  <a:cxn ang="0">
                    <a:pos x="T8" y="T9"/>
                  </a:cxn>
                  <a:cxn ang="0">
                    <a:pos x="T10" y="T11"/>
                  </a:cxn>
                  <a:cxn ang="0">
                    <a:pos x="T12" y="T13"/>
                  </a:cxn>
                </a:cxnLst>
                <a:rect l="0" t="0" r="r" b="b"/>
                <a:pathLst>
                  <a:path w="244" h="601">
                    <a:moveTo>
                      <a:pt x="130" y="601"/>
                    </a:moveTo>
                    <a:cubicBezTo>
                      <a:pt x="93" y="585"/>
                      <a:pt x="60" y="563"/>
                      <a:pt x="30" y="537"/>
                    </a:cubicBezTo>
                    <a:cubicBezTo>
                      <a:pt x="35" y="420"/>
                      <a:pt x="26" y="267"/>
                      <a:pt x="26" y="267"/>
                    </a:cubicBezTo>
                    <a:cubicBezTo>
                      <a:pt x="0" y="19"/>
                      <a:pt x="227" y="0"/>
                      <a:pt x="227" y="0"/>
                    </a:cubicBezTo>
                    <a:cubicBezTo>
                      <a:pt x="214" y="29"/>
                      <a:pt x="244" y="90"/>
                      <a:pt x="244" y="90"/>
                    </a:cubicBezTo>
                    <a:cubicBezTo>
                      <a:pt x="39" y="89"/>
                      <a:pt x="95" y="317"/>
                      <a:pt x="95" y="317"/>
                    </a:cubicBezTo>
                    <a:cubicBezTo>
                      <a:pt x="119" y="438"/>
                      <a:pt x="128" y="531"/>
                      <a:pt x="130" y="601"/>
                    </a:cubicBezTo>
                    <a:close/>
                  </a:path>
                </a:pathLst>
              </a:custGeom>
              <a:solidFill>
                <a:srgbClr val="D1461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sp>
          <p:nvSpPr>
            <p:cNvPr id="60" name="iṣḻîḍe"/>
            <p:cNvSpPr/>
            <p:nvPr/>
          </p:nvSpPr>
          <p:spPr>
            <a:xfrm>
              <a:off x="6726506" y="6112758"/>
              <a:ext cx="1130300" cy="171450"/>
            </a:xfrm>
            <a:prstGeom prst="ellipse">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61" name="íṡliḓe"/>
            <p:cNvGrpSpPr/>
            <p:nvPr/>
          </p:nvGrpSpPr>
          <p:grpSpPr>
            <a:xfrm>
              <a:off x="6436182" y="2455158"/>
              <a:ext cx="1587500" cy="3733800"/>
              <a:chOff x="6436182" y="2822576"/>
              <a:chExt cx="1587500" cy="3733800"/>
            </a:xfrm>
          </p:grpSpPr>
          <p:sp>
            <p:nvSpPr>
              <p:cNvPr id="64" name="ïŝḷide"/>
              <p:cNvSpPr/>
              <p:nvPr/>
            </p:nvSpPr>
            <p:spPr bwMode="auto">
              <a:xfrm>
                <a:off x="6745745" y="6205538"/>
                <a:ext cx="458788" cy="215900"/>
              </a:xfrm>
              <a:custGeom>
                <a:avLst/>
                <a:gdLst>
                  <a:gd name="T0" fmla="*/ 289 w 289"/>
                  <a:gd name="T1" fmla="*/ 59 h 136"/>
                  <a:gd name="T2" fmla="*/ 3 w 289"/>
                  <a:gd name="T3" fmla="*/ 136 h 136"/>
                  <a:gd name="T4" fmla="*/ 0 w 289"/>
                  <a:gd name="T5" fmla="*/ 127 h 136"/>
                  <a:gd name="T6" fmla="*/ 288 w 289"/>
                  <a:gd name="T7" fmla="*/ 0 h 136"/>
                  <a:gd name="T8" fmla="*/ 289 w 289"/>
                  <a:gd name="T9" fmla="*/ 59 h 136"/>
                </a:gdLst>
                <a:ahLst/>
                <a:cxnLst>
                  <a:cxn ang="0">
                    <a:pos x="T0" y="T1"/>
                  </a:cxn>
                  <a:cxn ang="0">
                    <a:pos x="T2" y="T3"/>
                  </a:cxn>
                  <a:cxn ang="0">
                    <a:pos x="T4" y="T5"/>
                  </a:cxn>
                  <a:cxn ang="0">
                    <a:pos x="T6" y="T7"/>
                  </a:cxn>
                  <a:cxn ang="0">
                    <a:pos x="T8" y="T9"/>
                  </a:cxn>
                </a:cxnLst>
                <a:rect l="0" t="0" r="r" b="b"/>
                <a:pathLst>
                  <a:path w="289" h="136">
                    <a:moveTo>
                      <a:pt x="289" y="59"/>
                    </a:moveTo>
                    <a:lnTo>
                      <a:pt x="3" y="136"/>
                    </a:lnTo>
                    <a:lnTo>
                      <a:pt x="0" y="127"/>
                    </a:lnTo>
                    <a:lnTo>
                      <a:pt x="288" y="0"/>
                    </a:lnTo>
                    <a:lnTo>
                      <a:pt x="289" y="59"/>
                    </a:lnTo>
                    <a:close/>
                  </a:path>
                </a:pathLst>
              </a:cu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5" name="iṣlïḑè"/>
              <p:cNvSpPr/>
              <p:nvPr/>
            </p:nvSpPr>
            <p:spPr bwMode="auto">
              <a:xfrm>
                <a:off x="6696533" y="6432551"/>
                <a:ext cx="125413" cy="123825"/>
              </a:xfrm>
              <a:prstGeom prst="ellipse">
                <a:avLst/>
              </a:pr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6" name="îṡlîḍe"/>
              <p:cNvSpPr/>
              <p:nvPr/>
            </p:nvSpPr>
            <p:spPr bwMode="auto">
              <a:xfrm>
                <a:off x="6729870" y="6464301"/>
                <a:ext cx="61913" cy="61912"/>
              </a:xfrm>
              <a:prstGeom prst="ellipse">
                <a:avLst/>
              </a:prstGeom>
              <a:solidFill>
                <a:srgbClr val="4D4D4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7" name="ïṣḻïḑè"/>
              <p:cNvSpPr/>
              <p:nvPr/>
            </p:nvSpPr>
            <p:spPr bwMode="auto">
              <a:xfrm>
                <a:off x="6680658" y="6402388"/>
                <a:ext cx="158750" cy="88900"/>
              </a:xfrm>
              <a:custGeom>
                <a:avLst/>
                <a:gdLst>
                  <a:gd name="T0" fmla="*/ 52 w 105"/>
                  <a:gd name="T1" fmla="*/ 13 h 59"/>
                  <a:gd name="T2" fmla="*/ 104 w 105"/>
                  <a:gd name="T3" fmla="*/ 59 h 59"/>
                  <a:gd name="T4" fmla="*/ 105 w 105"/>
                  <a:gd name="T5" fmla="*/ 52 h 59"/>
                  <a:gd name="T6" fmla="*/ 52 w 105"/>
                  <a:gd name="T7" fmla="*/ 0 h 59"/>
                  <a:gd name="T8" fmla="*/ 0 w 105"/>
                  <a:gd name="T9" fmla="*/ 52 h 59"/>
                  <a:gd name="T10" fmla="*/ 0 w 105"/>
                  <a:gd name="T11" fmla="*/ 59 h 59"/>
                  <a:gd name="T12" fmla="*/ 52 w 105"/>
                  <a:gd name="T13" fmla="*/ 13 h 59"/>
                </a:gdLst>
                <a:ahLst/>
                <a:cxnLst>
                  <a:cxn ang="0">
                    <a:pos x="T0" y="T1"/>
                  </a:cxn>
                  <a:cxn ang="0">
                    <a:pos x="T2" y="T3"/>
                  </a:cxn>
                  <a:cxn ang="0">
                    <a:pos x="T4" y="T5"/>
                  </a:cxn>
                  <a:cxn ang="0">
                    <a:pos x="T6" y="T7"/>
                  </a:cxn>
                  <a:cxn ang="0">
                    <a:pos x="T8" y="T9"/>
                  </a:cxn>
                  <a:cxn ang="0">
                    <a:pos x="T10" y="T11"/>
                  </a:cxn>
                  <a:cxn ang="0">
                    <a:pos x="T12" y="T13"/>
                  </a:cxn>
                </a:cxnLst>
                <a:rect l="0" t="0" r="r" b="b"/>
                <a:pathLst>
                  <a:path w="105" h="59">
                    <a:moveTo>
                      <a:pt x="52" y="13"/>
                    </a:moveTo>
                    <a:cubicBezTo>
                      <a:pt x="79" y="13"/>
                      <a:pt x="101" y="33"/>
                      <a:pt x="104" y="59"/>
                    </a:cubicBezTo>
                    <a:cubicBezTo>
                      <a:pt x="105" y="57"/>
                      <a:pt x="105" y="55"/>
                      <a:pt x="105" y="52"/>
                    </a:cubicBezTo>
                    <a:cubicBezTo>
                      <a:pt x="105" y="23"/>
                      <a:pt x="81" y="0"/>
                      <a:pt x="52" y="0"/>
                    </a:cubicBezTo>
                    <a:cubicBezTo>
                      <a:pt x="23" y="0"/>
                      <a:pt x="0" y="23"/>
                      <a:pt x="0" y="52"/>
                    </a:cubicBezTo>
                    <a:cubicBezTo>
                      <a:pt x="0" y="55"/>
                      <a:pt x="0" y="57"/>
                      <a:pt x="0" y="59"/>
                    </a:cubicBezTo>
                    <a:cubicBezTo>
                      <a:pt x="3" y="33"/>
                      <a:pt x="26" y="13"/>
                      <a:pt x="52" y="13"/>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6" name="ïṩḻiḍê"/>
              <p:cNvSpPr/>
              <p:nvPr/>
            </p:nvSpPr>
            <p:spPr bwMode="auto">
              <a:xfrm>
                <a:off x="7252158" y="6218238"/>
                <a:ext cx="460375" cy="203200"/>
              </a:xfrm>
              <a:custGeom>
                <a:avLst/>
                <a:gdLst>
                  <a:gd name="T0" fmla="*/ 0 w 290"/>
                  <a:gd name="T1" fmla="*/ 51 h 128"/>
                  <a:gd name="T2" fmla="*/ 286 w 290"/>
                  <a:gd name="T3" fmla="*/ 128 h 128"/>
                  <a:gd name="T4" fmla="*/ 290 w 290"/>
                  <a:gd name="T5" fmla="*/ 119 h 128"/>
                  <a:gd name="T6" fmla="*/ 0 w 290"/>
                  <a:gd name="T7" fmla="*/ 0 h 128"/>
                  <a:gd name="T8" fmla="*/ 0 w 290"/>
                  <a:gd name="T9" fmla="*/ 51 h 128"/>
                </a:gdLst>
                <a:ahLst/>
                <a:cxnLst>
                  <a:cxn ang="0">
                    <a:pos x="T0" y="T1"/>
                  </a:cxn>
                  <a:cxn ang="0">
                    <a:pos x="T2" y="T3"/>
                  </a:cxn>
                  <a:cxn ang="0">
                    <a:pos x="T4" y="T5"/>
                  </a:cxn>
                  <a:cxn ang="0">
                    <a:pos x="T6" y="T7"/>
                  </a:cxn>
                  <a:cxn ang="0">
                    <a:pos x="T8" y="T9"/>
                  </a:cxn>
                </a:cxnLst>
                <a:rect l="0" t="0" r="r" b="b"/>
                <a:pathLst>
                  <a:path w="290" h="128">
                    <a:moveTo>
                      <a:pt x="0" y="51"/>
                    </a:moveTo>
                    <a:lnTo>
                      <a:pt x="286" y="128"/>
                    </a:lnTo>
                    <a:lnTo>
                      <a:pt x="290" y="119"/>
                    </a:lnTo>
                    <a:lnTo>
                      <a:pt x="0" y="0"/>
                    </a:lnTo>
                    <a:lnTo>
                      <a:pt x="0" y="51"/>
                    </a:lnTo>
                    <a:close/>
                  </a:path>
                </a:pathLst>
              </a:cu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7" name="íşľíḋè"/>
              <p:cNvSpPr/>
              <p:nvPr/>
            </p:nvSpPr>
            <p:spPr bwMode="auto">
              <a:xfrm>
                <a:off x="7636333" y="6432551"/>
                <a:ext cx="123825" cy="123825"/>
              </a:xfrm>
              <a:prstGeom prst="ellipse">
                <a:avLst/>
              </a:pr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8" name="íṥļîḍè"/>
              <p:cNvSpPr/>
              <p:nvPr/>
            </p:nvSpPr>
            <p:spPr bwMode="auto">
              <a:xfrm>
                <a:off x="7668083" y="6464301"/>
                <a:ext cx="61913" cy="61912"/>
              </a:xfrm>
              <a:prstGeom prst="ellipse">
                <a:avLst/>
              </a:prstGeom>
              <a:solidFill>
                <a:srgbClr val="4D4D4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09" name="íṧḷidé"/>
              <p:cNvSpPr/>
              <p:nvPr/>
            </p:nvSpPr>
            <p:spPr bwMode="auto">
              <a:xfrm>
                <a:off x="7618870" y="6402388"/>
                <a:ext cx="158750" cy="88900"/>
              </a:xfrm>
              <a:custGeom>
                <a:avLst/>
                <a:gdLst>
                  <a:gd name="T0" fmla="*/ 52 w 105"/>
                  <a:gd name="T1" fmla="*/ 13 h 59"/>
                  <a:gd name="T2" fmla="*/ 0 w 105"/>
                  <a:gd name="T3" fmla="*/ 59 h 59"/>
                  <a:gd name="T4" fmla="*/ 0 w 105"/>
                  <a:gd name="T5" fmla="*/ 52 h 59"/>
                  <a:gd name="T6" fmla="*/ 52 w 105"/>
                  <a:gd name="T7" fmla="*/ 0 h 59"/>
                  <a:gd name="T8" fmla="*/ 105 w 105"/>
                  <a:gd name="T9" fmla="*/ 52 h 59"/>
                  <a:gd name="T10" fmla="*/ 104 w 105"/>
                  <a:gd name="T11" fmla="*/ 59 h 59"/>
                  <a:gd name="T12" fmla="*/ 52 w 105"/>
                  <a:gd name="T13" fmla="*/ 13 h 59"/>
                </a:gdLst>
                <a:ahLst/>
                <a:cxnLst>
                  <a:cxn ang="0">
                    <a:pos x="T0" y="T1"/>
                  </a:cxn>
                  <a:cxn ang="0">
                    <a:pos x="T2" y="T3"/>
                  </a:cxn>
                  <a:cxn ang="0">
                    <a:pos x="T4" y="T5"/>
                  </a:cxn>
                  <a:cxn ang="0">
                    <a:pos x="T6" y="T7"/>
                  </a:cxn>
                  <a:cxn ang="0">
                    <a:pos x="T8" y="T9"/>
                  </a:cxn>
                  <a:cxn ang="0">
                    <a:pos x="T10" y="T11"/>
                  </a:cxn>
                  <a:cxn ang="0">
                    <a:pos x="T12" y="T13"/>
                  </a:cxn>
                </a:cxnLst>
                <a:rect l="0" t="0" r="r" b="b"/>
                <a:pathLst>
                  <a:path w="105" h="59">
                    <a:moveTo>
                      <a:pt x="52" y="13"/>
                    </a:moveTo>
                    <a:cubicBezTo>
                      <a:pt x="25" y="13"/>
                      <a:pt x="3" y="33"/>
                      <a:pt x="0" y="59"/>
                    </a:cubicBezTo>
                    <a:cubicBezTo>
                      <a:pt x="0" y="57"/>
                      <a:pt x="0" y="55"/>
                      <a:pt x="0" y="52"/>
                    </a:cubicBezTo>
                    <a:cubicBezTo>
                      <a:pt x="0" y="23"/>
                      <a:pt x="23" y="0"/>
                      <a:pt x="52" y="0"/>
                    </a:cubicBezTo>
                    <a:cubicBezTo>
                      <a:pt x="81" y="0"/>
                      <a:pt x="105" y="23"/>
                      <a:pt x="105" y="52"/>
                    </a:cubicBezTo>
                    <a:cubicBezTo>
                      <a:pt x="105" y="55"/>
                      <a:pt x="105" y="57"/>
                      <a:pt x="104" y="59"/>
                    </a:cubicBezTo>
                    <a:cubicBezTo>
                      <a:pt x="101" y="33"/>
                      <a:pt x="79" y="13"/>
                      <a:pt x="52" y="13"/>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0" name="îṣlïďê"/>
              <p:cNvSpPr/>
              <p:nvPr/>
            </p:nvSpPr>
            <p:spPr bwMode="auto">
              <a:xfrm>
                <a:off x="6914020" y="5218113"/>
                <a:ext cx="627063" cy="115887"/>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11" name="işlídé"/>
              <p:cNvSpPr/>
              <p:nvPr/>
            </p:nvSpPr>
            <p:spPr bwMode="auto">
              <a:xfrm>
                <a:off x="7202945" y="5334001"/>
                <a:ext cx="42863" cy="915987"/>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12" name="íslíḑé"/>
              <p:cNvSpPr/>
              <p:nvPr/>
            </p:nvSpPr>
            <p:spPr bwMode="auto">
              <a:xfrm>
                <a:off x="7179133" y="5424488"/>
                <a:ext cx="90488" cy="3175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13" name="ï$1ïdê"/>
              <p:cNvSpPr/>
              <p:nvPr/>
            </p:nvSpPr>
            <p:spPr bwMode="auto">
              <a:xfrm>
                <a:off x="7195008" y="5899151"/>
                <a:ext cx="57150" cy="319087"/>
              </a:xfrm>
              <a:prstGeom prst="rect">
                <a:avLst/>
              </a:prstGeom>
              <a:solidFill>
                <a:srgbClr val="35343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14" name="îslíḍé"/>
              <p:cNvSpPr/>
              <p:nvPr/>
            </p:nvSpPr>
            <p:spPr bwMode="auto">
              <a:xfrm>
                <a:off x="7179133" y="5991226"/>
                <a:ext cx="90488" cy="3175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15" name="îŝľíḑé"/>
              <p:cNvSpPr/>
              <p:nvPr/>
            </p:nvSpPr>
            <p:spPr bwMode="auto">
              <a:xfrm>
                <a:off x="6721933" y="5092701"/>
                <a:ext cx="1004888" cy="195262"/>
              </a:xfrm>
              <a:custGeom>
                <a:avLst/>
                <a:gdLst>
                  <a:gd name="T0" fmla="*/ 4 w 664"/>
                  <a:gd name="T1" fmla="*/ 5 h 129"/>
                  <a:gd name="T2" fmla="*/ 4 w 664"/>
                  <a:gd name="T3" fmla="*/ 51 h 129"/>
                  <a:gd name="T4" fmla="*/ 332 w 664"/>
                  <a:gd name="T5" fmla="*/ 129 h 129"/>
                  <a:gd name="T6" fmla="*/ 660 w 664"/>
                  <a:gd name="T7" fmla="*/ 51 h 129"/>
                  <a:gd name="T8" fmla="*/ 660 w 664"/>
                  <a:gd name="T9" fmla="*/ 0 h 129"/>
                  <a:gd name="T10" fmla="*/ 4 w 664"/>
                  <a:gd name="T11" fmla="*/ 5 h 129"/>
                </a:gdLst>
                <a:ahLst/>
                <a:cxnLst>
                  <a:cxn ang="0">
                    <a:pos x="T0" y="T1"/>
                  </a:cxn>
                  <a:cxn ang="0">
                    <a:pos x="T2" y="T3"/>
                  </a:cxn>
                  <a:cxn ang="0">
                    <a:pos x="T4" y="T5"/>
                  </a:cxn>
                  <a:cxn ang="0">
                    <a:pos x="T6" y="T7"/>
                  </a:cxn>
                  <a:cxn ang="0">
                    <a:pos x="T8" y="T9"/>
                  </a:cxn>
                  <a:cxn ang="0">
                    <a:pos x="T10" y="T11"/>
                  </a:cxn>
                </a:cxnLst>
                <a:rect l="0" t="0" r="r" b="b"/>
                <a:pathLst>
                  <a:path w="664" h="129">
                    <a:moveTo>
                      <a:pt x="4" y="5"/>
                    </a:moveTo>
                    <a:cubicBezTo>
                      <a:pt x="0" y="10"/>
                      <a:pt x="4" y="46"/>
                      <a:pt x="4" y="51"/>
                    </a:cubicBezTo>
                    <a:cubicBezTo>
                      <a:pt x="4" y="94"/>
                      <a:pt x="151" y="129"/>
                      <a:pt x="332" y="129"/>
                    </a:cubicBezTo>
                    <a:cubicBezTo>
                      <a:pt x="513" y="129"/>
                      <a:pt x="660" y="94"/>
                      <a:pt x="660" y="51"/>
                    </a:cubicBezTo>
                    <a:cubicBezTo>
                      <a:pt x="660" y="46"/>
                      <a:pt x="664" y="5"/>
                      <a:pt x="660" y="0"/>
                    </a:cubicBezTo>
                    <a:lnTo>
                      <a:pt x="4" y="5"/>
                    </a:lnTo>
                    <a:close/>
                  </a:path>
                </a:pathLst>
              </a:custGeom>
              <a:solidFill>
                <a:srgbClr val="6D6E7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6" name="ïṥ1îḋè"/>
              <p:cNvSpPr/>
              <p:nvPr/>
            </p:nvSpPr>
            <p:spPr bwMode="auto">
              <a:xfrm>
                <a:off x="6728283" y="4981576"/>
                <a:ext cx="992188" cy="236537"/>
              </a:xfrm>
              <a:prstGeom prst="ellipse">
                <a:avLst/>
              </a:prstGeom>
              <a:solidFill>
                <a:srgbClr val="A6A8A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17" name="í$ľiḍè"/>
              <p:cNvSpPr/>
              <p:nvPr/>
            </p:nvSpPr>
            <p:spPr bwMode="auto">
              <a:xfrm>
                <a:off x="6901320" y="4071938"/>
                <a:ext cx="633413" cy="647700"/>
              </a:xfrm>
              <a:custGeom>
                <a:avLst/>
                <a:gdLst>
                  <a:gd name="T0" fmla="*/ 403 w 418"/>
                  <a:gd name="T1" fmla="*/ 0 h 428"/>
                  <a:gd name="T2" fmla="*/ 17 w 418"/>
                  <a:gd name="T3" fmla="*/ 0 h 428"/>
                  <a:gd name="T4" fmla="*/ 17 w 418"/>
                  <a:gd name="T5" fmla="*/ 162 h 428"/>
                  <a:gd name="T6" fmla="*/ 0 w 418"/>
                  <a:gd name="T7" fmla="*/ 428 h 428"/>
                  <a:gd name="T8" fmla="*/ 418 w 418"/>
                  <a:gd name="T9" fmla="*/ 428 h 428"/>
                  <a:gd name="T10" fmla="*/ 409 w 418"/>
                  <a:gd name="T11" fmla="*/ 165 h 428"/>
                  <a:gd name="T12" fmla="*/ 403 w 418"/>
                  <a:gd name="T13" fmla="*/ 0 h 428"/>
                </a:gdLst>
                <a:ahLst/>
                <a:cxnLst>
                  <a:cxn ang="0">
                    <a:pos x="T0" y="T1"/>
                  </a:cxn>
                  <a:cxn ang="0">
                    <a:pos x="T2" y="T3"/>
                  </a:cxn>
                  <a:cxn ang="0">
                    <a:pos x="T4" y="T5"/>
                  </a:cxn>
                  <a:cxn ang="0">
                    <a:pos x="T6" y="T7"/>
                  </a:cxn>
                  <a:cxn ang="0">
                    <a:pos x="T8" y="T9"/>
                  </a:cxn>
                  <a:cxn ang="0">
                    <a:pos x="T10" y="T11"/>
                  </a:cxn>
                  <a:cxn ang="0">
                    <a:pos x="T12" y="T13"/>
                  </a:cxn>
                </a:cxnLst>
                <a:rect l="0" t="0" r="r" b="b"/>
                <a:pathLst>
                  <a:path w="418" h="428">
                    <a:moveTo>
                      <a:pt x="403" y="0"/>
                    </a:moveTo>
                    <a:cubicBezTo>
                      <a:pt x="17" y="0"/>
                      <a:pt x="17" y="0"/>
                      <a:pt x="17" y="0"/>
                    </a:cubicBezTo>
                    <a:cubicBezTo>
                      <a:pt x="17" y="0"/>
                      <a:pt x="17" y="30"/>
                      <a:pt x="17" y="162"/>
                    </a:cubicBezTo>
                    <a:cubicBezTo>
                      <a:pt x="17" y="294"/>
                      <a:pt x="0" y="428"/>
                      <a:pt x="0" y="428"/>
                    </a:cubicBezTo>
                    <a:cubicBezTo>
                      <a:pt x="418" y="428"/>
                      <a:pt x="418" y="428"/>
                      <a:pt x="418" y="428"/>
                    </a:cubicBezTo>
                    <a:cubicBezTo>
                      <a:pt x="409" y="269"/>
                      <a:pt x="406" y="85"/>
                      <a:pt x="409" y="165"/>
                    </a:cubicBezTo>
                    <a:cubicBezTo>
                      <a:pt x="409" y="165"/>
                      <a:pt x="407" y="82"/>
                      <a:pt x="403" y="0"/>
                    </a:cubicBezTo>
                    <a:close/>
                  </a:path>
                </a:pathLst>
              </a:custGeom>
              <a:solidFill>
                <a:schemeClr val="accent1">
                  <a:lumMod val="50000"/>
                </a:schemeClr>
              </a:solidFill>
              <a:ln>
                <a:noFill/>
              </a:ln>
            </p:spPr>
            <p:txBody>
              <a:bodyPr anchor="ctr"/>
              <a:p>
                <a:pPr algn="ctr"/>
              </a:p>
            </p:txBody>
          </p:sp>
          <p:sp>
            <p:nvSpPr>
              <p:cNvPr id="118" name="is1iḋê"/>
              <p:cNvSpPr/>
              <p:nvPr/>
            </p:nvSpPr>
            <p:spPr bwMode="auto">
              <a:xfrm>
                <a:off x="6593345" y="4770438"/>
                <a:ext cx="1320800" cy="484187"/>
              </a:xfrm>
              <a:custGeom>
                <a:avLst/>
                <a:gdLst>
                  <a:gd name="T0" fmla="*/ 242 w 873"/>
                  <a:gd name="T1" fmla="*/ 0 h 320"/>
                  <a:gd name="T2" fmla="*/ 618 w 873"/>
                  <a:gd name="T3" fmla="*/ 0 h 320"/>
                  <a:gd name="T4" fmla="*/ 432 w 873"/>
                  <a:gd name="T5" fmla="*/ 299 h 320"/>
                  <a:gd name="T6" fmla="*/ 242 w 873"/>
                  <a:gd name="T7" fmla="*/ 0 h 320"/>
                </a:gdLst>
                <a:ahLst/>
                <a:cxnLst>
                  <a:cxn ang="0">
                    <a:pos x="T0" y="T1"/>
                  </a:cxn>
                  <a:cxn ang="0">
                    <a:pos x="T2" y="T3"/>
                  </a:cxn>
                  <a:cxn ang="0">
                    <a:pos x="T4" y="T5"/>
                  </a:cxn>
                  <a:cxn ang="0">
                    <a:pos x="T6" y="T7"/>
                  </a:cxn>
                </a:cxnLst>
                <a:rect l="0" t="0" r="r" b="b"/>
                <a:pathLst>
                  <a:path w="873" h="320">
                    <a:moveTo>
                      <a:pt x="242" y="0"/>
                    </a:moveTo>
                    <a:cubicBezTo>
                      <a:pt x="618" y="0"/>
                      <a:pt x="618" y="0"/>
                      <a:pt x="618" y="0"/>
                    </a:cubicBezTo>
                    <a:cubicBezTo>
                      <a:pt x="618" y="0"/>
                      <a:pt x="873" y="300"/>
                      <a:pt x="432" y="299"/>
                    </a:cubicBezTo>
                    <a:cubicBezTo>
                      <a:pt x="432" y="299"/>
                      <a:pt x="0" y="320"/>
                      <a:pt x="242" y="0"/>
                    </a:cubicBezTo>
                    <a:close/>
                  </a:path>
                </a:pathLst>
              </a:custGeom>
              <a:solidFill>
                <a:srgbClr val="5B3E05"/>
              </a:solidFill>
              <a:ln>
                <a:noFill/>
              </a:ln>
            </p:spPr>
            <p:txBody>
              <a:bodyPr anchor="ctr"/>
              <a:p>
                <a:pPr algn="ctr"/>
              </a:p>
            </p:txBody>
          </p:sp>
          <p:sp>
            <p:nvSpPr>
              <p:cNvPr id="119" name="íŝļíḋê"/>
              <p:cNvSpPr/>
              <p:nvPr/>
            </p:nvSpPr>
            <p:spPr bwMode="auto">
              <a:xfrm>
                <a:off x="6980695" y="6089651"/>
                <a:ext cx="155575" cy="354012"/>
              </a:xfrm>
              <a:custGeom>
                <a:avLst/>
                <a:gdLst>
                  <a:gd name="T0" fmla="*/ 0 w 103"/>
                  <a:gd name="T1" fmla="*/ 6 h 234"/>
                  <a:gd name="T2" fmla="*/ 84 w 103"/>
                  <a:gd name="T3" fmla="*/ 0 h 234"/>
                  <a:gd name="T4" fmla="*/ 95 w 103"/>
                  <a:gd name="T5" fmla="*/ 124 h 234"/>
                  <a:gd name="T6" fmla="*/ 52 w 103"/>
                  <a:gd name="T7" fmla="*/ 234 h 234"/>
                  <a:gd name="T8" fmla="*/ 6 w 103"/>
                  <a:gd name="T9" fmla="*/ 135 h 234"/>
                  <a:gd name="T10" fmla="*/ 0 w 103"/>
                  <a:gd name="T11" fmla="*/ 6 h 234"/>
                </a:gdLst>
                <a:ahLst/>
                <a:cxnLst>
                  <a:cxn ang="0">
                    <a:pos x="T0" y="T1"/>
                  </a:cxn>
                  <a:cxn ang="0">
                    <a:pos x="T2" y="T3"/>
                  </a:cxn>
                  <a:cxn ang="0">
                    <a:pos x="T4" y="T5"/>
                  </a:cxn>
                  <a:cxn ang="0">
                    <a:pos x="T6" y="T7"/>
                  </a:cxn>
                  <a:cxn ang="0">
                    <a:pos x="T8" y="T9"/>
                  </a:cxn>
                  <a:cxn ang="0">
                    <a:pos x="T10" y="T11"/>
                  </a:cxn>
                </a:cxnLst>
                <a:rect l="0" t="0" r="r" b="b"/>
                <a:pathLst>
                  <a:path w="103" h="234">
                    <a:moveTo>
                      <a:pt x="0" y="6"/>
                    </a:moveTo>
                    <a:cubicBezTo>
                      <a:pt x="84" y="0"/>
                      <a:pt x="84" y="0"/>
                      <a:pt x="84" y="0"/>
                    </a:cubicBezTo>
                    <a:cubicBezTo>
                      <a:pt x="95" y="124"/>
                      <a:pt x="95" y="124"/>
                      <a:pt x="95" y="124"/>
                    </a:cubicBezTo>
                    <a:cubicBezTo>
                      <a:pt x="95" y="124"/>
                      <a:pt x="103" y="220"/>
                      <a:pt x="52" y="234"/>
                    </a:cubicBezTo>
                    <a:cubicBezTo>
                      <a:pt x="52" y="234"/>
                      <a:pt x="10" y="222"/>
                      <a:pt x="6" y="135"/>
                    </a:cubicBezTo>
                    <a:lnTo>
                      <a:pt x="0" y="6"/>
                    </a:ln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0" name="îŝļíḑè"/>
              <p:cNvSpPr/>
              <p:nvPr/>
            </p:nvSpPr>
            <p:spPr bwMode="auto">
              <a:xfrm>
                <a:off x="6963233" y="6270626"/>
                <a:ext cx="223838" cy="244475"/>
              </a:xfrm>
              <a:custGeom>
                <a:avLst/>
                <a:gdLst>
                  <a:gd name="T0" fmla="*/ 17 w 148"/>
                  <a:gd name="T1" fmla="*/ 6 h 161"/>
                  <a:gd name="T2" fmla="*/ 105 w 148"/>
                  <a:gd name="T3" fmla="*/ 0 h 161"/>
                  <a:gd name="T4" fmla="*/ 68 w 148"/>
                  <a:gd name="T5" fmla="*/ 161 h 161"/>
                  <a:gd name="T6" fmla="*/ 17 w 148"/>
                  <a:gd name="T7" fmla="*/ 6 h 161"/>
                </a:gdLst>
                <a:ahLst/>
                <a:cxnLst>
                  <a:cxn ang="0">
                    <a:pos x="T0" y="T1"/>
                  </a:cxn>
                  <a:cxn ang="0">
                    <a:pos x="T2" y="T3"/>
                  </a:cxn>
                  <a:cxn ang="0">
                    <a:pos x="T4" y="T5"/>
                  </a:cxn>
                  <a:cxn ang="0">
                    <a:pos x="T6" y="T7"/>
                  </a:cxn>
                </a:cxnLst>
                <a:rect l="0" t="0" r="r" b="b"/>
                <a:pathLst>
                  <a:path w="148" h="161">
                    <a:moveTo>
                      <a:pt x="17" y="6"/>
                    </a:moveTo>
                    <a:cubicBezTo>
                      <a:pt x="17" y="6"/>
                      <a:pt x="62" y="13"/>
                      <a:pt x="105" y="0"/>
                    </a:cubicBezTo>
                    <a:cubicBezTo>
                      <a:pt x="105" y="0"/>
                      <a:pt x="148" y="156"/>
                      <a:pt x="68" y="161"/>
                    </a:cubicBezTo>
                    <a:cubicBezTo>
                      <a:pt x="68" y="161"/>
                      <a:pt x="0" y="159"/>
                      <a:pt x="17" y="6"/>
                    </a:cubicBezTo>
                    <a:close/>
                  </a:path>
                </a:pathLst>
              </a:custGeom>
              <a:solidFill>
                <a:schemeClr val="accent1">
                  <a:lumMod val="75000"/>
                </a:schemeClr>
              </a:solidFill>
              <a:ln>
                <a:noFill/>
              </a:ln>
            </p:spPr>
            <p:txBody>
              <a:bodyPr anchor="ctr"/>
              <a:p>
                <a:pPr algn="ctr"/>
              </a:p>
            </p:txBody>
          </p:sp>
          <p:sp>
            <p:nvSpPr>
              <p:cNvPr id="121" name="iSľîḍe"/>
              <p:cNvSpPr/>
              <p:nvPr/>
            </p:nvSpPr>
            <p:spPr bwMode="auto">
              <a:xfrm>
                <a:off x="6987045" y="6359526"/>
                <a:ext cx="158750" cy="157162"/>
              </a:xfrm>
              <a:custGeom>
                <a:avLst/>
                <a:gdLst>
                  <a:gd name="T0" fmla="*/ 52 w 105"/>
                  <a:gd name="T1" fmla="*/ 88 h 103"/>
                  <a:gd name="T2" fmla="*/ 0 w 105"/>
                  <a:gd name="T3" fmla="*/ 5 h 103"/>
                  <a:gd name="T4" fmla="*/ 53 w 105"/>
                  <a:gd name="T5" fmla="*/ 103 h 103"/>
                  <a:gd name="T6" fmla="*/ 101 w 105"/>
                  <a:gd name="T7" fmla="*/ 0 h 103"/>
                  <a:gd name="T8" fmla="*/ 52 w 105"/>
                  <a:gd name="T9" fmla="*/ 88 h 103"/>
                </a:gdLst>
                <a:ahLst/>
                <a:cxnLst>
                  <a:cxn ang="0">
                    <a:pos x="T0" y="T1"/>
                  </a:cxn>
                  <a:cxn ang="0">
                    <a:pos x="T2" y="T3"/>
                  </a:cxn>
                  <a:cxn ang="0">
                    <a:pos x="T4" y="T5"/>
                  </a:cxn>
                  <a:cxn ang="0">
                    <a:pos x="T6" y="T7"/>
                  </a:cxn>
                  <a:cxn ang="0">
                    <a:pos x="T8" y="T9"/>
                  </a:cxn>
                </a:cxnLst>
                <a:rect l="0" t="0" r="r" b="b"/>
                <a:pathLst>
                  <a:path w="105" h="103">
                    <a:moveTo>
                      <a:pt x="52" y="88"/>
                    </a:moveTo>
                    <a:cubicBezTo>
                      <a:pt x="52" y="88"/>
                      <a:pt x="8" y="86"/>
                      <a:pt x="0" y="5"/>
                    </a:cubicBezTo>
                    <a:cubicBezTo>
                      <a:pt x="3" y="102"/>
                      <a:pt x="53" y="103"/>
                      <a:pt x="53" y="103"/>
                    </a:cubicBezTo>
                    <a:cubicBezTo>
                      <a:pt x="100" y="100"/>
                      <a:pt x="105" y="45"/>
                      <a:pt x="101" y="0"/>
                    </a:cubicBezTo>
                    <a:cubicBezTo>
                      <a:pt x="102" y="41"/>
                      <a:pt x="94" y="85"/>
                      <a:pt x="52" y="88"/>
                    </a:cubicBezTo>
                    <a:close/>
                  </a:path>
                </a:pathLst>
              </a:custGeom>
              <a:solidFill>
                <a:schemeClr val="accent1">
                  <a:lumMod val="50000"/>
                </a:schemeClr>
              </a:solidFill>
              <a:ln>
                <a:noFill/>
              </a:ln>
            </p:spPr>
            <p:txBody>
              <a:bodyPr anchor="ctr"/>
              <a:p>
                <a:pPr algn="ctr"/>
              </a:p>
            </p:txBody>
          </p:sp>
          <p:sp>
            <p:nvSpPr>
              <p:cNvPr id="122" name="î$1ïḍê"/>
              <p:cNvSpPr/>
              <p:nvPr/>
            </p:nvSpPr>
            <p:spPr bwMode="auto">
              <a:xfrm>
                <a:off x="6788608" y="4779963"/>
                <a:ext cx="357188" cy="1504950"/>
              </a:xfrm>
              <a:custGeom>
                <a:avLst/>
                <a:gdLst>
                  <a:gd name="T0" fmla="*/ 13 w 236"/>
                  <a:gd name="T1" fmla="*/ 53 h 994"/>
                  <a:gd name="T2" fmla="*/ 69 w 236"/>
                  <a:gd name="T3" fmla="*/ 6 h 994"/>
                  <a:gd name="T4" fmla="*/ 126 w 236"/>
                  <a:gd name="T5" fmla="*/ 4 h 994"/>
                  <a:gd name="T6" fmla="*/ 209 w 236"/>
                  <a:gd name="T7" fmla="*/ 157 h 994"/>
                  <a:gd name="T8" fmla="*/ 229 w 236"/>
                  <a:gd name="T9" fmla="*/ 418 h 994"/>
                  <a:gd name="T10" fmla="*/ 232 w 236"/>
                  <a:gd name="T11" fmla="*/ 605 h 994"/>
                  <a:gd name="T12" fmla="*/ 232 w 236"/>
                  <a:gd name="T13" fmla="*/ 985 h 994"/>
                  <a:gd name="T14" fmla="*/ 109 w 236"/>
                  <a:gd name="T15" fmla="*/ 994 h 994"/>
                  <a:gd name="T16" fmla="*/ 56 w 236"/>
                  <a:gd name="T17" fmla="*/ 682 h 994"/>
                  <a:gd name="T18" fmla="*/ 7 w 236"/>
                  <a:gd name="T19" fmla="*/ 271 h 994"/>
                  <a:gd name="T20" fmla="*/ 2 w 236"/>
                  <a:gd name="T21" fmla="*/ 157 h 994"/>
                  <a:gd name="T22" fmla="*/ 13 w 236"/>
                  <a:gd name="T23" fmla="*/ 5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994">
                    <a:moveTo>
                      <a:pt x="13" y="53"/>
                    </a:moveTo>
                    <a:cubicBezTo>
                      <a:pt x="21" y="34"/>
                      <a:pt x="45" y="13"/>
                      <a:pt x="69" y="6"/>
                    </a:cubicBezTo>
                    <a:cubicBezTo>
                      <a:pt x="86" y="0"/>
                      <a:pt x="108" y="0"/>
                      <a:pt x="126" y="4"/>
                    </a:cubicBezTo>
                    <a:cubicBezTo>
                      <a:pt x="200" y="20"/>
                      <a:pt x="206" y="95"/>
                      <a:pt x="209" y="157"/>
                    </a:cubicBezTo>
                    <a:cubicBezTo>
                      <a:pt x="214" y="244"/>
                      <a:pt x="224" y="331"/>
                      <a:pt x="229" y="418"/>
                    </a:cubicBezTo>
                    <a:cubicBezTo>
                      <a:pt x="232" y="480"/>
                      <a:pt x="232" y="543"/>
                      <a:pt x="232" y="605"/>
                    </a:cubicBezTo>
                    <a:cubicBezTo>
                      <a:pt x="233" y="695"/>
                      <a:pt x="236" y="895"/>
                      <a:pt x="232" y="985"/>
                    </a:cubicBezTo>
                    <a:cubicBezTo>
                      <a:pt x="109" y="994"/>
                      <a:pt x="109" y="994"/>
                      <a:pt x="109" y="994"/>
                    </a:cubicBezTo>
                    <a:cubicBezTo>
                      <a:pt x="72" y="861"/>
                      <a:pt x="66" y="748"/>
                      <a:pt x="56" y="682"/>
                    </a:cubicBezTo>
                    <a:cubicBezTo>
                      <a:pt x="34" y="550"/>
                      <a:pt x="13" y="405"/>
                      <a:pt x="7" y="271"/>
                    </a:cubicBezTo>
                    <a:cubicBezTo>
                      <a:pt x="5" y="232"/>
                      <a:pt x="3" y="197"/>
                      <a:pt x="2" y="157"/>
                    </a:cubicBezTo>
                    <a:cubicBezTo>
                      <a:pt x="1" y="124"/>
                      <a:pt x="0" y="87"/>
                      <a:pt x="13" y="53"/>
                    </a:cubicBezTo>
                    <a:close/>
                  </a:path>
                </a:pathLst>
              </a:custGeom>
              <a:solidFill>
                <a:srgbClr val="5B3E05"/>
              </a:solidFill>
              <a:ln>
                <a:noFill/>
              </a:ln>
            </p:spPr>
            <p:txBody>
              <a:bodyPr anchor="ctr"/>
              <a:p>
                <a:pPr algn="ctr"/>
              </a:p>
            </p:txBody>
          </p:sp>
          <p:sp>
            <p:nvSpPr>
              <p:cNvPr id="123" name="íṥḷïḋè"/>
              <p:cNvSpPr/>
              <p:nvPr/>
            </p:nvSpPr>
            <p:spPr bwMode="auto">
              <a:xfrm>
                <a:off x="7258508" y="5994401"/>
                <a:ext cx="198438" cy="355600"/>
              </a:xfrm>
              <a:custGeom>
                <a:avLst/>
                <a:gdLst>
                  <a:gd name="T0" fmla="*/ 49 w 131"/>
                  <a:gd name="T1" fmla="*/ 0 h 234"/>
                  <a:gd name="T2" fmla="*/ 131 w 131"/>
                  <a:gd name="T3" fmla="*/ 17 h 234"/>
                  <a:gd name="T4" fmla="*/ 108 w 131"/>
                  <a:gd name="T5" fmla="*/ 139 h 234"/>
                  <a:gd name="T6" fmla="*/ 37 w 131"/>
                  <a:gd name="T7" fmla="*/ 234 h 234"/>
                  <a:gd name="T8" fmla="*/ 20 w 131"/>
                  <a:gd name="T9" fmla="*/ 126 h 234"/>
                  <a:gd name="T10" fmla="*/ 49 w 131"/>
                  <a:gd name="T11" fmla="*/ 0 h 234"/>
                </a:gdLst>
                <a:ahLst/>
                <a:cxnLst>
                  <a:cxn ang="0">
                    <a:pos x="T0" y="T1"/>
                  </a:cxn>
                  <a:cxn ang="0">
                    <a:pos x="T2" y="T3"/>
                  </a:cxn>
                  <a:cxn ang="0">
                    <a:pos x="T4" y="T5"/>
                  </a:cxn>
                  <a:cxn ang="0">
                    <a:pos x="T6" y="T7"/>
                  </a:cxn>
                  <a:cxn ang="0">
                    <a:pos x="T8" y="T9"/>
                  </a:cxn>
                  <a:cxn ang="0">
                    <a:pos x="T10" y="T11"/>
                  </a:cxn>
                </a:cxnLst>
                <a:rect l="0" t="0" r="r" b="b"/>
                <a:pathLst>
                  <a:path w="131" h="234">
                    <a:moveTo>
                      <a:pt x="49" y="0"/>
                    </a:moveTo>
                    <a:cubicBezTo>
                      <a:pt x="131" y="17"/>
                      <a:pt x="131" y="17"/>
                      <a:pt x="131" y="17"/>
                    </a:cubicBezTo>
                    <a:cubicBezTo>
                      <a:pt x="108" y="139"/>
                      <a:pt x="108" y="139"/>
                      <a:pt x="108" y="139"/>
                    </a:cubicBezTo>
                    <a:cubicBezTo>
                      <a:pt x="108" y="139"/>
                      <a:pt x="90" y="234"/>
                      <a:pt x="37" y="234"/>
                    </a:cubicBezTo>
                    <a:cubicBezTo>
                      <a:pt x="37" y="234"/>
                      <a:pt x="0" y="211"/>
                      <a:pt x="20" y="126"/>
                    </a:cubicBezTo>
                    <a:lnTo>
                      <a:pt x="49" y="0"/>
                    </a:ln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4" name="îṣľîḓê"/>
              <p:cNvSpPr/>
              <p:nvPr/>
            </p:nvSpPr>
            <p:spPr bwMode="auto">
              <a:xfrm>
                <a:off x="7201358" y="6188076"/>
                <a:ext cx="219075" cy="269875"/>
              </a:xfrm>
              <a:custGeom>
                <a:avLst/>
                <a:gdLst>
                  <a:gd name="T0" fmla="*/ 58 w 145"/>
                  <a:gd name="T1" fmla="*/ 0 h 179"/>
                  <a:gd name="T2" fmla="*/ 145 w 145"/>
                  <a:gd name="T3" fmla="*/ 19 h 179"/>
                  <a:gd name="T4" fmla="*/ 65 w 145"/>
                  <a:gd name="T5" fmla="*/ 163 h 179"/>
                  <a:gd name="T6" fmla="*/ 58 w 145"/>
                  <a:gd name="T7" fmla="*/ 0 h 179"/>
                </a:gdLst>
                <a:ahLst/>
                <a:cxnLst>
                  <a:cxn ang="0">
                    <a:pos x="T0" y="T1"/>
                  </a:cxn>
                  <a:cxn ang="0">
                    <a:pos x="T2" y="T3"/>
                  </a:cxn>
                  <a:cxn ang="0">
                    <a:pos x="T4" y="T5"/>
                  </a:cxn>
                  <a:cxn ang="0">
                    <a:pos x="T6" y="T7"/>
                  </a:cxn>
                </a:cxnLst>
                <a:rect l="0" t="0" r="r" b="b"/>
                <a:pathLst>
                  <a:path w="145" h="179">
                    <a:moveTo>
                      <a:pt x="58" y="0"/>
                    </a:moveTo>
                    <a:cubicBezTo>
                      <a:pt x="58" y="0"/>
                      <a:pt x="99" y="19"/>
                      <a:pt x="145" y="19"/>
                    </a:cubicBezTo>
                    <a:cubicBezTo>
                      <a:pt x="145" y="19"/>
                      <a:pt x="144" y="179"/>
                      <a:pt x="65" y="163"/>
                    </a:cubicBezTo>
                    <a:cubicBezTo>
                      <a:pt x="65" y="163"/>
                      <a:pt x="0" y="142"/>
                      <a:pt x="58" y="0"/>
                    </a:cubicBezTo>
                    <a:close/>
                  </a:path>
                </a:pathLst>
              </a:custGeom>
              <a:solidFill>
                <a:schemeClr val="accent1">
                  <a:lumMod val="75000"/>
                </a:schemeClr>
              </a:solidFill>
              <a:ln>
                <a:noFill/>
              </a:ln>
            </p:spPr>
            <p:txBody>
              <a:bodyPr anchor="ctr"/>
              <a:p>
                <a:pPr algn="ctr"/>
              </a:p>
            </p:txBody>
          </p:sp>
          <p:sp>
            <p:nvSpPr>
              <p:cNvPr id="125" name="iṡlídè"/>
              <p:cNvSpPr/>
              <p:nvPr/>
            </p:nvSpPr>
            <p:spPr bwMode="auto">
              <a:xfrm>
                <a:off x="7226758" y="6270626"/>
                <a:ext cx="185738" cy="180975"/>
              </a:xfrm>
              <a:custGeom>
                <a:avLst/>
                <a:gdLst>
                  <a:gd name="T0" fmla="*/ 51 w 122"/>
                  <a:gd name="T1" fmla="*/ 94 h 119"/>
                  <a:gd name="T2" fmla="*/ 23 w 122"/>
                  <a:gd name="T3" fmla="*/ 0 h 119"/>
                  <a:gd name="T4" fmla="*/ 48 w 122"/>
                  <a:gd name="T5" fmla="*/ 109 h 119"/>
                  <a:gd name="T6" fmla="*/ 122 w 122"/>
                  <a:gd name="T7" fmla="*/ 23 h 119"/>
                  <a:gd name="T8" fmla="*/ 51 w 122"/>
                  <a:gd name="T9" fmla="*/ 94 h 119"/>
                </a:gdLst>
                <a:ahLst/>
                <a:cxnLst>
                  <a:cxn ang="0">
                    <a:pos x="T0" y="T1"/>
                  </a:cxn>
                  <a:cxn ang="0">
                    <a:pos x="T2" y="T3"/>
                  </a:cxn>
                  <a:cxn ang="0">
                    <a:pos x="T4" y="T5"/>
                  </a:cxn>
                  <a:cxn ang="0">
                    <a:pos x="T6" y="T7"/>
                  </a:cxn>
                  <a:cxn ang="0">
                    <a:pos x="T8" y="T9"/>
                  </a:cxn>
                </a:cxnLst>
                <a:rect l="0" t="0" r="r" b="b"/>
                <a:pathLst>
                  <a:path w="122" h="119">
                    <a:moveTo>
                      <a:pt x="51" y="94"/>
                    </a:moveTo>
                    <a:cubicBezTo>
                      <a:pt x="51" y="94"/>
                      <a:pt x="9" y="81"/>
                      <a:pt x="23" y="0"/>
                    </a:cubicBezTo>
                    <a:cubicBezTo>
                      <a:pt x="0" y="94"/>
                      <a:pt x="48" y="109"/>
                      <a:pt x="48" y="109"/>
                    </a:cubicBezTo>
                    <a:cubicBezTo>
                      <a:pt x="94" y="119"/>
                      <a:pt x="113" y="67"/>
                      <a:pt x="122" y="23"/>
                    </a:cubicBezTo>
                    <a:cubicBezTo>
                      <a:pt x="112" y="63"/>
                      <a:pt x="92" y="103"/>
                      <a:pt x="51" y="94"/>
                    </a:cubicBezTo>
                    <a:close/>
                  </a:path>
                </a:pathLst>
              </a:custGeom>
              <a:solidFill>
                <a:schemeClr val="accent1">
                  <a:lumMod val="50000"/>
                </a:schemeClr>
              </a:solidFill>
              <a:ln>
                <a:noFill/>
              </a:ln>
            </p:spPr>
            <p:txBody>
              <a:bodyPr anchor="ctr"/>
              <a:p>
                <a:pPr algn="ctr"/>
              </a:p>
            </p:txBody>
          </p:sp>
          <p:sp>
            <p:nvSpPr>
              <p:cNvPr id="126" name="ïṧļïďè"/>
              <p:cNvSpPr/>
              <p:nvPr/>
            </p:nvSpPr>
            <p:spPr bwMode="auto">
              <a:xfrm>
                <a:off x="7274383" y="4730751"/>
                <a:ext cx="582613" cy="1482725"/>
              </a:xfrm>
              <a:custGeom>
                <a:avLst/>
                <a:gdLst>
                  <a:gd name="T0" fmla="*/ 189 w 385"/>
                  <a:gd name="T1" fmla="*/ 34 h 979"/>
                  <a:gd name="T2" fmla="*/ 246 w 385"/>
                  <a:gd name="T3" fmla="*/ 3 h 979"/>
                  <a:gd name="T4" fmla="*/ 298 w 385"/>
                  <a:gd name="T5" fmla="*/ 12 h 979"/>
                  <a:gd name="T6" fmla="*/ 362 w 385"/>
                  <a:gd name="T7" fmla="*/ 184 h 979"/>
                  <a:gd name="T8" fmla="*/ 296 w 385"/>
                  <a:gd name="T9" fmla="*/ 436 h 979"/>
                  <a:gd name="T10" fmla="*/ 237 w 385"/>
                  <a:gd name="T11" fmla="*/ 619 h 979"/>
                  <a:gd name="T12" fmla="*/ 121 w 385"/>
                  <a:gd name="T13" fmla="*/ 979 h 979"/>
                  <a:gd name="T14" fmla="*/ 0 w 385"/>
                  <a:gd name="T15" fmla="*/ 959 h 979"/>
                  <a:gd name="T16" fmla="*/ 46 w 385"/>
                  <a:gd name="T17" fmla="*/ 645 h 979"/>
                  <a:gd name="T18" fmla="*/ 119 w 385"/>
                  <a:gd name="T19" fmla="*/ 250 h 979"/>
                  <a:gd name="T20" fmla="*/ 146 w 385"/>
                  <a:gd name="T21" fmla="*/ 136 h 979"/>
                  <a:gd name="T22" fmla="*/ 189 w 385"/>
                  <a:gd name="T23" fmla="*/ 3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5" h="979">
                    <a:moveTo>
                      <a:pt x="189" y="34"/>
                    </a:moveTo>
                    <a:cubicBezTo>
                      <a:pt x="201" y="18"/>
                      <a:pt x="225" y="7"/>
                      <a:pt x="246" y="3"/>
                    </a:cubicBezTo>
                    <a:cubicBezTo>
                      <a:pt x="264" y="0"/>
                      <a:pt x="281" y="6"/>
                      <a:pt x="298" y="12"/>
                    </a:cubicBezTo>
                    <a:cubicBezTo>
                      <a:pt x="385" y="40"/>
                      <a:pt x="376" y="124"/>
                      <a:pt x="362" y="184"/>
                    </a:cubicBezTo>
                    <a:cubicBezTo>
                      <a:pt x="342" y="269"/>
                      <a:pt x="316" y="351"/>
                      <a:pt x="296" y="436"/>
                    </a:cubicBezTo>
                    <a:cubicBezTo>
                      <a:pt x="282" y="497"/>
                      <a:pt x="254" y="559"/>
                      <a:pt x="237" y="619"/>
                    </a:cubicBezTo>
                    <a:cubicBezTo>
                      <a:pt x="214" y="705"/>
                      <a:pt x="149" y="894"/>
                      <a:pt x="121" y="979"/>
                    </a:cubicBezTo>
                    <a:cubicBezTo>
                      <a:pt x="0" y="959"/>
                      <a:pt x="0" y="959"/>
                      <a:pt x="0" y="959"/>
                    </a:cubicBezTo>
                    <a:cubicBezTo>
                      <a:pt x="14" y="903"/>
                      <a:pt x="39" y="712"/>
                      <a:pt x="46" y="645"/>
                    </a:cubicBezTo>
                    <a:cubicBezTo>
                      <a:pt x="62" y="512"/>
                      <a:pt x="88" y="380"/>
                      <a:pt x="119" y="250"/>
                    </a:cubicBezTo>
                    <a:cubicBezTo>
                      <a:pt x="128" y="211"/>
                      <a:pt x="137" y="174"/>
                      <a:pt x="146" y="136"/>
                    </a:cubicBezTo>
                    <a:cubicBezTo>
                      <a:pt x="154" y="104"/>
                      <a:pt x="167" y="63"/>
                      <a:pt x="189" y="34"/>
                    </a:cubicBezTo>
                    <a:close/>
                  </a:path>
                </a:pathLst>
              </a:custGeom>
              <a:solidFill>
                <a:srgbClr val="5B3E05"/>
              </a:solidFill>
              <a:ln>
                <a:noFill/>
              </a:ln>
            </p:spPr>
            <p:txBody>
              <a:bodyPr anchor="ctr"/>
              <a:p>
                <a:pPr algn="ctr"/>
              </a:p>
            </p:txBody>
          </p:sp>
          <p:sp>
            <p:nvSpPr>
              <p:cNvPr id="127" name="ïṣļiḑe"/>
              <p:cNvSpPr/>
              <p:nvPr/>
            </p:nvSpPr>
            <p:spPr bwMode="auto">
              <a:xfrm>
                <a:off x="7536320" y="4133851"/>
                <a:ext cx="466725" cy="495300"/>
              </a:xfrm>
              <a:custGeom>
                <a:avLst/>
                <a:gdLst>
                  <a:gd name="T0" fmla="*/ 175 w 309"/>
                  <a:gd name="T1" fmla="*/ 262 h 327"/>
                  <a:gd name="T2" fmla="*/ 309 w 309"/>
                  <a:gd name="T3" fmla="*/ 253 h 327"/>
                  <a:gd name="T4" fmla="*/ 157 w 309"/>
                  <a:gd name="T5" fmla="*/ 0 h 327"/>
                  <a:gd name="T6" fmla="*/ 0 w 309"/>
                  <a:gd name="T7" fmla="*/ 69 h 327"/>
                  <a:gd name="T8" fmla="*/ 175 w 309"/>
                  <a:gd name="T9" fmla="*/ 262 h 327"/>
                </a:gdLst>
                <a:ahLst/>
                <a:cxnLst>
                  <a:cxn ang="0">
                    <a:pos x="T0" y="T1"/>
                  </a:cxn>
                  <a:cxn ang="0">
                    <a:pos x="T2" y="T3"/>
                  </a:cxn>
                  <a:cxn ang="0">
                    <a:pos x="T4" y="T5"/>
                  </a:cxn>
                  <a:cxn ang="0">
                    <a:pos x="T6" y="T7"/>
                  </a:cxn>
                  <a:cxn ang="0">
                    <a:pos x="T8" y="T9"/>
                  </a:cxn>
                </a:cxnLst>
                <a:rect l="0" t="0" r="r" b="b"/>
                <a:pathLst>
                  <a:path w="309" h="327">
                    <a:moveTo>
                      <a:pt x="175" y="262"/>
                    </a:moveTo>
                    <a:cubicBezTo>
                      <a:pt x="280" y="327"/>
                      <a:pt x="309" y="253"/>
                      <a:pt x="309" y="253"/>
                    </a:cubicBezTo>
                    <a:cubicBezTo>
                      <a:pt x="157" y="0"/>
                      <a:pt x="157" y="0"/>
                      <a:pt x="157" y="0"/>
                    </a:cubicBezTo>
                    <a:cubicBezTo>
                      <a:pt x="0" y="69"/>
                      <a:pt x="0" y="69"/>
                      <a:pt x="0" y="69"/>
                    </a:cubicBezTo>
                    <a:cubicBezTo>
                      <a:pt x="0" y="69"/>
                      <a:pt x="62" y="210"/>
                      <a:pt x="175" y="262"/>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8" name="ïṥlîdé"/>
              <p:cNvSpPr/>
              <p:nvPr/>
            </p:nvSpPr>
            <p:spPr bwMode="auto">
              <a:xfrm>
                <a:off x="7115633" y="3657601"/>
                <a:ext cx="200025" cy="168275"/>
              </a:xfrm>
              <a:custGeom>
                <a:avLst/>
                <a:gdLst>
                  <a:gd name="T0" fmla="*/ 10 w 133"/>
                  <a:gd name="T1" fmla="*/ 0 h 111"/>
                  <a:gd name="T2" fmla="*/ 123 w 133"/>
                  <a:gd name="T3" fmla="*/ 0 h 111"/>
                  <a:gd name="T4" fmla="*/ 133 w 133"/>
                  <a:gd name="T5" fmla="*/ 111 h 111"/>
                  <a:gd name="T6" fmla="*/ 0 w 133"/>
                  <a:gd name="T7" fmla="*/ 111 h 111"/>
                  <a:gd name="T8" fmla="*/ 10 w 133"/>
                  <a:gd name="T9" fmla="*/ 0 h 111"/>
                </a:gdLst>
                <a:ahLst/>
                <a:cxnLst>
                  <a:cxn ang="0">
                    <a:pos x="T0" y="T1"/>
                  </a:cxn>
                  <a:cxn ang="0">
                    <a:pos x="T2" y="T3"/>
                  </a:cxn>
                  <a:cxn ang="0">
                    <a:pos x="T4" y="T5"/>
                  </a:cxn>
                  <a:cxn ang="0">
                    <a:pos x="T6" y="T7"/>
                  </a:cxn>
                  <a:cxn ang="0">
                    <a:pos x="T8" y="T9"/>
                  </a:cxn>
                </a:cxnLst>
                <a:rect l="0" t="0" r="r" b="b"/>
                <a:pathLst>
                  <a:path w="133" h="111">
                    <a:moveTo>
                      <a:pt x="10" y="0"/>
                    </a:moveTo>
                    <a:cubicBezTo>
                      <a:pt x="123" y="0"/>
                      <a:pt x="123" y="0"/>
                      <a:pt x="123" y="0"/>
                    </a:cubicBezTo>
                    <a:cubicBezTo>
                      <a:pt x="123" y="0"/>
                      <a:pt x="103" y="59"/>
                      <a:pt x="133" y="111"/>
                    </a:cubicBezTo>
                    <a:cubicBezTo>
                      <a:pt x="0" y="111"/>
                      <a:pt x="0" y="111"/>
                      <a:pt x="0" y="111"/>
                    </a:cubicBezTo>
                    <a:cubicBezTo>
                      <a:pt x="0" y="111"/>
                      <a:pt x="38" y="80"/>
                      <a:pt x="10" y="0"/>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29" name="ïŝľiďê"/>
              <p:cNvSpPr/>
              <p:nvPr/>
            </p:nvSpPr>
            <p:spPr bwMode="auto">
              <a:xfrm>
                <a:off x="7129920" y="3657601"/>
                <a:ext cx="171450" cy="107950"/>
              </a:xfrm>
              <a:custGeom>
                <a:avLst/>
                <a:gdLst>
                  <a:gd name="T0" fmla="*/ 0 w 113"/>
                  <a:gd name="T1" fmla="*/ 0 h 71"/>
                  <a:gd name="T2" fmla="*/ 113 w 113"/>
                  <a:gd name="T3" fmla="*/ 0 h 71"/>
                  <a:gd name="T4" fmla="*/ 109 w 113"/>
                  <a:gd name="T5" fmla="*/ 71 h 71"/>
                  <a:gd name="T6" fmla="*/ 9 w 113"/>
                  <a:gd name="T7" fmla="*/ 36 h 71"/>
                  <a:gd name="T8" fmla="*/ 0 w 113"/>
                  <a:gd name="T9" fmla="*/ 0 h 71"/>
                </a:gdLst>
                <a:ahLst/>
                <a:cxnLst>
                  <a:cxn ang="0">
                    <a:pos x="T0" y="T1"/>
                  </a:cxn>
                  <a:cxn ang="0">
                    <a:pos x="T2" y="T3"/>
                  </a:cxn>
                  <a:cxn ang="0">
                    <a:pos x="T4" y="T5"/>
                  </a:cxn>
                  <a:cxn ang="0">
                    <a:pos x="T6" y="T7"/>
                  </a:cxn>
                  <a:cxn ang="0">
                    <a:pos x="T8" y="T9"/>
                  </a:cxn>
                </a:cxnLst>
                <a:rect l="0" t="0" r="r" b="b"/>
                <a:pathLst>
                  <a:path w="113" h="71">
                    <a:moveTo>
                      <a:pt x="0" y="0"/>
                    </a:moveTo>
                    <a:cubicBezTo>
                      <a:pt x="113" y="0"/>
                      <a:pt x="113" y="0"/>
                      <a:pt x="113" y="0"/>
                    </a:cubicBezTo>
                    <a:cubicBezTo>
                      <a:pt x="113" y="0"/>
                      <a:pt x="101" y="36"/>
                      <a:pt x="109" y="71"/>
                    </a:cubicBezTo>
                    <a:cubicBezTo>
                      <a:pt x="109" y="71"/>
                      <a:pt x="43" y="63"/>
                      <a:pt x="9" y="36"/>
                    </a:cubicBezTo>
                    <a:cubicBezTo>
                      <a:pt x="9" y="36"/>
                      <a:pt x="8" y="21"/>
                      <a:pt x="0" y="0"/>
                    </a:cubicBezTo>
                    <a:close/>
                  </a:path>
                </a:pathLst>
              </a:custGeom>
              <a:solidFill>
                <a:srgbClr val="D49F8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0" name="iṩlîḍe"/>
              <p:cNvSpPr/>
              <p:nvPr/>
            </p:nvSpPr>
            <p:spPr bwMode="auto">
              <a:xfrm>
                <a:off x="7477583" y="3289301"/>
                <a:ext cx="71438" cy="125412"/>
              </a:xfrm>
              <a:custGeom>
                <a:avLst/>
                <a:gdLst>
                  <a:gd name="T0" fmla="*/ 42 w 47"/>
                  <a:gd name="T1" fmla="*/ 45 h 83"/>
                  <a:gd name="T2" fmla="*/ 15 w 47"/>
                  <a:gd name="T3" fmla="*/ 81 h 83"/>
                  <a:gd name="T4" fmla="*/ 4 w 47"/>
                  <a:gd name="T5" fmla="*/ 37 h 83"/>
                  <a:gd name="T6" fmla="*/ 32 w 47"/>
                  <a:gd name="T7" fmla="*/ 2 h 83"/>
                  <a:gd name="T8" fmla="*/ 42 w 47"/>
                  <a:gd name="T9" fmla="*/ 45 h 83"/>
                </a:gdLst>
                <a:ahLst/>
                <a:cxnLst>
                  <a:cxn ang="0">
                    <a:pos x="T0" y="T1"/>
                  </a:cxn>
                  <a:cxn ang="0">
                    <a:pos x="T2" y="T3"/>
                  </a:cxn>
                  <a:cxn ang="0">
                    <a:pos x="T4" y="T5"/>
                  </a:cxn>
                  <a:cxn ang="0">
                    <a:pos x="T6" y="T7"/>
                  </a:cxn>
                  <a:cxn ang="0">
                    <a:pos x="T8" y="T9"/>
                  </a:cxn>
                </a:cxnLst>
                <a:rect l="0" t="0" r="r" b="b"/>
                <a:pathLst>
                  <a:path w="47" h="83">
                    <a:moveTo>
                      <a:pt x="42" y="45"/>
                    </a:moveTo>
                    <a:cubicBezTo>
                      <a:pt x="38" y="67"/>
                      <a:pt x="26" y="83"/>
                      <a:pt x="15" y="81"/>
                    </a:cubicBezTo>
                    <a:cubicBezTo>
                      <a:pt x="5" y="79"/>
                      <a:pt x="0" y="59"/>
                      <a:pt x="4" y="37"/>
                    </a:cubicBezTo>
                    <a:cubicBezTo>
                      <a:pt x="9" y="16"/>
                      <a:pt x="21" y="0"/>
                      <a:pt x="32" y="2"/>
                    </a:cubicBezTo>
                    <a:cubicBezTo>
                      <a:pt x="42" y="4"/>
                      <a:pt x="47" y="23"/>
                      <a:pt x="42" y="45"/>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1" name="ï$1îdé"/>
              <p:cNvSpPr/>
              <p:nvPr/>
            </p:nvSpPr>
            <p:spPr bwMode="auto">
              <a:xfrm>
                <a:off x="7463295" y="3300413"/>
                <a:ext cx="69850" cy="104775"/>
              </a:xfrm>
              <a:custGeom>
                <a:avLst/>
                <a:gdLst>
                  <a:gd name="T0" fmla="*/ 42 w 46"/>
                  <a:gd name="T1" fmla="*/ 38 h 69"/>
                  <a:gd name="T2" fmla="*/ 16 w 46"/>
                  <a:gd name="T3" fmla="*/ 67 h 69"/>
                  <a:gd name="T4" fmla="*/ 4 w 46"/>
                  <a:gd name="T5" fmla="*/ 30 h 69"/>
                  <a:gd name="T6" fmla="*/ 30 w 46"/>
                  <a:gd name="T7" fmla="*/ 2 h 69"/>
                  <a:gd name="T8" fmla="*/ 42 w 46"/>
                  <a:gd name="T9" fmla="*/ 38 h 69"/>
                </a:gdLst>
                <a:ahLst/>
                <a:cxnLst>
                  <a:cxn ang="0">
                    <a:pos x="T0" y="T1"/>
                  </a:cxn>
                  <a:cxn ang="0">
                    <a:pos x="T2" y="T3"/>
                  </a:cxn>
                  <a:cxn ang="0">
                    <a:pos x="T4" y="T5"/>
                  </a:cxn>
                  <a:cxn ang="0">
                    <a:pos x="T6" y="T7"/>
                  </a:cxn>
                  <a:cxn ang="0">
                    <a:pos x="T8" y="T9"/>
                  </a:cxn>
                </a:cxnLst>
                <a:rect l="0" t="0" r="r" b="b"/>
                <a:pathLst>
                  <a:path w="46" h="69">
                    <a:moveTo>
                      <a:pt x="42" y="38"/>
                    </a:moveTo>
                    <a:cubicBezTo>
                      <a:pt x="38" y="56"/>
                      <a:pt x="27" y="69"/>
                      <a:pt x="16" y="67"/>
                    </a:cubicBezTo>
                    <a:cubicBezTo>
                      <a:pt x="6" y="65"/>
                      <a:pt x="0" y="48"/>
                      <a:pt x="4" y="30"/>
                    </a:cubicBezTo>
                    <a:cubicBezTo>
                      <a:pt x="8" y="12"/>
                      <a:pt x="19" y="0"/>
                      <a:pt x="30" y="2"/>
                    </a:cubicBezTo>
                    <a:cubicBezTo>
                      <a:pt x="40" y="4"/>
                      <a:pt x="46" y="20"/>
                      <a:pt x="42" y="38"/>
                    </a:cubicBezTo>
                    <a:close/>
                  </a:path>
                </a:pathLst>
              </a:custGeom>
              <a:solidFill>
                <a:srgbClr val="E7B09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2" name="íṡļídé"/>
              <p:cNvSpPr/>
              <p:nvPr/>
            </p:nvSpPr>
            <p:spPr bwMode="auto">
              <a:xfrm>
                <a:off x="6898145" y="3298826"/>
                <a:ext cx="71438" cy="127000"/>
              </a:xfrm>
              <a:custGeom>
                <a:avLst/>
                <a:gdLst>
                  <a:gd name="T0" fmla="*/ 4 w 47"/>
                  <a:gd name="T1" fmla="*/ 46 h 84"/>
                  <a:gd name="T2" fmla="*/ 32 w 47"/>
                  <a:gd name="T3" fmla="*/ 82 h 84"/>
                  <a:gd name="T4" fmla="*/ 42 w 47"/>
                  <a:gd name="T5" fmla="*/ 38 h 84"/>
                  <a:gd name="T6" fmla="*/ 15 w 47"/>
                  <a:gd name="T7" fmla="*/ 3 h 84"/>
                  <a:gd name="T8" fmla="*/ 4 w 47"/>
                  <a:gd name="T9" fmla="*/ 46 h 84"/>
                </a:gdLst>
                <a:ahLst/>
                <a:cxnLst>
                  <a:cxn ang="0">
                    <a:pos x="T0" y="T1"/>
                  </a:cxn>
                  <a:cxn ang="0">
                    <a:pos x="T2" y="T3"/>
                  </a:cxn>
                  <a:cxn ang="0">
                    <a:pos x="T4" y="T5"/>
                  </a:cxn>
                  <a:cxn ang="0">
                    <a:pos x="T6" y="T7"/>
                  </a:cxn>
                  <a:cxn ang="0">
                    <a:pos x="T8" y="T9"/>
                  </a:cxn>
                </a:cxnLst>
                <a:rect l="0" t="0" r="r" b="b"/>
                <a:pathLst>
                  <a:path w="47" h="84">
                    <a:moveTo>
                      <a:pt x="4" y="46"/>
                    </a:moveTo>
                    <a:cubicBezTo>
                      <a:pt x="9" y="68"/>
                      <a:pt x="21" y="84"/>
                      <a:pt x="32" y="82"/>
                    </a:cubicBezTo>
                    <a:cubicBezTo>
                      <a:pt x="42" y="79"/>
                      <a:pt x="47" y="60"/>
                      <a:pt x="42" y="38"/>
                    </a:cubicBezTo>
                    <a:cubicBezTo>
                      <a:pt x="38" y="16"/>
                      <a:pt x="26" y="0"/>
                      <a:pt x="15" y="3"/>
                    </a:cubicBezTo>
                    <a:cubicBezTo>
                      <a:pt x="5" y="5"/>
                      <a:pt x="0" y="24"/>
                      <a:pt x="4" y="46"/>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3" name="îṥ1íďè"/>
              <p:cNvSpPr/>
              <p:nvPr/>
            </p:nvSpPr>
            <p:spPr bwMode="auto">
              <a:xfrm>
                <a:off x="6915608" y="3309938"/>
                <a:ext cx="68263" cy="104775"/>
              </a:xfrm>
              <a:custGeom>
                <a:avLst/>
                <a:gdLst>
                  <a:gd name="T0" fmla="*/ 4 w 45"/>
                  <a:gd name="T1" fmla="*/ 39 h 70"/>
                  <a:gd name="T2" fmla="*/ 29 w 45"/>
                  <a:gd name="T3" fmla="*/ 68 h 70"/>
                  <a:gd name="T4" fmla="*/ 42 w 45"/>
                  <a:gd name="T5" fmla="*/ 31 h 70"/>
                  <a:gd name="T6" fmla="*/ 16 w 45"/>
                  <a:gd name="T7" fmla="*/ 3 h 70"/>
                  <a:gd name="T8" fmla="*/ 4 w 45"/>
                  <a:gd name="T9" fmla="*/ 39 h 70"/>
                </a:gdLst>
                <a:ahLst/>
                <a:cxnLst>
                  <a:cxn ang="0">
                    <a:pos x="T0" y="T1"/>
                  </a:cxn>
                  <a:cxn ang="0">
                    <a:pos x="T2" y="T3"/>
                  </a:cxn>
                  <a:cxn ang="0">
                    <a:pos x="T4" y="T5"/>
                  </a:cxn>
                  <a:cxn ang="0">
                    <a:pos x="T6" y="T7"/>
                  </a:cxn>
                  <a:cxn ang="0">
                    <a:pos x="T8" y="T9"/>
                  </a:cxn>
                </a:cxnLst>
                <a:rect l="0" t="0" r="r" b="b"/>
                <a:pathLst>
                  <a:path w="45" h="70">
                    <a:moveTo>
                      <a:pt x="4" y="39"/>
                    </a:moveTo>
                    <a:cubicBezTo>
                      <a:pt x="7" y="57"/>
                      <a:pt x="19" y="70"/>
                      <a:pt x="29" y="68"/>
                    </a:cubicBezTo>
                    <a:cubicBezTo>
                      <a:pt x="40" y="66"/>
                      <a:pt x="45" y="49"/>
                      <a:pt x="42" y="31"/>
                    </a:cubicBezTo>
                    <a:cubicBezTo>
                      <a:pt x="38" y="13"/>
                      <a:pt x="26" y="0"/>
                      <a:pt x="16" y="3"/>
                    </a:cubicBezTo>
                    <a:cubicBezTo>
                      <a:pt x="5" y="5"/>
                      <a:pt x="0" y="21"/>
                      <a:pt x="4" y="39"/>
                    </a:cubicBezTo>
                    <a:close/>
                  </a:path>
                </a:pathLst>
              </a:custGeom>
              <a:solidFill>
                <a:srgbClr val="E7B09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4" name="îṡlîḍè"/>
              <p:cNvSpPr/>
              <p:nvPr/>
            </p:nvSpPr>
            <p:spPr bwMode="auto">
              <a:xfrm>
                <a:off x="6852108" y="2884488"/>
                <a:ext cx="701675" cy="817562"/>
              </a:xfrm>
              <a:custGeom>
                <a:avLst/>
                <a:gdLst>
                  <a:gd name="T0" fmla="*/ 433 w 464"/>
                  <a:gd name="T1" fmla="*/ 288 h 541"/>
                  <a:gd name="T2" fmla="*/ 397 w 464"/>
                  <a:gd name="T3" fmla="*/ 422 h 541"/>
                  <a:gd name="T4" fmla="*/ 268 w 464"/>
                  <a:gd name="T5" fmla="*/ 537 h 541"/>
                  <a:gd name="T6" fmla="*/ 247 w 464"/>
                  <a:gd name="T7" fmla="*/ 541 h 541"/>
                  <a:gd name="T8" fmla="*/ 246 w 464"/>
                  <a:gd name="T9" fmla="*/ 541 h 541"/>
                  <a:gd name="T10" fmla="*/ 245 w 464"/>
                  <a:gd name="T11" fmla="*/ 541 h 541"/>
                  <a:gd name="T12" fmla="*/ 224 w 464"/>
                  <a:gd name="T13" fmla="*/ 537 h 541"/>
                  <a:gd name="T14" fmla="*/ 95 w 464"/>
                  <a:gd name="T15" fmla="*/ 422 h 541"/>
                  <a:gd name="T16" fmla="*/ 59 w 464"/>
                  <a:gd name="T17" fmla="*/ 288 h 541"/>
                  <a:gd name="T18" fmla="*/ 253 w 464"/>
                  <a:gd name="T19" fmla="*/ 12 h 541"/>
                  <a:gd name="T20" fmla="*/ 433 w 464"/>
                  <a:gd name="T21" fmla="*/ 28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541">
                    <a:moveTo>
                      <a:pt x="433" y="288"/>
                    </a:moveTo>
                    <a:cubicBezTo>
                      <a:pt x="428" y="334"/>
                      <a:pt x="418" y="380"/>
                      <a:pt x="397" y="422"/>
                    </a:cubicBezTo>
                    <a:cubicBezTo>
                      <a:pt x="374" y="466"/>
                      <a:pt x="314" y="519"/>
                      <a:pt x="268" y="537"/>
                    </a:cubicBezTo>
                    <a:cubicBezTo>
                      <a:pt x="260" y="540"/>
                      <a:pt x="253" y="541"/>
                      <a:pt x="247" y="541"/>
                    </a:cubicBezTo>
                    <a:cubicBezTo>
                      <a:pt x="246" y="541"/>
                      <a:pt x="246" y="541"/>
                      <a:pt x="246" y="541"/>
                    </a:cubicBezTo>
                    <a:cubicBezTo>
                      <a:pt x="246" y="541"/>
                      <a:pt x="246" y="541"/>
                      <a:pt x="245" y="541"/>
                    </a:cubicBezTo>
                    <a:cubicBezTo>
                      <a:pt x="239" y="541"/>
                      <a:pt x="232" y="540"/>
                      <a:pt x="224" y="537"/>
                    </a:cubicBezTo>
                    <a:cubicBezTo>
                      <a:pt x="178" y="519"/>
                      <a:pt x="118" y="466"/>
                      <a:pt x="95" y="422"/>
                    </a:cubicBezTo>
                    <a:cubicBezTo>
                      <a:pt x="74" y="380"/>
                      <a:pt x="66" y="333"/>
                      <a:pt x="59" y="288"/>
                    </a:cubicBezTo>
                    <a:cubicBezTo>
                      <a:pt x="59" y="288"/>
                      <a:pt x="0" y="0"/>
                      <a:pt x="253" y="12"/>
                    </a:cubicBezTo>
                    <a:cubicBezTo>
                      <a:pt x="253" y="12"/>
                      <a:pt x="464" y="1"/>
                      <a:pt x="433" y="288"/>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5" name="ïṣḻîďè"/>
              <p:cNvSpPr/>
              <p:nvPr/>
            </p:nvSpPr>
            <p:spPr bwMode="auto">
              <a:xfrm>
                <a:off x="6744158" y="3805238"/>
                <a:ext cx="952500" cy="280987"/>
              </a:xfrm>
              <a:custGeom>
                <a:avLst/>
                <a:gdLst>
                  <a:gd name="T0" fmla="*/ 621 w 629"/>
                  <a:gd name="T1" fmla="*/ 127 h 185"/>
                  <a:gd name="T2" fmla="*/ 500 w 629"/>
                  <a:gd name="T3" fmla="*/ 25 h 185"/>
                  <a:gd name="T4" fmla="*/ 315 w 629"/>
                  <a:gd name="T5" fmla="*/ 0 h 185"/>
                  <a:gd name="T6" fmla="*/ 130 w 629"/>
                  <a:gd name="T7" fmla="*/ 25 h 185"/>
                  <a:gd name="T8" fmla="*/ 9 w 629"/>
                  <a:gd name="T9" fmla="*/ 127 h 185"/>
                  <a:gd name="T10" fmla="*/ 0 w 629"/>
                  <a:gd name="T11" fmla="*/ 185 h 185"/>
                  <a:gd name="T12" fmla="*/ 315 w 629"/>
                  <a:gd name="T13" fmla="*/ 185 h 185"/>
                  <a:gd name="T14" fmla="*/ 629 w 629"/>
                  <a:gd name="T15" fmla="*/ 185 h 185"/>
                  <a:gd name="T16" fmla="*/ 621 w 629"/>
                  <a:gd name="T17"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85">
                    <a:moveTo>
                      <a:pt x="621" y="127"/>
                    </a:moveTo>
                    <a:cubicBezTo>
                      <a:pt x="604" y="73"/>
                      <a:pt x="557" y="31"/>
                      <a:pt x="500" y="25"/>
                    </a:cubicBezTo>
                    <a:cubicBezTo>
                      <a:pt x="438" y="19"/>
                      <a:pt x="376" y="8"/>
                      <a:pt x="315" y="0"/>
                    </a:cubicBezTo>
                    <a:cubicBezTo>
                      <a:pt x="253" y="8"/>
                      <a:pt x="191" y="19"/>
                      <a:pt x="130" y="25"/>
                    </a:cubicBezTo>
                    <a:cubicBezTo>
                      <a:pt x="73" y="31"/>
                      <a:pt x="26" y="73"/>
                      <a:pt x="9" y="127"/>
                    </a:cubicBezTo>
                    <a:cubicBezTo>
                      <a:pt x="3" y="145"/>
                      <a:pt x="0" y="166"/>
                      <a:pt x="0" y="185"/>
                    </a:cubicBezTo>
                    <a:cubicBezTo>
                      <a:pt x="315" y="185"/>
                      <a:pt x="315" y="185"/>
                      <a:pt x="315" y="185"/>
                    </a:cubicBezTo>
                    <a:cubicBezTo>
                      <a:pt x="629" y="185"/>
                      <a:pt x="629" y="185"/>
                      <a:pt x="629" y="185"/>
                    </a:cubicBezTo>
                    <a:cubicBezTo>
                      <a:pt x="629" y="166"/>
                      <a:pt x="626" y="145"/>
                      <a:pt x="621" y="127"/>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6" name="iślídè"/>
              <p:cNvSpPr/>
              <p:nvPr/>
            </p:nvSpPr>
            <p:spPr bwMode="auto">
              <a:xfrm>
                <a:off x="6467933" y="4092576"/>
                <a:ext cx="458788" cy="477837"/>
              </a:xfrm>
              <a:custGeom>
                <a:avLst/>
                <a:gdLst>
                  <a:gd name="T0" fmla="*/ 129 w 304"/>
                  <a:gd name="T1" fmla="*/ 251 h 316"/>
                  <a:gd name="T2" fmla="*/ 0 w 304"/>
                  <a:gd name="T3" fmla="*/ 253 h 316"/>
                  <a:gd name="T4" fmla="*/ 152 w 304"/>
                  <a:gd name="T5" fmla="*/ 0 h 316"/>
                  <a:gd name="T6" fmla="*/ 304 w 304"/>
                  <a:gd name="T7" fmla="*/ 58 h 316"/>
                  <a:gd name="T8" fmla="*/ 129 w 304"/>
                  <a:gd name="T9" fmla="*/ 251 h 316"/>
                </a:gdLst>
                <a:ahLst/>
                <a:cxnLst>
                  <a:cxn ang="0">
                    <a:pos x="T0" y="T1"/>
                  </a:cxn>
                  <a:cxn ang="0">
                    <a:pos x="T2" y="T3"/>
                  </a:cxn>
                  <a:cxn ang="0">
                    <a:pos x="T4" y="T5"/>
                  </a:cxn>
                  <a:cxn ang="0">
                    <a:pos x="T6" y="T7"/>
                  </a:cxn>
                  <a:cxn ang="0">
                    <a:pos x="T8" y="T9"/>
                  </a:cxn>
                </a:cxnLst>
                <a:rect l="0" t="0" r="r" b="b"/>
                <a:pathLst>
                  <a:path w="304" h="316">
                    <a:moveTo>
                      <a:pt x="129" y="251"/>
                    </a:moveTo>
                    <a:cubicBezTo>
                      <a:pt x="24" y="316"/>
                      <a:pt x="0" y="253"/>
                      <a:pt x="0" y="253"/>
                    </a:cubicBezTo>
                    <a:cubicBezTo>
                      <a:pt x="152" y="0"/>
                      <a:pt x="152" y="0"/>
                      <a:pt x="152" y="0"/>
                    </a:cubicBezTo>
                    <a:cubicBezTo>
                      <a:pt x="304" y="58"/>
                      <a:pt x="304" y="58"/>
                      <a:pt x="304" y="58"/>
                    </a:cubicBezTo>
                    <a:cubicBezTo>
                      <a:pt x="304" y="58"/>
                      <a:pt x="242" y="199"/>
                      <a:pt x="129" y="251"/>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37" name="ï$ľîḍé"/>
              <p:cNvSpPr/>
              <p:nvPr/>
            </p:nvSpPr>
            <p:spPr bwMode="auto">
              <a:xfrm>
                <a:off x="6744158" y="3829051"/>
                <a:ext cx="952500" cy="257175"/>
              </a:xfrm>
              <a:custGeom>
                <a:avLst/>
                <a:gdLst>
                  <a:gd name="T0" fmla="*/ 417 w 629"/>
                  <a:gd name="T1" fmla="*/ 0 h 170"/>
                  <a:gd name="T2" fmla="*/ 500 w 629"/>
                  <a:gd name="T3" fmla="*/ 10 h 170"/>
                  <a:gd name="T4" fmla="*/ 621 w 629"/>
                  <a:gd name="T5" fmla="*/ 112 h 170"/>
                  <a:gd name="T6" fmla="*/ 629 w 629"/>
                  <a:gd name="T7" fmla="*/ 170 h 170"/>
                  <a:gd name="T8" fmla="*/ 315 w 629"/>
                  <a:gd name="T9" fmla="*/ 170 h 170"/>
                  <a:gd name="T10" fmla="*/ 0 w 629"/>
                  <a:gd name="T11" fmla="*/ 170 h 170"/>
                  <a:gd name="T12" fmla="*/ 9 w 629"/>
                  <a:gd name="T13" fmla="*/ 112 h 170"/>
                  <a:gd name="T14" fmla="*/ 130 w 629"/>
                  <a:gd name="T15" fmla="*/ 10 h 170"/>
                  <a:gd name="T16" fmla="*/ 207 w 629"/>
                  <a:gd name="T17" fmla="*/ 0 h 170"/>
                  <a:gd name="T18" fmla="*/ 316 w 629"/>
                  <a:gd name="T19" fmla="*/ 64 h 170"/>
                  <a:gd name="T20" fmla="*/ 417 w 629"/>
                  <a:gd name="T2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9" h="170">
                    <a:moveTo>
                      <a:pt x="417" y="0"/>
                    </a:moveTo>
                    <a:cubicBezTo>
                      <a:pt x="445" y="4"/>
                      <a:pt x="472" y="7"/>
                      <a:pt x="500" y="10"/>
                    </a:cubicBezTo>
                    <a:cubicBezTo>
                      <a:pt x="557" y="16"/>
                      <a:pt x="604" y="58"/>
                      <a:pt x="621" y="112"/>
                    </a:cubicBezTo>
                    <a:cubicBezTo>
                      <a:pt x="626" y="130"/>
                      <a:pt x="629" y="151"/>
                      <a:pt x="629" y="170"/>
                    </a:cubicBezTo>
                    <a:cubicBezTo>
                      <a:pt x="315" y="170"/>
                      <a:pt x="315" y="170"/>
                      <a:pt x="315" y="170"/>
                    </a:cubicBezTo>
                    <a:cubicBezTo>
                      <a:pt x="0" y="170"/>
                      <a:pt x="0" y="170"/>
                      <a:pt x="0" y="170"/>
                    </a:cubicBezTo>
                    <a:cubicBezTo>
                      <a:pt x="0" y="151"/>
                      <a:pt x="3" y="130"/>
                      <a:pt x="9" y="112"/>
                    </a:cubicBezTo>
                    <a:cubicBezTo>
                      <a:pt x="26" y="58"/>
                      <a:pt x="73" y="16"/>
                      <a:pt x="130" y="10"/>
                    </a:cubicBezTo>
                    <a:cubicBezTo>
                      <a:pt x="155" y="8"/>
                      <a:pt x="181" y="4"/>
                      <a:pt x="207" y="0"/>
                    </a:cubicBezTo>
                    <a:cubicBezTo>
                      <a:pt x="316" y="64"/>
                      <a:pt x="316" y="64"/>
                      <a:pt x="316" y="64"/>
                    </a:cubicBezTo>
                    <a:lnTo>
                      <a:pt x="417" y="0"/>
                    </a:lnTo>
                    <a:close/>
                  </a:path>
                </a:pathLst>
              </a:custGeom>
              <a:solidFill>
                <a:schemeClr val="accent1">
                  <a:lumMod val="50000"/>
                </a:schemeClr>
              </a:solidFill>
              <a:ln>
                <a:noFill/>
              </a:ln>
            </p:spPr>
            <p:txBody>
              <a:bodyPr anchor="ctr"/>
              <a:p>
                <a:pPr algn="ctr"/>
              </a:p>
            </p:txBody>
          </p:sp>
          <p:sp>
            <p:nvSpPr>
              <p:cNvPr id="138" name="iṥļïḍè"/>
              <p:cNvSpPr/>
              <p:nvPr/>
            </p:nvSpPr>
            <p:spPr bwMode="auto">
              <a:xfrm>
                <a:off x="6647320" y="3933826"/>
                <a:ext cx="355600" cy="325437"/>
              </a:xfrm>
              <a:custGeom>
                <a:avLst/>
                <a:gdLst>
                  <a:gd name="T0" fmla="*/ 93 w 235"/>
                  <a:gd name="T1" fmla="*/ 0 h 214"/>
                  <a:gd name="T2" fmla="*/ 0 w 235"/>
                  <a:gd name="T3" fmla="*/ 150 h 214"/>
                  <a:gd name="T4" fmla="*/ 154 w 235"/>
                  <a:gd name="T5" fmla="*/ 214 h 214"/>
                  <a:gd name="T6" fmla="*/ 209 w 235"/>
                  <a:gd name="T7" fmla="*/ 132 h 214"/>
                  <a:gd name="T8" fmla="*/ 93 w 235"/>
                  <a:gd name="T9" fmla="*/ 0 h 214"/>
                </a:gdLst>
                <a:ahLst/>
                <a:cxnLst>
                  <a:cxn ang="0">
                    <a:pos x="T0" y="T1"/>
                  </a:cxn>
                  <a:cxn ang="0">
                    <a:pos x="T2" y="T3"/>
                  </a:cxn>
                  <a:cxn ang="0">
                    <a:pos x="T4" y="T5"/>
                  </a:cxn>
                  <a:cxn ang="0">
                    <a:pos x="T6" y="T7"/>
                  </a:cxn>
                  <a:cxn ang="0">
                    <a:pos x="T8" y="T9"/>
                  </a:cxn>
                </a:cxnLst>
                <a:rect l="0" t="0" r="r" b="b"/>
                <a:pathLst>
                  <a:path w="235" h="214">
                    <a:moveTo>
                      <a:pt x="93" y="0"/>
                    </a:moveTo>
                    <a:cubicBezTo>
                      <a:pt x="93" y="0"/>
                      <a:pt x="42" y="56"/>
                      <a:pt x="0" y="150"/>
                    </a:cubicBezTo>
                    <a:cubicBezTo>
                      <a:pt x="154" y="214"/>
                      <a:pt x="154" y="214"/>
                      <a:pt x="154" y="214"/>
                    </a:cubicBezTo>
                    <a:cubicBezTo>
                      <a:pt x="209" y="132"/>
                      <a:pt x="209" y="132"/>
                      <a:pt x="209" y="132"/>
                    </a:cubicBezTo>
                    <a:cubicBezTo>
                      <a:pt x="209" y="132"/>
                      <a:pt x="235" y="15"/>
                      <a:pt x="93" y="0"/>
                    </a:cubicBezTo>
                    <a:close/>
                  </a:path>
                </a:pathLst>
              </a:custGeom>
              <a:solidFill>
                <a:schemeClr val="accent1">
                  <a:lumMod val="50000"/>
                </a:schemeClr>
              </a:solidFill>
              <a:ln>
                <a:noFill/>
              </a:ln>
            </p:spPr>
            <p:txBody>
              <a:bodyPr anchor="ctr"/>
              <a:p>
                <a:pPr algn="ctr"/>
              </a:p>
            </p:txBody>
          </p:sp>
          <p:sp>
            <p:nvSpPr>
              <p:cNvPr id="139" name="ïšļïďe"/>
              <p:cNvSpPr/>
              <p:nvPr/>
            </p:nvSpPr>
            <p:spPr bwMode="auto">
              <a:xfrm>
                <a:off x="7439483" y="3933826"/>
                <a:ext cx="346075" cy="344487"/>
              </a:xfrm>
              <a:custGeom>
                <a:avLst/>
                <a:gdLst>
                  <a:gd name="T0" fmla="*/ 141 w 229"/>
                  <a:gd name="T1" fmla="*/ 0 h 227"/>
                  <a:gd name="T2" fmla="*/ 229 w 229"/>
                  <a:gd name="T3" fmla="*/ 150 h 227"/>
                  <a:gd name="T4" fmla="*/ 68 w 229"/>
                  <a:gd name="T5" fmla="*/ 227 h 227"/>
                  <a:gd name="T6" fmla="*/ 28 w 229"/>
                  <a:gd name="T7" fmla="*/ 118 h 227"/>
                  <a:gd name="T8" fmla="*/ 141 w 229"/>
                  <a:gd name="T9" fmla="*/ 0 h 227"/>
                </a:gdLst>
                <a:ahLst/>
                <a:cxnLst>
                  <a:cxn ang="0">
                    <a:pos x="T0" y="T1"/>
                  </a:cxn>
                  <a:cxn ang="0">
                    <a:pos x="T2" y="T3"/>
                  </a:cxn>
                  <a:cxn ang="0">
                    <a:pos x="T4" y="T5"/>
                  </a:cxn>
                  <a:cxn ang="0">
                    <a:pos x="T6" y="T7"/>
                  </a:cxn>
                  <a:cxn ang="0">
                    <a:pos x="T8" y="T9"/>
                  </a:cxn>
                </a:cxnLst>
                <a:rect l="0" t="0" r="r" b="b"/>
                <a:pathLst>
                  <a:path w="229" h="227">
                    <a:moveTo>
                      <a:pt x="141" y="0"/>
                    </a:moveTo>
                    <a:cubicBezTo>
                      <a:pt x="141" y="0"/>
                      <a:pt x="189" y="57"/>
                      <a:pt x="229" y="150"/>
                    </a:cubicBezTo>
                    <a:cubicBezTo>
                      <a:pt x="68" y="227"/>
                      <a:pt x="68" y="227"/>
                      <a:pt x="68" y="227"/>
                    </a:cubicBezTo>
                    <a:cubicBezTo>
                      <a:pt x="28" y="118"/>
                      <a:pt x="28" y="118"/>
                      <a:pt x="28" y="118"/>
                    </a:cubicBezTo>
                    <a:cubicBezTo>
                      <a:pt x="28" y="118"/>
                      <a:pt x="0" y="15"/>
                      <a:pt x="141" y="0"/>
                    </a:cubicBezTo>
                    <a:close/>
                  </a:path>
                </a:pathLst>
              </a:custGeom>
              <a:solidFill>
                <a:schemeClr val="accent1">
                  <a:lumMod val="50000"/>
                </a:schemeClr>
              </a:solidFill>
              <a:ln>
                <a:noFill/>
              </a:ln>
            </p:spPr>
            <p:txBody>
              <a:bodyPr anchor="ctr"/>
              <a:p>
                <a:pPr algn="ctr"/>
              </a:p>
            </p:txBody>
          </p:sp>
          <p:sp>
            <p:nvSpPr>
              <p:cNvPr id="140" name="ï$ḻïḑé"/>
              <p:cNvSpPr/>
              <p:nvPr/>
            </p:nvSpPr>
            <p:spPr bwMode="auto">
              <a:xfrm>
                <a:off x="6858458" y="2822576"/>
                <a:ext cx="711200" cy="488950"/>
              </a:xfrm>
              <a:custGeom>
                <a:avLst/>
                <a:gdLst>
                  <a:gd name="T0" fmla="*/ 388 w 470"/>
                  <a:gd name="T1" fmla="*/ 87 h 323"/>
                  <a:gd name="T2" fmla="*/ 465 w 470"/>
                  <a:gd name="T3" fmla="*/ 206 h 323"/>
                  <a:gd name="T4" fmla="*/ 429 w 470"/>
                  <a:gd name="T5" fmla="*/ 161 h 323"/>
                  <a:gd name="T6" fmla="*/ 427 w 470"/>
                  <a:gd name="T7" fmla="*/ 323 h 323"/>
                  <a:gd name="T8" fmla="*/ 345 w 470"/>
                  <a:gd name="T9" fmla="*/ 150 h 323"/>
                  <a:gd name="T10" fmla="*/ 108 w 470"/>
                  <a:gd name="T11" fmla="*/ 215 h 323"/>
                  <a:gd name="T12" fmla="*/ 53 w 470"/>
                  <a:gd name="T13" fmla="*/ 310 h 323"/>
                  <a:gd name="T14" fmla="*/ 179 w 470"/>
                  <a:gd name="T15" fmla="*/ 26 h 323"/>
                  <a:gd name="T16" fmla="*/ 345 w 470"/>
                  <a:gd name="T17" fmla="*/ 48 h 323"/>
                  <a:gd name="T18" fmla="*/ 468 w 470"/>
                  <a:gd name="T19" fmla="*/ 139 h 323"/>
                  <a:gd name="T20" fmla="*/ 388 w 470"/>
                  <a:gd name="T21" fmla="*/ 8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23">
                    <a:moveTo>
                      <a:pt x="388" y="87"/>
                    </a:moveTo>
                    <a:cubicBezTo>
                      <a:pt x="388" y="87"/>
                      <a:pt x="441" y="105"/>
                      <a:pt x="465" y="206"/>
                    </a:cubicBezTo>
                    <a:cubicBezTo>
                      <a:pt x="465" y="206"/>
                      <a:pt x="445" y="169"/>
                      <a:pt x="429" y="161"/>
                    </a:cubicBezTo>
                    <a:cubicBezTo>
                      <a:pt x="429" y="161"/>
                      <a:pt x="470" y="233"/>
                      <a:pt x="427" y="323"/>
                    </a:cubicBezTo>
                    <a:cubicBezTo>
                      <a:pt x="427" y="323"/>
                      <a:pt x="425" y="201"/>
                      <a:pt x="345" y="150"/>
                    </a:cubicBezTo>
                    <a:cubicBezTo>
                      <a:pt x="345" y="150"/>
                      <a:pt x="275" y="188"/>
                      <a:pt x="108" y="215"/>
                    </a:cubicBezTo>
                    <a:cubicBezTo>
                      <a:pt x="108" y="215"/>
                      <a:pt x="50" y="250"/>
                      <a:pt x="53" y="310"/>
                    </a:cubicBezTo>
                    <a:cubicBezTo>
                      <a:pt x="53" y="310"/>
                      <a:pt x="0" y="82"/>
                      <a:pt x="179" y="26"/>
                    </a:cubicBezTo>
                    <a:cubicBezTo>
                      <a:pt x="179" y="26"/>
                      <a:pt x="290" y="0"/>
                      <a:pt x="345" y="48"/>
                    </a:cubicBezTo>
                    <a:cubicBezTo>
                      <a:pt x="345" y="48"/>
                      <a:pt x="422" y="19"/>
                      <a:pt x="468" y="139"/>
                    </a:cubicBezTo>
                    <a:cubicBezTo>
                      <a:pt x="468" y="139"/>
                      <a:pt x="433" y="89"/>
                      <a:pt x="388" y="87"/>
                    </a:cubicBezTo>
                    <a:close/>
                  </a:path>
                </a:pathLst>
              </a:custGeom>
              <a:solidFill>
                <a:srgbClr val="301B02"/>
              </a:solidFill>
              <a:ln>
                <a:noFill/>
              </a:ln>
            </p:spPr>
            <p:txBody>
              <a:bodyPr anchor="ctr"/>
              <a:p>
                <a:pPr algn="ctr"/>
              </a:p>
            </p:txBody>
          </p:sp>
          <p:sp>
            <p:nvSpPr>
              <p:cNvPr id="141" name="ïṣľiḍê"/>
              <p:cNvSpPr/>
              <p:nvPr/>
            </p:nvSpPr>
            <p:spPr bwMode="auto">
              <a:xfrm>
                <a:off x="6436182" y="4406900"/>
                <a:ext cx="762000" cy="244475"/>
              </a:xfrm>
              <a:custGeom>
                <a:avLst/>
                <a:gdLst>
                  <a:gd name="T0" fmla="*/ 491 w 504"/>
                  <a:gd name="T1" fmla="*/ 98 h 161"/>
                  <a:gd name="T2" fmla="*/ 504 w 504"/>
                  <a:gd name="T3" fmla="*/ 161 h 161"/>
                  <a:gd name="T4" fmla="*/ 229 w 504"/>
                  <a:gd name="T5" fmla="*/ 135 h 161"/>
                  <a:gd name="T6" fmla="*/ 108 w 504"/>
                  <a:gd name="T7" fmla="*/ 121 h 161"/>
                  <a:gd name="T8" fmla="*/ 16 w 504"/>
                  <a:gd name="T9" fmla="*/ 53 h 161"/>
                  <a:gd name="T10" fmla="*/ 150 w 504"/>
                  <a:gd name="T11" fmla="*/ 2 h 161"/>
                  <a:gd name="T12" fmla="*/ 491 w 504"/>
                  <a:gd name="T13" fmla="*/ 98 h 161"/>
                </a:gdLst>
                <a:ahLst/>
                <a:cxnLst>
                  <a:cxn ang="0">
                    <a:pos x="T0" y="T1"/>
                  </a:cxn>
                  <a:cxn ang="0">
                    <a:pos x="T2" y="T3"/>
                  </a:cxn>
                  <a:cxn ang="0">
                    <a:pos x="T4" y="T5"/>
                  </a:cxn>
                  <a:cxn ang="0">
                    <a:pos x="T6" y="T7"/>
                  </a:cxn>
                  <a:cxn ang="0">
                    <a:pos x="T8" y="T9"/>
                  </a:cxn>
                  <a:cxn ang="0">
                    <a:pos x="T10" y="T11"/>
                  </a:cxn>
                  <a:cxn ang="0">
                    <a:pos x="T12" y="T13"/>
                  </a:cxn>
                </a:cxnLst>
                <a:rect l="0" t="0" r="r" b="b"/>
                <a:pathLst>
                  <a:path w="504" h="161">
                    <a:moveTo>
                      <a:pt x="491" y="98"/>
                    </a:moveTo>
                    <a:cubicBezTo>
                      <a:pt x="504" y="161"/>
                      <a:pt x="504" y="161"/>
                      <a:pt x="504" y="161"/>
                    </a:cubicBezTo>
                    <a:cubicBezTo>
                      <a:pt x="412" y="151"/>
                      <a:pt x="321" y="145"/>
                      <a:pt x="229" y="135"/>
                    </a:cubicBezTo>
                    <a:cubicBezTo>
                      <a:pt x="189" y="131"/>
                      <a:pt x="149" y="124"/>
                      <a:pt x="108" y="121"/>
                    </a:cubicBezTo>
                    <a:cubicBezTo>
                      <a:pt x="69" y="118"/>
                      <a:pt x="0" y="110"/>
                      <a:pt x="16" y="53"/>
                    </a:cubicBezTo>
                    <a:cubicBezTo>
                      <a:pt x="30" y="7"/>
                      <a:pt x="113" y="0"/>
                      <a:pt x="150" y="2"/>
                    </a:cubicBezTo>
                    <a:cubicBezTo>
                      <a:pt x="150" y="2"/>
                      <a:pt x="427" y="33"/>
                      <a:pt x="491" y="98"/>
                    </a:cubicBezTo>
                    <a:close/>
                  </a:path>
                </a:pathLst>
              </a:custGeom>
              <a:solidFill>
                <a:srgbClr val="D8A18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2" name="í$ľïḋé"/>
              <p:cNvSpPr/>
              <p:nvPr/>
            </p:nvSpPr>
            <p:spPr bwMode="auto">
              <a:xfrm>
                <a:off x="7261682" y="4427538"/>
                <a:ext cx="762000" cy="246062"/>
              </a:xfrm>
              <a:custGeom>
                <a:avLst/>
                <a:gdLst>
                  <a:gd name="T0" fmla="*/ 13 w 503"/>
                  <a:gd name="T1" fmla="*/ 99 h 162"/>
                  <a:gd name="T2" fmla="*/ 0 w 503"/>
                  <a:gd name="T3" fmla="*/ 162 h 162"/>
                  <a:gd name="T4" fmla="*/ 274 w 503"/>
                  <a:gd name="T5" fmla="*/ 136 h 162"/>
                  <a:gd name="T6" fmla="*/ 395 w 503"/>
                  <a:gd name="T7" fmla="*/ 122 h 162"/>
                  <a:gd name="T8" fmla="*/ 487 w 503"/>
                  <a:gd name="T9" fmla="*/ 54 h 162"/>
                  <a:gd name="T10" fmla="*/ 354 w 503"/>
                  <a:gd name="T11" fmla="*/ 3 h 162"/>
                  <a:gd name="T12" fmla="*/ 13 w 503"/>
                  <a:gd name="T13" fmla="*/ 99 h 162"/>
                </a:gdLst>
                <a:ahLst/>
                <a:cxnLst>
                  <a:cxn ang="0">
                    <a:pos x="T0" y="T1"/>
                  </a:cxn>
                  <a:cxn ang="0">
                    <a:pos x="T2" y="T3"/>
                  </a:cxn>
                  <a:cxn ang="0">
                    <a:pos x="T4" y="T5"/>
                  </a:cxn>
                  <a:cxn ang="0">
                    <a:pos x="T6" y="T7"/>
                  </a:cxn>
                  <a:cxn ang="0">
                    <a:pos x="T8" y="T9"/>
                  </a:cxn>
                  <a:cxn ang="0">
                    <a:pos x="T10" y="T11"/>
                  </a:cxn>
                  <a:cxn ang="0">
                    <a:pos x="T12" y="T13"/>
                  </a:cxn>
                </a:cxnLst>
                <a:rect l="0" t="0" r="r" b="b"/>
                <a:pathLst>
                  <a:path w="503" h="162">
                    <a:moveTo>
                      <a:pt x="13" y="99"/>
                    </a:moveTo>
                    <a:cubicBezTo>
                      <a:pt x="0" y="162"/>
                      <a:pt x="0" y="162"/>
                      <a:pt x="0" y="162"/>
                    </a:cubicBezTo>
                    <a:cubicBezTo>
                      <a:pt x="91" y="152"/>
                      <a:pt x="183" y="145"/>
                      <a:pt x="274" y="136"/>
                    </a:cubicBezTo>
                    <a:cubicBezTo>
                      <a:pt x="315" y="132"/>
                      <a:pt x="355" y="125"/>
                      <a:pt x="395" y="122"/>
                    </a:cubicBezTo>
                    <a:cubicBezTo>
                      <a:pt x="434" y="119"/>
                      <a:pt x="503" y="110"/>
                      <a:pt x="487" y="54"/>
                    </a:cubicBezTo>
                    <a:cubicBezTo>
                      <a:pt x="474" y="8"/>
                      <a:pt x="390" y="0"/>
                      <a:pt x="354" y="3"/>
                    </a:cubicBezTo>
                    <a:cubicBezTo>
                      <a:pt x="354" y="3"/>
                      <a:pt x="76" y="34"/>
                      <a:pt x="13" y="99"/>
                    </a:cubicBezTo>
                    <a:close/>
                  </a:path>
                </a:pathLst>
              </a:custGeom>
              <a:solidFill>
                <a:srgbClr val="D8A18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3" name="ïSḻîḍê"/>
              <p:cNvSpPr/>
              <p:nvPr/>
            </p:nvSpPr>
            <p:spPr bwMode="auto">
              <a:xfrm>
                <a:off x="6831470" y="4219575"/>
                <a:ext cx="768350" cy="460375"/>
              </a:xfrm>
              <a:custGeom>
                <a:avLst/>
                <a:gdLst>
                  <a:gd name="T0" fmla="*/ 481 w 507"/>
                  <a:gd name="T1" fmla="*/ 273 h 304"/>
                  <a:gd name="T2" fmla="*/ 450 w 507"/>
                  <a:gd name="T3" fmla="*/ 304 h 304"/>
                  <a:gd name="T4" fmla="*/ 57 w 507"/>
                  <a:gd name="T5" fmla="*/ 304 h 304"/>
                  <a:gd name="T6" fmla="*/ 26 w 507"/>
                  <a:gd name="T7" fmla="*/ 273 h 304"/>
                  <a:gd name="T8" fmla="*/ 0 w 507"/>
                  <a:gd name="T9" fmla="*/ 31 h 304"/>
                  <a:gd name="T10" fmla="*/ 32 w 507"/>
                  <a:gd name="T11" fmla="*/ 0 h 304"/>
                  <a:gd name="T12" fmla="*/ 476 w 507"/>
                  <a:gd name="T13" fmla="*/ 0 h 304"/>
                  <a:gd name="T14" fmla="*/ 507 w 507"/>
                  <a:gd name="T15" fmla="*/ 31 h 304"/>
                  <a:gd name="T16" fmla="*/ 481 w 507"/>
                  <a:gd name="T17" fmla="*/ 27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304">
                    <a:moveTo>
                      <a:pt x="481" y="273"/>
                    </a:moveTo>
                    <a:cubicBezTo>
                      <a:pt x="481" y="290"/>
                      <a:pt x="467" y="304"/>
                      <a:pt x="450" y="304"/>
                    </a:cubicBezTo>
                    <a:cubicBezTo>
                      <a:pt x="57" y="304"/>
                      <a:pt x="57" y="304"/>
                      <a:pt x="57" y="304"/>
                    </a:cubicBezTo>
                    <a:cubicBezTo>
                      <a:pt x="40" y="304"/>
                      <a:pt x="26" y="290"/>
                      <a:pt x="26" y="273"/>
                    </a:cubicBezTo>
                    <a:cubicBezTo>
                      <a:pt x="0" y="31"/>
                      <a:pt x="0" y="31"/>
                      <a:pt x="0" y="31"/>
                    </a:cubicBezTo>
                    <a:cubicBezTo>
                      <a:pt x="0" y="14"/>
                      <a:pt x="14" y="0"/>
                      <a:pt x="32" y="0"/>
                    </a:cubicBezTo>
                    <a:cubicBezTo>
                      <a:pt x="476" y="0"/>
                      <a:pt x="476" y="0"/>
                      <a:pt x="476" y="0"/>
                    </a:cubicBezTo>
                    <a:cubicBezTo>
                      <a:pt x="493" y="0"/>
                      <a:pt x="507" y="14"/>
                      <a:pt x="507" y="31"/>
                    </a:cubicBezTo>
                    <a:lnTo>
                      <a:pt x="481" y="273"/>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44" name="îs1îḓe"/>
              <p:cNvSpPr/>
              <p:nvPr/>
            </p:nvSpPr>
            <p:spPr bwMode="auto">
              <a:xfrm>
                <a:off x="6858457" y="4254500"/>
                <a:ext cx="715963" cy="425450"/>
              </a:xfrm>
              <a:custGeom>
                <a:avLst/>
                <a:gdLst>
                  <a:gd name="T0" fmla="*/ 448 w 474"/>
                  <a:gd name="T1" fmla="*/ 252 h 281"/>
                  <a:gd name="T2" fmla="*/ 419 w 474"/>
                  <a:gd name="T3" fmla="*/ 281 h 281"/>
                  <a:gd name="T4" fmla="*/ 55 w 474"/>
                  <a:gd name="T5" fmla="*/ 281 h 281"/>
                  <a:gd name="T6" fmla="*/ 26 w 474"/>
                  <a:gd name="T7" fmla="*/ 252 h 281"/>
                  <a:gd name="T8" fmla="*/ 0 w 474"/>
                  <a:gd name="T9" fmla="*/ 29 h 281"/>
                  <a:gd name="T10" fmla="*/ 29 w 474"/>
                  <a:gd name="T11" fmla="*/ 0 h 281"/>
                  <a:gd name="T12" fmla="*/ 444 w 474"/>
                  <a:gd name="T13" fmla="*/ 0 h 281"/>
                  <a:gd name="T14" fmla="*/ 474 w 474"/>
                  <a:gd name="T15" fmla="*/ 29 h 281"/>
                  <a:gd name="T16" fmla="*/ 448 w 474"/>
                  <a:gd name="T17" fmla="*/ 25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281">
                    <a:moveTo>
                      <a:pt x="448" y="252"/>
                    </a:moveTo>
                    <a:cubicBezTo>
                      <a:pt x="448" y="268"/>
                      <a:pt x="435" y="281"/>
                      <a:pt x="419" y="281"/>
                    </a:cubicBezTo>
                    <a:cubicBezTo>
                      <a:pt x="55" y="281"/>
                      <a:pt x="55" y="281"/>
                      <a:pt x="55" y="281"/>
                    </a:cubicBezTo>
                    <a:cubicBezTo>
                      <a:pt x="39" y="281"/>
                      <a:pt x="26" y="268"/>
                      <a:pt x="26" y="252"/>
                    </a:cubicBezTo>
                    <a:cubicBezTo>
                      <a:pt x="0" y="29"/>
                      <a:pt x="0" y="29"/>
                      <a:pt x="0" y="29"/>
                    </a:cubicBezTo>
                    <a:cubicBezTo>
                      <a:pt x="0" y="13"/>
                      <a:pt x="13" y="0"/>
                      <a:pt x="29" y="0"/>
                    </a:cubicBezTo>
                    <a:cubicBezTo>
                      <a:pt x="444" y="0"/>
                      <a:pt x="444" y="0"/>
                      <a:pt x="444" y="0"/>
                    </a:cubicBezTo>
                    <a:cubicBezTo>
                      <a:pt x="461" y="0"/>
                      <a:pt x="474" y="13"/>
                      <a:pt x="474" y="29"/>
                    </a:cubicBezTo>
                    <a:lnTo>
                      <a:pt x="448" y="252"/>
                    </a:lnTo>
                    <a:close/>
                  </a:path>
                </a:pathLst>
              </a:custGeom>
              <a:solidFill>
                <a:srgbClr val="32303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sp>
          <p:nvSpPr>
            <p:cNvPr id="145" name="ïsliḑê"/>
            <p:cNvSpPr/>
            <p:nvPr/>
          </p:nvSpPr>
          <p:spPr>
            <a:xfrm>
              <a:off x="2340098" y="6117520"/>
              <a:ext cx="1130300" cy="171450"/>
            </a:xfrm>
            <a:prstGeom prst="ellipse">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46" name="í$ļïḓê"/>
            <p:cNvSpPr/>
            <p:nvPr/>
          </p:nvSpPr>
          <p:spPr>
            <a:xfrm>
              <a:off x="4340901" y="6146497"/>
              <a:ext cx="1130300" cy="171450"/>
            </a:xfrm>
            <a:prstGeom prst="ellipse">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47" name="iSlïḍe"/>
            <p:cNvSpPr/>
            <p:nvPr/>
          </p:nvSpPr>
          <p:spPr>
            <a:xfrm>
              <a:off x="8720440" y="6141735"/>
              <a:ext cx="1130300" cy="171450"/>
            </a:xfrm>
            <a:prstGeom prst="ellipse">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8" name="îśľíḓé"/>
            <p:cNvGrpSpPr/>
            <p:nvPr/>
          </p:nvGrpSpPr>
          <p:grpSpPr>
            <a:xfrm>
              <a:off x="4206604" y="2498020"/>
              <a:ext cx="1504950" cy="3756025"/>
              <a:chOff x="4880769" y="2865438"/>
              <a:chExt cx="1504950" cy="3756025"/>
            </a:xfrm>
          </p:grpSpPr>
          <p:sp>
            <p:nvSpPr>
              <p:cNvPr id="149" name="ïSļïdê"/>
              <p:cNvSpPr/>
              <p:nvPr/>
            </p:nvSpPr>
            <p:spPr bwMode="auto">
              <a:xfrm>
                <a:off x="5847556" y="4002088"/>
                <a:ext cx="460375" cy="666750"/>
              </a:xfrm>
              <a:custGeom>
                <a:avLst/>
                <a:gdLst>
                  <a:gd name="T0" fmla="*/ 188 w 305"/>
                  <a:gd name="T1" fmla="*/ 325 h 440"/>
                  <a:gd name="T2" fmla="*/ 0 w 305"/>
                  <a:gd name="T3" fmla="*/ 66 h 440"/>
                  <a:gd name="T4" fmla="*/ 102 w 305"/>
                  <a:gd name="T5" fmla="*/ 0 h 440"/>
                  <a:gd name="T6" fmla="*/ 305 w 305"/>
                  <a:gd name="T7" fmla="*/ 319 h 440"/>
                  <a:gd name="T8" fmla="*/ 188 w 305"/>
                  <a:gd name="T9" fmla="*/ 325 h 440"/>
                </a:gdLst>
                <a:ahLst/>
                <a:cxnLst>
                  <a:cxn ang="0">
                    <a:pos x="T0" y="T1"/>
                  </a:cxn>
                  <a:cxn ang="0">
                    <a:pos x="T2" y="T3"/>
                  </a:cxn>
                  <a:cxn ang="0">
                    <a:pos x="T4" y="T5"/>
                  </a:cxn>
                  <a:cxn ang="0">
                    <a:pos x="T6" y="T7"/>
                  </a:cxn>
                  <a:cxn ang="0">
                    <a:pos x="T8" y="T9"/>
                  </a:cxn>
                </a:cxnLst>
                <a:rect l="0" t="0" r="r" b="b"/>
                <a:pathLst>
                  <a:path w="305" h="440">
                    <a:moveTo>
                      <a:pt x="188" y="325"/>
                    </a:moveTo>
                    <a:cubicBezTo>
                      <a:pt x="0" y="66"/>
                      <a:pt x="0" y="66"/>
                      <a:pt x="0" y="66"/>
                    </a:cubicBezTo>
                    <a:cubicBezTo>
                      <a:pt x="102" y="0"/>
                      <a:pt x="102" y="0"/>
                      <a:pt x="102" y="0"/>
                    </a:cubicBezTo>
                    <a:cubicBezTo>
                      <a:pt x="305" y="319"/>
                      <a:pt x="305" y="319"/>
                      <a:pt x="305" y="319"/>
                    </a:cubicBezTo>
                    <a:cubicBezTo>
                      <a:pt x="305" y="319"/>
                      <a:pt x="292" y="440"/>
                      <a:pt x="188" y="325"/>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0" name="i$ḷidé"/>
              <p:cNvSpPr/>
              <p:nvPr/>
            </p:nvSpPr>
            <p:spPr bwMode="auto">
              <a:xfrm>
                <a:off x="4906169" y="3994151"/>
                <a:ext cx="431800" cy="641350"/>
              </a:xfrm>
              <a:custGeom>
                <a:avLst/>
                <a:gdLst>
                  <a:gd name="T0" fmla="*/ 118 w 286"/>
                  <a:gd name="T1" fmla="*/ 302 h 424"/>
                  <a:gd name="T2" fmla="*/ 286 w 286"/>
                  <a:gd name="T3" fmla="*/ 72 h 424"/>
                  <a:gd name="T4" fmla="*/ 182 w 286"/>
                  <a:gd name="T5" fmla="*/ 0 h 424"/>
                  <a:gd name="T6" fmla="*/ 0 w 286"/>
                  <a:gd name="T7" fmla="*/ 304 h 424"/>
                  <a:gd name="T8" fmla="*/ 118 w 286"/>
                  <a:gd name="T9" fmla="*/ 302 h 424"/>
                </a:gdLst>
                <a:ahLst/>
                <a:cxnLst>
                  <a:cxn ang="0">
                    <a:pos x="T0" y="T1"/>
                  </a:cxn>
                  <a:cxn ang="0">
                    <a:pos x="T2" y="T3"/>
                  </a:cxn>
                  <a:cxn ang="0">
                    <a:pos x="T4" y="T5"/>
                  </a:cxn>
                  <a:cxn ang="0">
                    <a:pos x="T6" y="T7"/>
                  </a:cxn>
                  <a:cxn ang="0">
                    <a:pos x="T8" y="T9"/>
                  </a:cxn>
                </a:cxnLst>
                <a:rect l="0" t="0" r="r" b="b"/>
                <a:pathLst>
                  <a:path w="286" h="424">
                    <a:moveTo>
                      <a:pt x="118" y="302"/>
                    </a:moveTo>
                    <a:cubicBezTo>
                      <a:pt x="286" y="72"/>
                      <a:pt x="286" y="72"/>
                      <a:pt x="286" y="72"/>
                    </a:cubicBezTo>
                    <a:cubicBezTo>
                      <a:pt x="182" y="0"/>
                      <a:pt x="182" y="0"/>
                      <a:pt x="182" y="0"/>
                    </a:cubicBezTo>
                    <a:cubicBezTo>
                      <a:pt x="0" y="304"/>
                      <a:pt x="0" y="304"/>
                      <a:pt x="0" y="304"/>
                    </a:cubicBezTo>
                    <a:cubicBezTo>
                      <a:pt x="0" y="304"/>
                      <a:pt x="20" y="424"/>
                      <a:pt x="118" y="302"/>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1" name="íśḻíḋe"/>
              <p:cNvSpPr/>
              <p:nvPr/>
            </p:nvSpPr>
            <p:spPr bwMode="auto">
              <a:xfrm>
                <a:off x="4880769" y="4391026"/>
                <a:ext cx="666750" cy="212725"/>
              </a:xfrm>
              <a:custGeom>
                <a:avLst/>
                <a:gdLst>
                  <a:gd name="T0" fmla="*/ 429 w 440"/>
                  <a:gd name="T1" fmla="*/ 86 h 140"/>
                  <a:gd name="T2" fmla="*/ 440 w 440"/>
                  <a:gd name="T3" fmla="*/ 140 h 140"/>
                  <a:gd name="T4" fmla="*/ 200 w 440"/>
                  <a:gd name="T5" fmla="*/ 118 h 140"/>
                  <a:gd name="T6" fmla="*/ 94 w 440"/>
                  <a:gd name="T7" fmla="*/ 106 h 140"/>
                  <a:gd name="T8" fmla="*/ 14 w 440"/>
                  <a:gd name="T9" fmla="*/ 47 h 140"/>
                  <a:gd name="T10" fmla="*/ 130 w 440"/>
                  <a:gd name="T11" fmla="*/ 1 h 140"/>
                  <a:gd name="T12" fmla="*/ 429 w 440"/>
                  <a:gd name="T13" fmla="*/ 86 h 140"/>
                </a:gdLst>
                <a:ahLst/>
                <a:cxnLst>
                  <a:cxn ang="0">
                    <a:pos x="T0" y="T1"/>
                  </a:cxn>
                  <a:cxn ang="0">
                    <a:pos x="T2" y="T3"/>
                  </a:cxn>
                  <a:cxn ang="0">
                    <a:pos x="T4" y="T5"/>
                  </a:cxn>
                  <a:cxn ang="0">
                    <a:pos x="T6" y="T7"/>
                  </a:cxn>
                  <a:cxn ang="0">
                    <a:pos x="T8" y="T9"/>
                  </a:cxn>
                  <a:cxn ang="0">
                    <a:pos x="T10" y="T11"/>
                  </a:cxn>
                  <a:cxn ang="0">
                    <a:pos x="T12" y="T13"/>
                  </a:cxn>
                </a:cxnLst>
                <a:rect l="0" t="0" r="r" b="b"/>
                <a:pathLst>
                  <a:path w="440" h="140">
                    <a:moveTo>
                      <a:pt x="429" y="86"/>
                    </a:moveTo>
                    <a:cubicBezTo>
                      <a:pt x="440" y="140"/>
                      <a:pt x="440" y="140"/>
                      <a:pt x="440" y="140"/>
                    </a:cubicBezTo>
                    <a:cubicBezTo>
                      <a:pt x="360" y="132"/>
                      <a:pt x="280" y="126"/>
                      <a:pt x="200" y="118"/>
                    </a:cubicBezTo>
                    <a:cubicBezTo>
                      <a:pt x="164" y="114"/>
                      <a:pt x="129" y="109"/>
                      <a:pt x="94" y="106"/>
                    </a:cubicBezTo>
                    <a:cubicBezTo>
                      <a:pt x="60" y="103"/>
                      <a:pt x="0" y="96"/>
                      <a:pt x="14" y="47"/>
                    </a:cubicBezTo>
                    <a:cubicBezTo>
                      <a:pt x="25" y="6"/>
                      <a:pt x="98" y="0"/>
                      <a:pt x="130" y="1"/>
                    </a:cubicBezTo>
                    <a:cubicBezTo>
                      <a:pt x="130" y="1"/>
                      <a:pt x="373" y="29"/>
                      <a:pt x="429" y="86"/>
                    </a:cubicBezTo>
                    <a:close/>
                  </a:path>
                </a:pathLst>
              </a:custGeom>
              <a:solidFill>
                <a:srgbClr val="E5A18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2" name="îśļíḍe"/>
              <p:cNvSpPr/>
              <p:nvPr/>
            </p:nvSpPr>
            <p:spPr bwMode="auto">
              <a:xfrm>
                <a:off x="5664994" y="4422776"/>
                <a:ext cx="666750" cy="212725"/>
              </a:xfrm>
              <a:custGeom>
                <a:avLst/>
                <a:gdLst>
                  <a:gd name="T0" fmla="*/ 11 w 440"/>
                  <a:gd name="T1" fmla="*/ 86 h 141"/>
                  <a:gd name="T2" fmla="*/ 0 w 440"/>
                  <a:gd name="T3" fmla="*/ 141 h 141"/>
                  <a:gd name="T4" fmla="*/ 240 w 440"/>
                  <a:gd name="T5" fmla="*/ 118 h 141"/>
                  <a:gd name="T6" fmla="*/ 346 w 440"/>
                  <a:gd name="T7" fmla="*/ 106 h 141"/>
                  <a:gd name="T8" fmla="*/ 426 w 440"/>
                  <a:gd name="T9" fmla="*/ 47 h 141"/>
                  <a:gd name="T10" fmla="*/ 310 w 440"/>
                  <a:gd name="T11" fmla="*/ 2 h 141"/>
                  <a:gd name="T12" fmla="*/ 11 w 440"/>
                  <a:gd name="T13" fmla="*/ 86 h 141"/>
                </a:gdLst>
                <a:ahLst/>
                <a:cxnLst>
                  <a:cxn ang="0">
                    <a:pos x="T0" y="T1"/>
                  </a:cxn>
                  <a:cxn ang="0">
                    <a:pos x="T2" y="T3"/>
                  </a:cxn>
                  <a:cxn ang="0">
                    <a:pos x="T4" y="T5"/>
                  </a:cxn>
                  <a:cxn ang="0">
                    <a:pos x="T6" y="T7"/>
                  </a:cxn>
                  <a:cxn ang="0">
                    <a:pos x="T8" y="T9"/>
                  </a:cxn>
                  <a:cxn ang="0">
                    <a:pos x="T10" y="T11"/>
                  </a:cxn>
                  <a:cxn ang="0">
                    <a:pos x="T12" y="T13"/>
                  </a:cxn>
                </a:cxnLst>
                <a:rect l="0" t="0" r="r" b="b"/>
                <a:pathLst>
                  <a:path w="440" h="141">
                    <a:moveTo>
                      <a:pt x="11" y="86"/>
                    </a:moveTo>
                    <a:cubicBezTo>
                      <a:pt x="0" y="141"/>
                      <a:pt x="0" y="141"/>
                      <a:pt x="0" y="141"/>
                    </a:cubicBezTo>
                    <a:cubicBezTo>
                      <a:pt x="80" y="132"/>
                      <a:pt x="160" y="127"/>
                      <a:pt x="240" y="118"/>
                    </a:cubicBezTo>
                    <a:cubicBezTo>
                      <a:pt x="275" y="115"/>
                      <a:pt x="311" y="109"/>
                      <a:pt x="346" y="106"/>
                    </a:cubicBezTo>
                    <a:cubicBezTo>
                      <a:pt x="380" y="103"/>
                      <a:pt x="440" y="96"/>
                      <a:pt x="426" y="47"/>
                    </a:cubicBezTo>
                    <a:cubicBezTo>
                      <a:pt x="415" y="6"/>
                      <a:pt x="342" y="0"/>
                      <a:pt x="310" y="2"/>
                    </a:cubicBezTo>
                    <a:cubicBezTo>
                      <a:pt x="310" y="2"/>
                      <a:pt x="67" y="29"/>
                      <a:pt x="11" y="86"/>
                    </a:cubicBezTo>
                    <a:close/>
                  </a:path>
                </a:pathLst>
              </a:custGeom>
              <a:solidFill>
                <a:srgbClr val="E5A18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3" name="ïSliḍè"/>
              <p:cNvSpPr/>
              <p:nvPr/>
            </p:nvSpPr>
            <p:spPr bwMode="auto">
              <a:xfrm>
                <a:off x="5066506" y="6256338"/>
                <a:ext cx="477838" cy="225425"/>
              </a:xfrm>
              <a:custGeom>
                <a:avLst/>
                <a:gdLst>
                  <a:gd name="T0" fmla="*/ 301 w 301"/>
                  <a:gd name="T1" fmla="*/ 61 h 142"/>
                  <a:gd name="T2" fmla="*/ 4 w 301"/>
                  <a:gd name="T3" fmla="*/ 142 h 142"/>
                  <a:gd name="T4" fmla="*/ 0 w 301"/>
                  <a:gd name="T5" fmla="*/ 132 h 142"/>
                  <a:gd name="T6" fmla="*/ 300 w 301"/>
                  <a:gd name="T7" fmla="*/ 0 h 142"/>
                  <a:gd name="T8" fmla="*/ 301 w 301"/>
                  <a:gd name="T9" fmla="*/ 61 h 142"/>
                </a:gdLst>
                <a:ahLst/>
                <a:cxnLst>
                  <a:cxn ang="0">
                    <a:pos x="T0" y="T1"/>
                  </a:cxn>
                  <a:cxn ang="0">
                    <a:pos x="T2" y="T3"/>
                  </a:cxn>
                  <a:cxn ang="0">
                    <a:pos x="T4" y="T5"/>
                  </a:cxn>
                  <a:cxn ang="0">
                    <a:pos x="T6" y="T7"/>
                  </a:cxn>
                  <a:cxn ang="0">
                    <a:pos x="T8" y="T9"/>
                  </a:cxn>
                </a:cxnLst>
                <a:rect l="0" t="0" r="r" b="b"/>
                <a:pathLst>
                  <a:path w="301" h="142">
                    <a:moveTo>
                      <a:pt x="301" y="61"/>
                    </a:moveTo>
                    <a:lnTo>
                      <a:pt x="4" y="142"/>
                    </a:lnTo>
                    <a:lnTo>
                      <a:pt x="0" y="132"/>
                    </a:lnTo>
                    <a:lnTo>
                      <a:pt x="300" y="0"/>
                    </a:lnTo>
                    <a:lnTo>
                      <a:pt x="301" y="61"/>
                    </a:lnTo>
                    <a:close/>
                  </a:path>
                </a:pathLst>
              </a:cu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4" name="îšļïḑé"/>
              <p:cNvSpPr/>
              <p:nvPr/>
            </p:nvSpPr>
            <p:spPr bwMode="auto">
              <a:xfrm>
                <a:off x="5017294" y="6492876"/>
                <a:ext cx="128588" cy="128587"/>
              </a:xfrm>
              <a:prstGeom prst="ellipse">
                <a:avLst/>
              </a:pr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5" name="îš1ídè"/>
              <p:cNvSpPr/>
              <p:nvPr/>
            </p:nvSpPr>
            <p:spPr bwMode="auto">
              <a:xfrm>
                <a:off x="5049044" y="6524626"/>
                <a:ext cx="63500" cy="65087"/>
              </a:xfrm>
              <a:prstGeom prst="ellipse">
                <a:avLst/>
              </a:prstGeom>
              <a:solidFill>
                <a:srgbClr val="4D4D4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6" name="iṡ1iḍé"/>
              <p:cNvSpPr/>
              <p:nvPr/>
            </p:nvSpPr>
            <p:spPr bwMode="auto">
              <a:xfrm>
                <a:off x="4999831" y="6461126"/>
                <a:ext cx="165100" cy="92075"/>
              </a:xfrm>
              <a:custGeom>
                <a:avLst/>
                <a:gdLst>
                  <a:gd name="T0" fmla="*/ 54 w 109"/>
                  <a:gd name="T1" fmla="*/ 13 h 61"/>
                  <a:gd name="T2" fmla="*/ 108 w 109"/>
                  <a:gd name="T3" fmla="*/ 61 h 61"/>
                  <a:gd name="T4" fmla="*/ 109 w 109"/>
                  <a:gd name="T5" fmla="*/ 54 h 61"/>
                  <a:gd name="T6" fmla="*/ 54 w 109"/>
                  <a:gd name="T7" fmla="*/ 0 h 61"/>
                  <a:gd name="T8" fmla="*/ 0 w 109"/>
                  <a:gd name="T9" fmla="*/ 54 h 61"/>
                  <a:gd name="T10" fmla="*/ 0 w 109"/>
                  <a:gd name="T11" fmla="*/ 61 h 61"/>
                  <a:gd name="T12" fmla="*/ 54 w 109"/>
                  <a:gd name="T13" fmla="*/ 13 h 61"/>
                </a:gdLst>
                <a:ahLst/>
                <a:cxnLst>
                  <a:cxn ang="0">
                    <a:pos x="T0" y="T1"/>
                  </a:cxn>
                  <a:cxn ang="0">
                    <a:pos x="T2" y="T3"/>
                  </a:cxn>
                  <a:cxn ang="0">
                    <a:pos x="T4" y="T5"/>
                  </a:cxn>
                  <a:cxn ang="0">
                    <a:pos x="T6" y="T7"/>
                  </a:cxn>
                  <a:cxn ang="0">
                    <a:pos x="T8" y="T9"/>
                  </a:cxn>
                  <a:cxn ang="0">
                    <a:pos x="T10" y="T11"/>
                  </a:cxn>
                  <a:cxn ang="0">
                    <a:pos x="T12" y="T13"/>
                  </a:cxn>
                </a:cxnLst>
                <a:rect l="0" t="0" r="r" b="b"/>
                <a:pathLst>
                  <a:path w="109" h="61">
                    <a:moveTo>
                      <a:pt x="54" y="13"/>
                    </a:moveTo>
                    <a:cubicBezTo>
                      <a:pt x="82" y="13"/>
                      <a:pt x="105" y="34"/>
                      <a:pt x="108" y="61"/>
                    </a:cubicBezTo>
                    <a:cubicBezTo>
                      <a:pt x="108" y="59"/>
                      <a:pt x="109" y="57"/>
                      <a:pt x="109" y="54"/>
                    </a:cubicBezTo>
                    <a:cubicBezTo>
                      <a:pt x="109" y="24"/>
                      <a:pt x="84" y="0"/>
                      <a:pt x="54" y="0"/>
                    </a:cubicBezTo>
                    <a:cubicBezTo>
                      <a:pt x="24" y="0"/>
                      <a:pt x="0" y="24"/>
                      <a:pt x="0" y="54"/>
                    </a:cubicBezTo>
                    <a:cubicBezTo>
                      <a:pt x="0" y="57"/>
                      <a:pt x="0" y="59"/>
                      <a:pt x="0" y="61"/>
                    </a:cubicBezTo>
                    <a:cubicBezTo>
                      <a:pt x="3" y="34"/>
                      <a:pt x="26" y="13"/>
                      <a:pt x="54" y="13"/>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7" name="ïŝḻiḋe"/>
              <p:cNvSpPr/>
              <p:nvPr/>
            </p:nvSpPr>
            <p:spPr bwMode="auto">
              <a:xfrm>
                <a:off x="5593556" y="6269038"/>
                <a:ext cx="477838" cy="212725"/>
              </a:xfrm>
              <a:custGeom>
                <a:avLst/>
                <a:gdLst>
                  <a:gd name="T0" fmla="*/ 0 w 301"/>
                  <a:gd name="T1" fmla="*/ 53 h 134"/>
                  <a:gd name="T2" fmla="*/ 298 w 301"/>
                  <a:gd name="T3" fmla="*/ 134 h 134"/>
                  <a:gd name="T4" fmla="*/ 301 w 301"/>
                  <a:gd name="T5" fmla="*/ 124 h 134"/>
                  <a:gd name="T6" fmla="*/ 0 w 301"/>
                  <a:gd name="T7" fmla="*/ 0 h 134"/>
                  <a:gd name="T8" fmla="*/ 0 w 301"/>
                  <a:gd name="T9" fmla="*/ 53 h 134"/>
                </a:gdLst>
                <a:ahLst/>
                <a:cxnLst>
                  <a:cxn ang="0">
                    <a:pos x="T0" y="T1"/>
                  </a:cxn>
                  <a:cxn ang="0">
                    <a:pos x="T2" y="T3"/>
                  </a:cxn>
                  <a:cxn ang="0">
                    <a:pos x="T4" y="T5"/>
                  </a:cxn>
                  <a:cxn ang="0">
                    <a:pos x="T6" y="T7"/>
                  </a:cxn>
                  <a:cxn ang="0">
                    <a:pos x="T8" y="T9"/>
                  </a:cxn>
                </a:cxnLst>
                <a:rect l="0" t="0" r="r" b="b"/>
                <a:pathLst>
                  <a:path w="301" h="134">
                    <a:moveTo>
                      <a:pt x="0" y="53"/>
                    </a:moveTo>
                    <a:lnTo>
                      <a:pt x="298" y="134"/>
                    </a:lnTo>
                    <a:lnTo>
                      <a:pt x="301" y="124"/>
                    </a:lnTo>
                    <a:lnTo>
                      <a:pt x="0" y="0"/>
                    </a:lnTo>
                    <a:lnTo>
                      <a:pt x="0" y="53"/>
                    </a:lnTo>
                    <a:close/>
                  </a:path>
                </a:pathLst>
              </a:cu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8" name="îṥḷídê"/>
              <p:cNvSpPr/>
              <p:nvPr/>
            </p:nvSpPr>
            <p:spPr bwMode="auto">
              <a:xfrm>
                <a:off x="5992019" y="6492876"/>
                <a:ext cx="128588" cy="128587"/>
              </a:xfrm>
              <a:prstGeom prst="ellipse">
                <a:avLst/>
              </a:pr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59" name="îşḷíḍe"/>
              <p:cNvSpPr/>
              <p:nvPr/>
            </p:nvSpPr>
            <p:spPr bwMode="auto">
              <a:xfrm>
                <a:off x="6023769" y="6524626"/>
                <a:ext cx="65088" cy="65087"/>
              </a:xfrm>
              <a:prstGeom prst="ellipse">
                <a:avLst/>
              </a:prstGeom>
              <a:solidFill>
                <a:srgbClr val="4D4D4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60" name="ïṥḷiďè"/>
              <p:cNvSpPr/>
              <p:nvPr/>
            </p:nvSpPr>
            <p:spPr bwMode="auto">
              <a:xfrm>
                <a:off x="5974556" y="6461126"/>
                <a:ext cx="165100" cy="92075"/>
              </a:xfrm>
              <a:custGeom>
                <a:avLst/>
                <a:gdLst>
                  <a:gd name="T0" fmla="*/ 54 w 109"/>
                  <a:gd name="T1" fmla="*/ 13 h 61"/>
                  <a:gd name="T2" fmla="*/ 0 w 109"/>
                  <a:gd name="T3" fmla="*/ 61 h 61"/>
                  <a:gd name="T4" fmla="*/ 0 w 109"/>
                  <a:gd name="T5" fmla="*/ 54 h 61"/>
                  <a:gd name="T6" fmla="*/ 54 w 109"/>
                  <a:gd name="T7" fmla="*/ 0 h 61"/>
                  <a:gd name="T8" fmla="*/ 109 w 109"/>
                  <a:gd name="T9" fmla="*/ 54 h 61"/>
                  <a:gd name="T10" fmla="*/ 108 w 109"/>
                  <a:gd name="T11" fmla="*/ 61 h 61"/>
                  <a:gd name="T12" fmla="*/ 54 w 109"/>
                  <a:gd name="T13" fmla="*/ 13 h 61"/>
                </a:gdLst>
                <a:ahLst/>
                <a:cxnLst>
                  <a:cxn ang="0">
                    <a:pos x="T0" y="T1"/>
                  </a:cxn>
                  <a:cxn ang="0">
                    <a:pos x="T2" y="T3"/>
                  </a:cxn>
                  <a:cxn ang="0">
                    <a:pos x="T4" y="T5"/>
                  </a:cxn>
                  <a:cxn ang="0">
                    <a:pos x="T6" y="T7"/>
                  </a:cxn>
                  <a:cxn ang="0">
                    <a:pos x="T8" y="T9"/>
                  </a:cxn>
                  <a:cxn ang="0">
                    <a:pos x="T10" y="T11"/>
                  </a:cxn>
                  <a:cxn ang="0">
                    <a:pos x="T12" y="T13"/>
                  </a:cxn>
                </a:cxnLst>
                <a:rect l="0" t="0" r="r" b="b"/>
                <a:pathLst>
                  <a:path w="109" h="61">
                    <a:moveTo>
                      <a:pt x="54" y="13"/>
                    </a:moveTo>
                    <a:cubicBezTo>
                      <a:pt x="27" y="13"/>
                      <a:pt x="4" y="34"/>
                      <a:pt x="0" y="61"/>
                    </a:cubicBezTo>
                    <a:cubicBezTo>
                      <a:pt x="0" y="59"/>
                      <a:pt x="0" y="57"/>
                      <a:pt x="0" y="54"/>
                    </a:cubicBezTo>
                    <a:cubicBezTo>
                      <a:pt x="0" y="24"/>
                      <a:pt x="24" y="0"/>
                      <a:pt x="54" y="0"/>
                    </a:cubicBezTo>
                    <a:cubicBezTo>
                      <a:pt x="84" y="0"/>
                      <a:pt x="109" y="24"/>
                      <a:pt x="109" y="54"/>
                    </a:cubicBezTo>
                    <a:cubicBezTo>
                      <a:pt x="109" y="57"/>
                      <a:pt x="109" y="59"/>
                      <a:pt x="108" y="61"/>
                    </a:cubicBezTo>
                    <a:cubicBezTo>
                      <a:pt x="105" y="34"/>
                      <a:pt x="82" y="13"/>
                      <a:pt x="54" y="13"/>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61" name="isliḋê"/>
              <p:cNvSpPr/>
              <p:nvPr/>
            </p:nvSpPr>
            <p:spPr bwMode="auto">
              <a:xfrm>
                <a:off x="5241131" y="5230813"/>
                <a:ext cx="652463" cy="1190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62" name="išḷîḋé"/>
              <p:cNvSpPr/>
              <p:nvPr/>
            </p:nvSpPr>
            <p:spPr bwMode="auto">
              <a:xfrm>
                <a:off x="5541169" y="5349876"/>
                <a:ext cx="46038" cy="952500"/>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63" name="îṣļíḋê"/>
              <p:cNvSpPr/>
              <p:nvPr/>
            </p:nvSpPr>
            <p:spPr bwMode="auto">
              <a:xfrm>
                <a:off x="5517356" y="5443538"/>
                <a:ext cx="93663" cy="33178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64" name="ïsḻiḓe"/>
              <p:cNvSpPr/>
              <p:nvPr/>
            </p:nvSpPr>
            <p:spPr bwMode="auto">
              <a:xfrm>
                <a:off x="5533231" y="5937251"/>
                <a:ext cx="60325" cy="331787"/>
              </a:xfrm>
              <a:prstGeom prst="rect">
                <a:avLst/>
              </a:prstGeom>
              <a:solidFill>
                <a:srgbClr val="35343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65" name="îšḻïḋê"/>
              <p:cNvSpPr/>
              <p:nvPr/>
            </p:nvSpPr>
            <p:spPr bwMode="auto">
              <a:xfrm>
                <a:off x="5517356" y="6032501"/>
                <a:ext cx="93663" cy="3302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166" name="ïṣḷîďe"/>
              <p:cNvSpPr/>
              <p:nvPr/>
            </p:nvSpPr>
            <p:spPr bwMode="auto">
              <a:xfrm>
                <a:off x="5041106" y="5100638"/>
                <a:ext cx="1044575" cy="203200"/>
              </a:xfrm>
              <a:custGeom>
                <a:avLst/>
                <a:gdLst>
                  <a:gd name="T0" fmla="*/ 4 w 690"/>
                  <a:gd name="T1" fmla="*/ 5 h 134"/>
                  <a:gd name="T2" fmla="*/ 4 w 690"/>
                  <a:gd name="T3" fmla="*/ 53 h 134"/>
                  <a:gd name="T4" fmla="*/ 345 w 690"/>
                  <a:gd name="T5" fmla="*/ 134 h 134"/>
                  <a:gd name="T6" fmla="*/ 686 w 690"/>
                  <a:gd name="T7" fmla="*/ 53 h 134"/>
                  <a:gd name="T8" fmla="*/ 686 w 690"/>
                  <a:gd name="T9" fmla="*/ 0 h 134"/>
                  <a:gd name="T10" fmla="*/ 4 w 690"/>
                  <a:gd name="T11" fmla="*/ 5 h 134"/>
                </a:gdLst>
                <a:ahLst/>
                <a:cxnLst>
                  <a:cxn ang="0">
                    <a:pos x="T0" y="T1"/>
                  </a:cxn>
                  <a:cxn ang="0">
                    <a:pos x="T2" y="T3"/>
                  </a:cxn>
                  <a:cxn ang="0">
                    <a:pos x="T4" y="T5"/>
                  </a:cxn>
                  <a:cxn ang="0">
                    <a:pos x="T6" y="T7"/>
                  </a:cxn>
                  <a:cxn ang="0">
                    <a:pos x="T8" y="T9"/>
                  </a:cxn>
                  <a:cxn ang="0">
                    <a:pos x="T10" y="T11"/>
                  </a:cxn>
                </a:cxnLst>
                <a:rect l="0" t="0" r="r" b="b"/>
                <a:pathLst>
                  <a:path w="690" h="134">
                    <a:moveTo>
                      <a:pt x="4" y="5"/>
                    </a:moveTo>
                    <a:cubicBezTo>
                      <a:pt x="0" y="10"/>
                      <a:pt x="4" y="48"/>
                      <a:pt x="4" y="53"/>
                    </a:cubicBezTo>
                    <a:cubicBezTo>
                      <a:pt x="4" y="98"/>
                      <a:pt x="156" y="134"/>
                      <a:pt x="345" y="134"/>
                    </a:cubicBezTo>
                    <a:cubicBezTo>
                      <a:pt x="533" y="134"/>
                      <a:pt x="686" y="98"/>
                      <a:pt x="686" y="53"/>
                    </a:cubicBezTo>
                    <a:cubicBezTo>
                      <a:pt x="686" y="48"/>
                      <a:pt x="690" y="5"/>
                      <a:pt x="686" y="0"/>
                    </a:cubicBezTo>
                    <a:lnTo>
                      <a:pt x="4" y="5"/>
                    </a:lnTo>
                    <a:close/>
                  </a:path>
                </a:pathLst>
              </a:custGeom>
              <a:solidFill>
                <a:srgbClr val="6D6E7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67" name="iṡlïḍe"/>
              <p:cNvSpPr/>
              <p:nvPr/>
            </p:nvSpPr>
            <p:spPr bwMode="auto">
              <a:xfrm>
                <a:off x="5047456" y="4984751"/>
                <a:ext cx="1031875" cy="246062"/>
              </a:xfrm>
              <a:prstGeom prst="ellipse">
                <a:avLst/>
              </a:prstGeom>
              <a:solidFill>
                <a:srgbClr val="A6A8A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68" name="íşḷiḑê"/>
              <p:cNvSpPr/>
              <p:nvPr/>
            </p:nvSpPr>
            <p:spPr bwMode="auto">
              <a:xfrm>
                <a:off x="5103019" y="4767263"/>
                <a:ext cx="923925" cy="469900"/>
              </a:xfrm>
              <a:custGeom>
                <a:avLst/>
                <a:gdLst>
                  <a:gd name="T0" fmla="*/ 126 w 611"/>
                  <a:gd name="T1" fmla="*/ 287 h 310"/>
                  <a:gd name="T2" fmla="*/ 79 w 611"/>
                  <a:gd name="T3" fmla="*/ 247 h 310"/>
                  <a:gd name="T4" fmla="*/ 32 w 611"/>
                  <a:gd name="T5" fmla="*/ 155 h 310"/>
                  <a:gd name="T6" fmla="*/ 269 w 611"/>
                  <a:gd name="T7" fmla="*/ 39 h 310"/>
                  <a:gd name="T8" fmla="*/ 319 w 611"/>
                  <a:gd name="T9" fmla="*/ 72 h 310"/>
                  <a:gd name="T10" fmla="*/ 484 w 611"/>
                  <a:gd name="T11" fmla="*/ 37 h 310"/>
                  <a:gd name="T12" fmla="*/ 611 w 611"/>
                  <a:gd name="T13" fmla="*/ 178 h 310"/>
                  <a:gd name="T14" fmla="*/ 597 w 611"/>
                  <a:gd name="T15" fmla="*/ 230 h 310"/>
                  <a:gd name="T16" fmla="*/ 571 w 611"/>
                  <a:gd name="T17" fmla="*/ 259 h 310"/>
                  <a:gd name="T18" fmla="*/ 528 w 611"/>
                  <a:gd name="T19" fmla="*/ 264 h 310"/>
                  <a:gd name="T20" fmla="*/ 489 w 611"/>
                  <a:gd name="T21" fmla="*/ 282 h 310"/>
                  <a:gd name="T22" fmla="*/ 382 w 611"/>
                  <a:gd name="T23" fmla="*/ 307 h 310"/>
                  <a:gd name="T24" fmla="*/ 240 w 611"/>
                  <a:gd name="T25" fmla="*/ 302 h 310"/>
                  <a:gd name="T26" fmla="*/ 186 w 611"/>
                  <a:gd name="T27" fmla="*/ 296 h 310"/>
                  <a:gd name="T28" fmla="*/ 156 w 611"/>
                  <a:gd name="T29" fmla="*/ 292 h 310"/>
                  <a:gd name="T30" fmla="*/ 126 w 611"/>
                  <a:gd name="T31" fmla="*/ 28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1" h="310">
                    <a:moveTo>
                      <a:pt x="126" y="287"/>
                    </a:moveTo>
                    <a:cubicBezTo>
                      <a:pt x="126" y="287"/>
                      <a:pt x="114" y="255"/>
                      <a:pt x="79" y="247"/>
                    </a:cubicBezTo>
                    <a:cubicBezTo>
                      <a:pt x="79" y="247"/>
                      <a:pt x="0" y="215"/>
                      <a:pt x="32" y="155"/>
                    </a:cubicBezTo>
                    <a:cubicBezTo>
                      <a:pt x="32" y="155"/>
                      <a:pt x="95" y="2"/>
                      <a:pt x="269" y="39"/>
                    </a:cubicBezTo>
                    <a:cubicBezTo>
                      <a:pt x="319" y="72"/>
                      <a:pt x="319" y="72"/>
                      <a:pt x="319" y="72"/>
                    </a:cubicBezTo>
                    <a:cubicBezTo>
                      <a:pt x="319" y="72"/>
                      <a:pt x="367" y="0"/>
                      <a:pt x="484" y="37"/>
                    </a:cubicBezTo>
                    <a:cubicBezTo>
                      <a:pt x="484" y="37"/>
                      <a:pt x="605" y="91"/>
                      <a:pt x="611" y="178"/>
                    </a:cubicBezTo>
                    <a:cubicBezTo>
                      <a:pt x="609" y="196"/>
                      <a:pt x="604" y="214"/>
                      <a:pt x="597" y="230"/>
                    </a:cubicBezTo>
                    <a:cubicBezTo>
                      <a:pt x="592" y="243"/>
                      <a:pt x="585" y="255"/>
                      <a:pt x="571" y="259"/>
                    </a:cubicBezTo>
                    <a:cubicBezTo>
                      <a:pt x="557" y="264"/>
                      <a:pt x="542" y="261"/>
                      <a:pt x="528" y="264"/>
                    </a:cubicBezTo>
                    <a:cubicBezTo>
                      <a:pt x="514" y="267"/>
                      <a:pt x="501" y="275"/>
                      <a:pt x="489" y="282"/>
                    </a:cubicBezTo>
                    <a:cubicBezTo>
                      <a:pt x="460" y="302"/>
                      <a:pt x="416" y="304"/>
                      <a:pt x="382" y="307"/>
                    </a:cubicBezTo>
                    <a:cubicBezTo>
                      <a:pt x="335" y="310"/>
                      <a:pt x="287" y="307"/>
                      <a:pt x="240" y="302"/>
                    </a:cubicBezTo>
                    <a:cubicBezTo>
                      <a:pt x="222" y="300"/>
                      <a:pt x="204" y="298"/>
                      <a:pt x="186" y="296"/>
                    </a:cubicBezTo>
                    <a:cubicBezTo>
                      <a:pt x="176" y="295"/>
                      <a:pt x="166" y="293"/>
                      <a:pt x="156" y="292"/>
                    </a:cubicBezTo>
                    <a:cubicBezTo>
                      <a:pt x="153" y="291"/>
                      <a:pt x="127" y="289"/>
                      <a:pt x="126" y="287"/>
                    </a:cubicBezTo>
                    <a:close/>
                  </a:path>
                </a:pathLst>
              </a:custGeom>
              <a:solidFill>
                <a:srgbClr val="9F2E2C"/>
              </a:solidFill>
              <a:ln>
                <a:noFill/>
              </a:ln>
            </p:spPr>
            <p:txBody>
              <a:bodyPr anchor="ctr"/>
              <a:p>
                <a:pPr algn="ctr"/>
              </a:p>
            </p:txBody>
          </p:sp>
          <p:sp>
            <p:nvSpPr>
              <p:cNvPr id="169" name="îṡlïḋê"/>
              <p:cNvSpPr/>
              <p:nvPr/>
            </p:nvSpPr>
            <p:spPr bwMode="auto">
              <a:xfrm>
                <a:off x="5271294" y="3117851"/>
                <a:ext cx="600075" cy="815975"/>
              </a:xfrm>
              <a:custGeom>
                <a:avLst/>
                <a:gdLst>
                  <a:gd name="T0" fmla="*/ 38 w 396"/>
                  <a:gd name="T1" fmla="*/ 539 h 539"/>
                  <a:gd name="T2" fmla="*/ 354 w 396"/>
                  <a:gd name="T3" fmla="*/ 535 h 539"/>
                  <a:gd name="T4" fmla="*/ 396 w 396"/>
                  <a:gd name="T5" fmla="*/ 73 h 539"/>
                  <a:gd name="T6" fmla="*/ 11 w 396"/>
                  <a:gd name="T7" fmla="*/ 94 h 539"/>
                  <a:gd name="T8" fmla="*/ 38 w 396"/>
                  <a:gd name="T9" fmla="*/ 539 h 539"/>
                </a:gdLst>
                <a:ahLst/>
                <a:cxnLst>
                  <a:cxn ang="0">
                    <a:pos x="T0" y="T1"/>
                  </a:cxn>
                  <a:cxn ang="0">
                    <a:pos x="T2" y="T3"/>
                  </a:cxn>
                  <a:cxn ang="0">
                    <a:pos x="T4" y="T5"/>
                  </a:cxn>
                  <a:cxn ang="0">
                    <a:pos x="T6" y="T7"/>
                  </a:cxn>
                  <a:cxn ang="0">
                    <a:pos x="T8" y="T9"/>
                  </a:cxn>
                </a:cxnLst>
                <a:rect l="0" t="0" r="r" b="b"/>
                <a:pathLst>
                  <a:path w="396" h="539">
                    <a:moveTo>
                      <a:pt x="38" y="539"/>
                    </a:moveTo>
                    <a:cubicBezTo>
                      <a:pt x="38" y="539"/>
                      <a:pt x="207" y="513"/>
                      <a:pt x="354" y="535"/>
                    </a:cubicBezTo>
                    <a:cubicBezTo>
                      <a:pt x="354" y="535"/>
                      <a:pt x="378" y="347"/>
                      <a:pt x="396" y="73"/>
                    </a:cubicBezTo>
                    <a:cubicBezTo>
                      <a:pt x="396" y="73"/>
                      <a:pt x="161" y="0"/>
                      <a:pt x="11" y="94"/>
                    </a:cubicBezTo>
                    <a:cubicBezTo>
                      <a:pt x="11" y="94"/>
                      <a:pt x="0" y="364"/>
                      <a:pt x="38" y="539"/>
                    </a:cubicBezTo>
                    <a:close/>
                  </a:path>
                </a:pathLst>
              </a:custGeom>
              <a:solidFill>
                <a:srgbClr val="52080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0" name="íşľiḑè"/>
              <p:cNvSpPr/>
              <p:nvPr/>
            </p:nvSpPr>
            <p:spPr bwMode="auto">
              <a:xfrm>
                <a:off x="5477669" y="3694113"/>
                <a:ext cx="211138" cy="173037"/>
              </a:xfrm>
              <a:custGeom>
                <a:avLst/>
                <a:gdLst>
                  <a:gd name="T0" fmla="*/ 11 w 139"/>
                  <a:gd name="T1" fmla="*/ 0 h 115"/>
                  <a:gd name="T2" fmla="*/ 128 w 139"/>
                  <a:gd name="T3" fmla="*/ 0 h 115"/>
                  <a:gd name="T4" fmla="*/ 139 w 139"/>
                  <a:gd name="T5" fmla="*/ 115 h 115"/>
                  <a:gd name="T6" fmla="*/ 0 w 139"/>
                  <a:gd name="T7" fmla="*/ 115 h 115"/>
                  <a:gd name="T8" fmla="*/ 11 w 139"/>
                  <a:gd name="T9" fmla="*/ 0 h 115"/>
                </a:gdLst>
                <a:ahLst/>
                <a:cxnLst>
                  <a:cxn ang="0">
                    <a:pos x="T0" y="T1"/>
                  </a:cxn>
                  <a:cxn ang="0">
                    <a:pos x="T2" y="T3"/>
                  </a:cxn>
                  <a:cxn ang="0">
                    <a:pos x="T4" y="T5"/>
                  </a:cxn>
                  <a:cxn ang="0">
                    <a:pos x="T6" y="T7"/>
                  </a:cxn>
                  <a:cxn ang="0">
                    <a:pos x="T8" y="T9"/>
                  </a:cxn>
                </a:cxnLst>
                <a:rect l="0" t="0" r="r" b="b"/>
                <a:pathLst>
                  <a:path w="139" h="115">
                    <a:moveTo>
                      <a:pt x="11" y="0"/>
                    </a:moveTo>
                    <a:cubicBezTo>
                      <a:pt x="128" y="0"/>
                      <a:pt x="128" y="0"/>
                      <a:pt x="128" y="0"/>
                    </a:cubicBezTo>
                    <a:cubicBezTo>
                      <a:pt x="128" y="0"/>
                      <a:pt x="107" y="61"/>
                      <a:pt x="139" y="115"/>
                    </a:cubicBezTo>
                    <a:cubicBezTo>
                      <a:pt x="0" y="115"/>
                      <a:pt x="0" y="115"/>
                      <a:pt x="0" y="115"/>
                    </a:cubicBezTo>
                    <a:cubicBezTo>
                      <a:pt x="0" y="115"/>
                      <a:pt x="40" y="83"/>
                      <a:pt x="11" y="0"/>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1" name="isļïďé"/>
              <p:cNvSpPr/>
              <p:nvPr/>
            </p:nvSpPr>
            <p:spPr bwMode="auto">
              <a:xfrm>
                <a:off x="5495131" y="3694113"/>
                <a:ext cx="176213" cy="109537"/>
              </a:xfrm>
              <a:custGeom>
                <a:avLst/>
                <a:gdLst>
                  <a:gd name="T0" fmla="*/ 0 w 117"/>
                  <a:gd name="T1" fmla="*/ 0 h 73"/>
                  <a:gd name="T2" fmla="*/ 117 w 117"/>
                  <a:gd name="T3" fmla="*/ 0 h 73"/>
                  <a:gd name="T4" fmla="*/ 113 w 117"/>
                  <a:gd name="T5" fmla="*/ 73 h 73"/>
                  <a:gd name="T6" fmla="*/ 9 w 117"/>
                  <a:gd name="T7" fmla="*/ 37 h 73"/>
                  <a:gd name="T8" fmla="*/ 0 w 117"/>
                  <a:gd name="T9" fmla="*/ 0 h 73"/>
                </a:gdLst>
                <a:ahLst/>
                <a:cxnLst>
                  <a:cxn ang="0">
                    <a:pos x="T0" y="T1"/>
                  </a:cxn>
                  <a:cxn ang="0">
                    <a:pos x="T2" y="T3"/>
                  </a:cxn>
                  <a:cxn ang="0">
                    <a:pos x="T4" y="T5"/>
                  </a:cxn>
                  <a:cxn ang="0">
                    <a:pos x="T6" y="T7"/>
                  </a:cxn>
                  <a:cxn ang="0">
                    <a:pos x="T8" y="T9"/>
                  </a:cxn>
                </a:cxnLst>
                <a:rect l="0" t="0" r="r" b="b"/>
                <a:pathLst>
                  <a:path w="117" h="73">
                    <a:moveTo>
                      <a:pt x="0" y="0"/>
                    </a:moveTo>
                    <a:cubicBezTo>
                      <a:pt x="117" y="0"/>
                      <a:pt x="117" y="0"/>
                      <a:pt x="117" y="0"/>
                    </a:cubicBezTo>
                    <a:cubicBezTo>
                      <a:pt x="117" y="0"/>
                      <a:pt x="104" y="37"/>
                      <a:pt x="113" y="73"/>
                    </a:cubicBezTo>
                    <a:cubicBezTo>
                      <a:pt x="113" y="73"/>
                      <a:pt x="44" y="65"/>
                      <a:pt x="9" y="37"/>
                    </a:cubicBezTo>
                    <a:cubicBezTo>
                      <a:pt x="9" y="37"/>
                      <a:pt x="8" y="22"/>
                      <a:pt x="0" y="0"/>
                    </a:cubicBezTo>
                    <a:close/>
                  </a:path>
                </a:pathLst>
              </a:custGeom>
              <a:solidFill>
                <a:srgbClr val="D49F8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2" name="ïSļíḍê"/>
              <p:cNvSpPr/>
              <p:nvPr/>
            </p:nvSpPr>
            <p:spPr bwMode="auto">
              <a:xfrm>
                <a:off x="5853906" y="3295651"/>
                <a:ext cx="74613" cy="131762"/>
              </a:xfrm>
              <a:custGeom>
                <a:avLst/>
                <a:gdLst>
                  <a:gd name="T0" fmla="*/ 45 w 49"/>
                  <a:gd name="T1" fmla="*/ 47 h 87"/>
                  <a:gd name="T2" fmla="*/ 16 w 49"/>
                  <a:gd name="T3" fmla="*/ 84 h 87"/>
                  <a:gd name="T4" fmla="*/ 5 w 49"/>
                  <a:gd name="T5" fmla="*/ 39 h 87"/>
                  <a:gd name="T6" fmla="*/ 33 w 49"/>
                  <a:gd name="T7" fmla="*/ 2 h 87"/>
                  <a:gd name="T8" fmla="*/ 45 w 49"/>
                  <a:gd name="T9" fmla="*/ 47 h 87"/>
                </a:gdLst>
                <a:ahLst/>
                <a:cxnLst>
                  <a:cxn ang="0">
                    <a:pos x="T0" y="T1"/>
                  </a:cxn>
                  <a:cxn ang="0">
                    <a:pos x="T2" y="T3"/>
                  </a:cxn>
                  <a:cxn ang="0">
                    <a:pos x="T4" y="T5"/>
                  </a:cxn>
                  <a:cxn ang="0">
                    <a:pos x="T6" y="T7"/>
                  </a:cxn>
                  <a:cxn ang="0">
                    <a:pos x="T8" y="T9"/>
                  </a:cxn>
                </a:cxnLst>
                <a:rect l="0" t="0" r="r" b="b"/>
                <a:pathLst>
                  <a:path w="49" h="87">
                    <a:moveTo>
                      <a:pt x="45" y="47"/>
                    </a:moveTo>
                    <a:cubicBezTo>
                      <a:pt x="40" y="70"/>
                      <a:pt x="27" y="87"/>
                      <a:pt x="16" y="84"/>
                    </a:cubicBezTo>
                    <a:cubicBezTo>
                      <a:pt x="5" y="82"/>
                      <a:pt x="0" y="62"/>
                      <a:pt x="5" y="39"/>
                    </a:cubicBezTo>
                    <a:cubicBezTo>
                      <a:pt x="10" y="17"/>
                      <a:pt x="22" y="0"/>
                      <a:pt x="33" y="2"/>
                    </a:cubicBezTo>
                    <a:cubicBezTo>
                      <a:pt x="44" y="5"/>
                      <a:pt x="49" y="25"/>
                      <a:pt x="45" y="47"/>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3" name="î$ḷîḓê"/>
              <p:cNvSpPr/>
              <p:nvPr/>
            </p:nvSpPr>
            <p:spPr bwMode="auto">
              <a:xfrm>
                <a:off x="5841206" y="3306763"/>
                <a:ext cx="71438" cy="107950"/>
              </a:xfrm>
              <a:custGeom>
                <a:avLst/>
                <a:gdLst>
                  <a:gd name="T0" fmla="*/ 43 w 47"/>
                  <a:gd name="T1" fmla="*/ 40 h 72"/>
                  <a:gd name="T2" fmla="*/ 16 w 47"/>
                  <a:gd name="T3" fmla="*/ 70 h 72"/>
                  <a:gd name="T4" fmla="*/ 3 w 47"/>
                  <a:gd name="T5" fmla="*/ 32 h 72"/>
                  <a:gd name="T6" fmla="*/ 30 w 47"/>
                  <a:gd name="T7" fmla="*/ 2 h 72"/>
                  <a:gd name="T8" fmla="*/ 43 w 47"/>
                  <a:gd name="T9" fmla="*/ 40 h 72"/>
                </a:gdLst>
                <a:ahLst/>
                <a:cxnLst>
                  <a:cxn ang="0">
                    <a:pos x="T0" y="T1"/>
                  </a:cxn>
                  <a:cxn ang="0">
                    <a:pos x="T2" y="T3"/>
                  </a:cxn>
                  <a:cxn ang="0">
                    <a:pos x="T4" y="T5"/>
                  </a:cxn>
                  <a:cxn ang="0">
                    <a:pos x="T6" y="T7"/>
                  </a:cxn>
                  <a:cxn ang="0">
                    <a:pos x="T8" y="T9"/>
                  </a:cxn>
                </a:cxnLst>
                <a:rect l="0" t="0" r="r" b="b"/>
                <a:pathLst>
                  <a:path w="47" h="72">
                    <a:moveTo>
                      <a:pt x="43" y="40"/>
                    </a:moveTo>
                    <a:cubicBezTo>
                      <a:pt x="39" y="59"/>
                      <a:pt x="27" y="72"/>
                      <a:pt x="16" y="70"/>
                    </a:cubicBezTo>
                    <a:cubicBezTo>
                      <a:pt x="5" y="68"/>
                      <a:pt x="0" y="51"/>
                      <a:pt x="3" y="32"/>
                    </a:cubicBezTo>
                    <a:cubicBezTo>
                      <a:pt x="7" y="14"/>
                      <a:pt x="19" y="0"/>
                      <a:pt x="30" y="2"/>
                    </a:cubicBezTo>
                    <a:cubicBezTo>
                      <a:pt x="41" y="5"/>
                      <a:pt x="47" y="22"/>
                      <a:pt x="43" y="40"/>
                    </a:cubicBezTo>
                    <a:close/>
                  </a:path>
                </a:pathLst>
              </a:custGeom>
              <a:solidFill>
                <a:srgbClr val="E7B09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4" name="íṩliḋê"/>
              <p:cNvSpPr/>
              <p:nvPr/>
            </p:nvSpPr>
            <p:spPr bwMode="auto">
              <a:xfrm>
                <a:off x="5252244" y="3306763"/>
                <a:ext cx="74613" cy="131762"/>
              </a:xfrm>
              <a:custGeom>
                <a:avLst/>
                <a:gdLst>
                  <a:gd name="T0" fmla="*/ 5 w 49"/>
                  <a:gd name="T1" fmla="*/ 48 h 87"/>
                  <a:gd name="T2" fmla="*/ 33 w 49"/>
                  <a:gd name="T3" fmla="*/ 84 h 87"/>
                  <a:gd name="T4" fmla="*/ 45 w 49"/>
                  <a:gd name="T5" fmla="*/ 39 h 87"/>
                  <a:gd name="T6" fmla="*/ 16 w 49"/>
                  <a:gd name="T7" fmla="*/ 2 h 87"/>
                  <a:gd name="T8" fmla="*/ 5 w 49"/>
                  <a:gd name="T9" fmla="*/ 48 h 87"/>
                </a:gdLst>
                <a:ahLst/>
                <a:cxnLst>
                  <a:cxn ang="0">
                    <a:pos x="T0" y="T1"/>
                  </a:cxn>
                  <a:cxn ang="0">
                    <a:pos x="T2" y="T3"/>
                  </a:cxn>
                  <a:cxn ang="0">
                    <a:pos x="T4" y="T5"/>
                  </a:cxn>
                  <a:cxn ang="0">
                    <a:pos x="T6" y="T7"/>
                  </a:cxn>
                  <a:cxn ang="0">
                    <a:pos x="T8" y="T9"/>
                  </a:cxn>
                </a:cxnLst>
                <a:rect l="0" t="0" r="r" b="b"/>
                <a:pathLst>
                  <a:path w="49" h="87">
                    <a:moveTo>
                      <a:pt x="5" y="48"/>
                    </a:moveTo>
                    <a:cubicBezTo>
                      <a:pt x="10" y="70"/>
                      <a:pt x="23" y="87"/>
                      <a:pt x="33" y="84"/>
                    </a:cubicBezTo>
                    <a:cubicBezTo>
                      <a:pt x="44" y="82"/>
                      <a:pt x="49" y="62"/>
                      <a:pt x="45" y="39"/>
                    </a:cubicBezTo>
                    <a:cubicBezTo>
                      <a:pt x="40" y="17"/>
                      <a:pt x="27" y="0"/>
                      <a:pt x="16" y="2"/>
                    </a:cubicBezTo>
                    <a:cubicBezTo>
                      <a:pt x="5" y="5"/>
                      <a:pt x="0" y="25"/>
                      <a:pt x="5" y="48"/>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5" name="îşľïḋê"/>
              <p:cNvSpPr/>
              <p:nvPr/>
            </p:nvSpPr>
            <p:spPr bwMode="auto">
              <a:xfrm>
                <a:off x="5269706" y="3316288"/>
                <a:ext cx="71438" cy="111125"/>
              </a:xfrm>
              <a:custGeom>
                <a:avLst/>
                <a:gdLst>
                  <a:gd name="T0" fmla="*/ 4 w 47"/>
                  <a:gd name="T1" fmla="*/ 41 h 73"/>
                  <a:gd name="T2" fmla="*/ 31 w 47"/>
                  <a:gd name="T3" fmla="*/ 70 h 73"/>
                  <a:gd name="T4" fmla="*/ 43 w 47"/>
                  <a:gd name="T5" fmla="*/ 32 h 73"/>
                  <a:gd name="T6" fmla="*/ 17 w 47"/>
                  <a:gd name="T7" fmla="*/ 3 h 73"/>
                  <a:gd name="T8" fmla="*/ 4 w 47"/>
                  <a:gd name="T9" fmla="*/ 41 h 73"/>
                </a:gdLst>
                <a:ahLst/>
                <a:cxnLst>
                  <a:cxn ang="0">
                    <a:pos x="T0" y="T1"/>
                  </a:cxn>
                  <a:cxn ang="0">
                    <a:pos x="T2" y="T3"/>
                  </a:cxn>
                  <a:cxn ang="0">
                    <a:pos x="T4" y="T5"/>
                  </a:cxn>
                  <a:cxn ang="0">
                    <a:pos x="T6" y="T7"/>
                  </a:cxn>
                  <a:cxn ang="0">
                    <a:pos x="T8" y="T9"/>
                  </a:cxn>
                </a:cxnLst>
                <a:rect l="0" t="0" r="r" b="b"/>
                <a:pathLst>
                  <a:path w="47" h="73">
                    <a:moveTo>
                      <a:pt x="4" y="41"/>
                    </a:moveTo>
                    <a:cubicBezTo>
                      <a:pt x="8" y="59"/>
                      <a:pt x="20" y="73"/>
                      <a:pt x="31" y="70"/>
                    </a:cubicBezTo>
                    <a:cubicBezTo>
                      <a:pt x="42" y="68"/>
                      <a:pt x="47" y="51"/>
                      <a:pt x="43" y="32"/>
                    </a:cubicBezTo>
                    <a:cubicBezTo>
                      <a:pt x="39" y="14"/>
                      <a:pt x="27" y="0"/>
                      <a:pt x="17" y="3"/>
                    </a:cubicBezTo>
                    <a:cubicBezTo>
                      <a:pt x="6" y="5"/>
                      <a:pt x="0" y="22"/>
                      <a:pt x="4" y="41"/>
                    </a:cubicBezTo>
                    <a:close/>
                  </a:path>
                </a:pathLst>
              </a:custGeom>
              <a:solidFill>
                <a:srgbClr val="E7B09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6" name="ïşḷïḓè"/>
              <p:cNvSpPr/>
              <p:nvPr/>
            </p:nvSpPr>
            <p:spPr bwMode="auto">
              <a:xfrm>
                <a:off x="5204619" y="2889251"/>
                <a:ext cx="728663" cy="850900"/>
              </a:xfrm>
              <a:custGeom>
                <a:avLst/>
                <a:gdLst>
                  <a:gd name="T0" fmla="*/ 449 w 481"/>
                  <a:gd name="T1" fmla="*/ 299 h 562"/>
                  <a:gd name="T2" fmla="*/ 412 w 481"/>
                  <a:gd name="T3" fmla="*/ 438 h 562"/>
                  <a:gd name="T4" fmla="*/ 278 w 481"/>
                  <a:gd name="T5" fmla="*/ 557 h 562"/>
                  <a:gd name="T6" fmla="*/ 256 w 481"/>
                  <a:gd name="T7" fmla="*/ 562 h 562"/>
                  <a:gd name="T8" fmla="*/ 255 w 481"/>
                  <a:gd name="T9" fmla="*/ 562 h 562"/>
                  <a:gd name="T10" fmla="*/ 255 w 481"/>
                  <a:gd name="T11" fmla="*/ 562 h 562"/>
                  <a:gd name="T12" fmla="*/ 232 w 481"/>
                  <a:gd name="T13" fmla="*/ 557 h 562"/>
                  <a:gd name="T14" fmla="*/ 98 w 481"/>
                  <a:gd name="T15" fmla="*/ 438 h 562"/>
                  <a:gd name="T16" fmla="*/ 61 w 481"/>
                  <a:gd name="T17" fmla="*/ 299 h 562"/>
                  <a:gd name="T18" fmla="*/ 262 w 481"/>
                  <a:gd name="T19" fmla="*/ 12 h 562"/>
                  <a:gd name="T20" fmla="*/ 449 w 481"/>
                  <a:gd name="T21" fmla="*/ 299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1" h="562">
                    <a:moveTo>
                      <a:pt x="449" y="299"/>
                    </a:moveTo>
                    <a:cubicBezTo>
                      <a:pt x="444" y="346"/>
                      <a:pt x="434" y="395"/>
                      <a:pt x="412" y="438"/>
                    </a:cubicBezTo>
                    <a:cubicBezTo>
                      <a:pt x="389" y="484"/>
                      <a:pt x="325" y="539"/>
                      <a:pt x="278" y="557"/>
                    </a:cubicBezTo>
                    <a:cubicBezTo>
                      <a:pt x="270" y="561"/>
                      <a:pt x="262" y="562"/>
                      <a:pt x="256" y="562"/>
                    </a:cubicBezTo>
                    <a:cubicBezTo>
                      <a:pt x="255" y="562"/>
                      <a:pt x="255" y="562"/>
                      <a:pt x="255" y="562"/>
                    </a:cubicBezTo>
                    <a:cubicBezTo>
                      <a:pt x="255" y="562"/>
                      <a:pt x="255" y="562"/>
                      <a:pt x="255" y="562"/>
                    </a:cubicBezTo>
                    <a:cubicBezTo>
                      <a:pt x="248" y="562"/>
                      <a:pt x="240" y="561"/>
                      <a:pt x="232" y="557"/>
                    </a:cubicBezTo>
                    <a:cubicBezTo>
                      <a:pt x="185" y="539"/>
                      <a:pt x="122" y="484"/>
                      <a:pt x="98" y="438"/>
                    </a:cubicBezTo>
                    <a:cubicBezTo>
                      <a:pt x="76" y="395"/>
                      <a:pt x="68" y="346"/>
                      <a:pt x="61" y="299"/>
                    </a:cubicBezTo>
                    <a:cubicBezTo>
                      <a:pt x="61" y="299"/>
                      <a:pt x="0" y="0"/>
                      <a:pt x="262" y="12"/>
                    </a:cubicBezTo>
                    <a:cubicBezTo>
                      <a:pt x="262" y="12"/>
                      <a:pt x="481" y="0"/>
                      <a:pt x="449" y="299"/>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7" name="îṥḻiḋé"/>
              <p:cNvSpPr/>
              <p:nvPr/>
            </p:nvSpPr>
            <p:spPr bwMode="auto">
              <a:xfrm>
                <a:off x="5158581" y="3846513"/>
                <a:ext cx="860425" cy="255587"/>
              </a:xfrm>
              <a:custGeom>
                <a:avLst/>
                <a:gdLst>
                  <a:gd name="T0" fmla="*/ 562 w 569"/>
                  <a:gd name="T1" fmla="*/ 116 h 169"/>
                  <a:gd name="T2" fmla="*/ 452 w 569"/>
                  <a:gd name="T3" fmla="*/ 23 h 169"/>
                  <a:gd name="T4" fmla="*/ 285 w 569"/>
                  <a:gd name="T5" fmla="*/ 0 h 169"/>
                  <a:gd name="T6" fmla="*/ 117 w 569"/>
                  <a:gd name="T7" fmla="*/ 23 h 169"/>
                  <a:gd name="T8" fmla="*/ 7 w 569"/>
                  <a:gd name="T9" fmla="*/ 116 h 169"/>
                  <a:gd name="T10" fmla="*/ 0 w 569"/>
                  <a:gd name="T11" fmla="*/ 169 h 169"/>
                  <a:gd name="T12" fmla="*/ 285 w 569"/>
                  <a:gd name="T13" fmla="*/ 169 h 169"/>
                  <a:gd name="T14" fmla="*/ 569 w 569"/>
                  <a:gd name="T15" fmla="*/ 169 h 169"/>
                  <a:gd name="T16" fmla="*/ 562 w 569"/>
                  <a:gd name="T17" fmla="*/ 11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69">
                    <a:moveTo>
                      <a:pt x="562" y="116"/>
                    </a:moveTo>
                    <a:cubicBezTo>
                      <a:pt x="546" y="67"/>
                      <a:pt x="504" y="28"/>
                      <a:pt x="452" y="23"/>
                    </a:cubicBezTo>
                    <a:cubicBezTo>
                      <a:pt x="396" y="18"/>
                      <a:pt x="340" y="8"/>
                      <a:pt x="285" y="0"/>
                    </a:cubicBezTo>
                    <a:cubicBezTo>
                      <a:pt x="229" y="8"/>
                      <a:pt x="173" y="18"/>
                      <a:pt x="117" y="23"/>
                    </a:cubicBezTo>
                    <a:cubicBezTo>
                      <a:pt x="65" y="28"/>
                      <a:pt x="23" y="67"/>
                      <a:pt x="7" y="116"/>
                    </a:cubicBezTo>
                    <a:cubicBezTo>
                      <a:pt x="2" y="132"/>
                      <a:pt x="0" y="151"/>
                      <a:pt x="0" y="169"/>
                    </a:cubicBezTo>
                    <a:cubicBezTo>
                      <a:pt x="285" y="169"/>
                      <a:pt x="285" y="169"/>
                      <a:pt x="285" y="169"/>
                    </a:cubicBezTo>
                    <a:cubicBezTo>
                      <a:pt x="569" y="169"/>
                      <a:pt x="569" y="169"/>
                      <a:pt x="569" y="169"/>
                    </a:cubicBezTo>
                    <a:cubicBezTo>
                      <a:pt x="569" y="151"/>
                      <a:pt x="567" y="132"/>
                      <a:pt x="562" y="116"/>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8" name="iśḻíde"/>
              <p:cNvSpPr/>
              <p:nvPr/>
            </p:nvSpPr>
            <p:spPr bwMode="auto">
              <a:xfrm>
                <a:off x="5317331" y="4102101"/>
                <a:ext cx="542925" cy="658812"/>
              </a:xfrm>
              <a:custGeom>
                <a:avLst/>
                <a:gdLst>
                  <a:gd name="T0" fmla="*/ 18 w 359"/>
                  <a:gd name="T1" fmla="*/ 0 h 435"/>
                  <a:gd name="T2" fmla="*/ 350 w 359"/>
                  <a:gd name="T3" fmla="*/ 0 h 435"/>
                  <a:gd name="T4" fmla="*/ 359 w 359"/>
                  <a:gd name="T5" fmla="*/ 435 h 435"/>
                  <a:gd name="T6" fmla="*/ 0 w 359"/>
                  <a:gd name="T7" fmla="*/ 435 h 435"/>
                  <a:gd name="T8" fmla="*/ 18 w 359"/>
                  <a:gd name="T9" fmla="*/ 0 h 435"/>
                </a:gdLst>
                <a:ahLst/>
                <a:cxnLst>
                  <a:cxn ang="0">
                    <a:pos x="T0" y="T1"/>
                  </a:cxn>
                  <a:cxn ang="0">
                    <a:pos x="T2" y="T3"/>
                  </a:cxn>
                  <a:cxn ang="0">
                    <a:pos x="T4" y="T5"/>
                  </a:cxn>
                  <a:cxn ang="0">
                    <a:pos x="T6" y="T7"/>
                  </a:cxn>
                  <a:cxn ang="0">
                    <a:pos x="T8" y="T9"/>
                  </a:cxn>
                </a:cxnLst>
                <a:rect l="0" t="0" r="r" b="b"/>
                <a:pathLst>
                  <a:path w="359" h="435">
                    <a:moveTo>
                      <a:pt x="18" y="0"/>
                    </a:moveTo>
                    <a:cubicBezTo>
                      <a:pt x="350" y="0"/>
                      <a:pt x="350" y="0"/>
                      <a:pt x="350" y="0"/>
                    </a:cubicBezTo>
                    <a:cubicBezTo>
                      <a:pt x="350" y="0"/>
                      <a:pt x="264" y="266"/>
                      <a:pt x="359" y="435"/>
                    </a:cubicBezTo>
                    <a:cubicBezTo>
                      <a:pt x="0" y="435"/>
                      <a:pt x="0" y="435"/>
                      <a:pt x="0" y="435"/>
                    </a:cubicBezTo>
                    <a:cubicBezTo>
                      <a:pt x="0" y="435"/>
                      <a:pt x="81" y="307"/>
                      <a:pt x="18" y="0"/>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79" name="iṣ1îḑe"/>
              <p:cNvSpPr/>
              <p:nvPr/>
            </p:nvSpPr>
            <p:spPr bwMode="auto">
              <a:xfrm>
                <a:off x="5104606" y="4760913"/>
                <a:ext cx="1281113" cy="519112"/>
              </a:xfrm>
              <a:custGeom>
                <a:avLst/>
                <a:gdLst>
                  <a:gd name="T0" fmla="*/ 314 w 846"/>
                  <a:gd name="T1" fmla="*/ 261 h 343"/>
                  <a:gd name="T2" fmla="*/ 495 w 846"/>
                  <a:gd name="T3" fmla="*/ 0 h 343"/>
                  <a:gd name="T4" fmla="*/ 136 w 846"/>
                  <a:gd name="T5" fmla="*/ 0 h 343"/>
                  <a:gd name="T6" fmla="*/ 8 w 846"/>
                  <a:gd name="T7" fmla="*/ 132 h 343"/>
                  <a:gd name="T8" fmla="*/ 314 w 846"/>
                  <a:gd name="T9" fmla="*/ 261 h 343"/>
                </a:gdLst>
                <a:ahLst/>
                <a:cxnLst>
                  <a:cxn ang="0">
                    <a:pos x="T0" y="T1"/>
                  </a:cxn>
                  <a:cxn ang="0">
                    <a:pos x="T2" y="T3"/>
                  </a:cxn>
                  <a:cxn ang="0">
                    <a:pos x="T4" y="T5"/>
                  </a:cxn>
                  <a:cxn ang="0">
                    <a:pos x="T6" y="T7"/>
                  </a:cxn>
                  <a:cxn ang="0">
                    <a:pos x="T8" y="T9"/>
                  </a:cxn>
                </a:cxnLst>
                <a:rect l="0" t="0" r="r" b="b"/>
                <a:pathLst>
                  <a:path w="846" h="343">
                    <a:moveTo>
                      <a:pt x="314" y="261"/>
                    </a:moveTo>
                    <a:cubicBezTo>
                      <a:pt x="846" y="291"/>
                      <a:pt x="495" y="0"/>
                      <a:pt x="495" y="0"/>
                    </a:cubicBezTo>
                    <a:cubicBezTo>
                      <a:pt x="136" y="0"/>
                      <a:pt x="136" y="0"/>
                      <a:pt x="136" y="0"/>
                    </a:cubicBezTo>
                    <a:cubicBezTo>
                      <a:pt x="136" y="0"/>
                      <a:pt x="4" y="44"/>
                      <a:pt x="8" y="132"/>
                    </a:cubicBezTo>
                    <a:cubicBezTo>
                      <a:pt x="8" y="132"/>
                      <a:pt x="0" y="343"/>
                      <a:pt x="314" y="261"/>
                    </a:cubicBezTo>
                    <a:close/>
                  </a:path>
                </a:pathLst>
              </a:custGeom>
              <a:solidFill>
                <a:srgbClr val="BE1E2D"/>
              </a:solidFill>
              <a:ln>
                <a:noFill/>
              </a:ln>
            </p:spPr>
            <p:txBody>
              <a:bodyPr anchor="ctr"/>
              <a:p>
                <a:pPr algn="ctr"/>
              </a:p>
            </p:txBody>
          </p:sp>
          <p:sp>
            <p:nvSpPr>
              <p:cNvPr id="180" name="işḷîde"/>
              <p:cNvSpPr/>
              <p:nvPr/>
            </p:nvSpPr>
            <p:spPr bwMode="auto">
              <a:xfrm>
                <a:off x="5487194" y="6183313"/>
                <a:ext cx="184150" cy="360362"/>
              </a:xfrm>
              <a:custGeom>
                <a:avLst/>
                <a:gdLst>
                  <a:gd name="T0" fmla="*/ 27 w 122"/>
                  <a:gd name="T1" fmla="*/ 147 h 238"/>
                  <a:gd name="T2" fmla="*/ 82 w 122"/>
                  <a:gd name="T3" fmla="*/ 235 h 238"/>
                  <a:gd name="T4" fmla="*/ 89 w 122"/>
                  <a:gd name="T5" fmla="*/ 237 h 238"/>
                  <a:gd name="T6" fmla="*/ 120 w 122"/>
                  <a:gd name="T7" fmla="*/ 145 h 238"/>
                  <a:gd name="T8" fmla="*/ 97 w 122"/>
                  <a:gd name="T9" fmla="*/ 74 h 238"/>
                  <a:gd name="T10" fmla="*/ 86 w 122"/>
                  <a:gd name="T11" fmla="*/ 13 h 238"/>
                  <a:gd name="T12" fmla="*/ 86 w 122"/>
                  <a:gd name="T13" fmla="*/ 0 h 238"/>
                  <a:gd name="T14" fmla="*/ 0 w 122"/>
                  <a:gd name="T15" fmla="*/ 19 h 238"/>
                  <a:gd name="T16" fmla="*/ 26 w 122"/>
                  <a:gd name="T17" fmla="*/ 116 h 238"/>
                  <a:gd name="T18" fmla="*/ 27 w 122"/>
                  <a:gd name="T19" fmla="*/ 14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238">
                    <a:moveTo>
                      <a:pt x="27" y="147"/>
                    </a:moveTo>
                    <a:cubicBezTo>
                      <a:pt x="32" y="185"/>
                      <a:pt x="46" y="218"/>
                      <a:pt x="82" y="235"/>
                    </a:cubicBezTo>
                    <a:cubicBezTo>
                      <a:pt x="83" y="235"/>
                      <a:pt x="87" y="238"/>
                      <a:pt x="89" y="237"/>
                    </a:cubicBezTo>
                    <a:cubicBezTo>
                      <a:pt x="122" y="222"/>
                      <a:pt x="122" y="176"/>
                      <a:pt x="120" y="145"/>
                    </a:cubicBezTo>
                    <a:cubicBezTo>
                      <a:pt x="118" y="119"/>
                      <a:pt x="104" y="98"/>
                      <a:pt x="97" y="74"/>
                    </a:cubicBezTo>
                    <a:cubicBezTo>
                      <a:pt x="91" y="55"/>
                      <a:pt x="88" y="34"/>
                      <a:pt x="86" y="13"/>
                    </a:cubicBezTo>
                    <a:cubicBezTo>
                      <a:pt x="86" y="13"/>
                      <a:pt x="85" y="0"/>
                      <a:pt x="86" y="0"/>
                    </a:cubicBezTo>
                    <a:cubicBezTo>
                      <a:pt x="86" y="0"/>
                      <a:pt x="0" y="19"/>
                      <a:pt x="0" y="19"/>
                    </a:cubicBezTo>
                    <a:cubicBezTo>
                      <a:pt x="13" y="49"/>
                      <a:pt x="25" y="84"/>
                      <a:pt x="26" y="116"/>
                    </a:cubicBezTo>
                    <a:cubicBezTo>
                      <a:pt x="26" y="124"/>
                      <a:pt x="26" y="139"/>
                      <a:pt x="27" y="147"/>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81" name="íšḷîḍè"/>
              <p:cNvSpPr/>
              <p:nvPr/>
            </p:nvSpPr>
            <p:spPr bwMode="auto">
              <a:xfrm>
                <a:off x="5522119" y="6375401"/>
                <a:ext cx="188913" cy="231775"/>
              </a:xfrm>
              <a:custGeom>
                <a:avLst/>
                <a:gdLst>
                  <a:gd name="T0" fmla="*/ 108 w 125"/>
                  <a:gd name="T1" fmla="*/ 33 h 153"/>
                  <a:gd name="T2" fmla="*/ 78 w 125"/>
                  <a:gd name="T3" fmla="*/ 141 h 153"/>
                  <a:gd name="T4" fmla="*/ 5 w 125"/>
                  <a:gd name="T5" fmla="*/ 57 h 153"/>
                  <a:gd name="T6" fmla="*/ 4 w 125"/>
                  <a:gd name="T7" fmla="*/ 20 h 153"/>
                  <a:gd name="T8" fmla="*/ 14 w 125"/>
                  <a:gd name="T9" fmla="*/ 54 h 153"/>
                  <a:gd name="T10" fmla="*/ 65 w 125"/>
                  <a:gd name="T11" fmla="*/ 83 h 153"/>
                  <a:gd name="T12" fmla="*/ 97 w 125"/>
                  <a:gd name="T13" fmla="*/ 36 h 153"/>
                  <a:gd name="T14" fmla="*/ 94 w 125"/>
                  <a:gd name="T15" fmla="*/ 0 h 153"/>
                  <a:gd name="T16" fmla="*/ 108 w 125"/>
                  <a:gd name="T17"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53">
                    <a:moveTo>
                      <a:pt x="108" y="33"/>
                    </a:moveTo>
                    <a:cubicBezTo>
                      <a:pt x="125" y="132"/>
                      <a:pt x="78" y="141"/>
                      <a:pt x="78" y="141"/>
                    </a:cubicBezTo>
                    <a:cubicBezTo>
                      <a:pt x="27" y="153"/>
                      <a:pt x="5" y="57"/>
                      <a:pt x="5" y="57"/>
                    </a:cubicBezTo>
                    <a:cubicBezTo>
                      <a:pt x="0" y="38"/>
                      <a:pt x="4" y="20"/>
                      <a:pt x="4" y="20"/>
                    </a:cubicBezTo>
                    <a:cubicBezTo>
                      <a:pt x="4" y="33"/>
                      <a:pt x="14" y="54"/>
                      <a:pt x="14" y="54"/>
                    </a:cubicBezTo>
                    <a:cubicBezTo>
                      <a:pt x="26" y="73"/>
                      <a:pt x="43" y="88"/>
                      <a:pt x="65" y="83"/>
                    </a:cubicBezTo>
                    <a:cubicBezTo>
                      <a:pt x="65" y="83"/>
                      <a:pt x="91" y="78"/>
                      <a:pt x="97" y="36"/>
                    </a:cubicBezTo>
                    <a:cubicBezTo>
                      <a:pt x="97" y="36"/>
                      <a:pt x="97" y="14"/>
                      <a:pt x="94" y="0"/>
                    </a:cubicBezTo>
                    <a:cubicBezTo>
                      <a:pt x="94" y="0"/>
                      <a:pt x="102" y="10"/>
                      <a:pt x="108" y="33"/>
                    </a:cubicBezTo>
                    <a:close/>
                  </a:path>
                </a:pathLst>
              </a:custGeom>
              <a:solidFill>
                <a:srgbClr val="3B231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82" name="iŝľídè"/>
              <p:cNvSpPr/>
              <p:nvPr/>
            </p:nvSpPr>
            <p:spPr bwMode="auto">
              <a:xfrm>
                <a:off x="5133181" y="4849813"/>
                <a:ext cx="484188" cy="1365250"/>
              </a:xfrm>
              <a:custGeom>
                <a:avLst/>
                <a:gdLst>
                  <a:gd name="T0" fmla="*/ 8 w 320"/>
                  <a:gd name="T1" fmla="*/ 69 h 901"/>
                  <a:gd name="T2" fmla="*/ 40 w 320"/>
                  <a:gd name="T3" fmla="*/ 18 h 901"/>
                  <a:gd name="T4" fmla="*/ 90 w 320"/>
                  <a:gd name="T5" fmla="*/ 1 h 901"/>
                  <a:gd name="T6" fmla="*/ 201 w 320"/>
                  <a:gd name="T7" fmla="*/ 145 h 901"/>
                  <a:gd name="T8" fmla="*/ 228 w 320"/>
                  <a:gd name="T9" fmla="*/ 362 h 901"/>
                  <a:gd name="T10" fmla="*/ 287 w 320"/>
                  <a:gd name="T11" fmla="*/ 601 h 901"/>
                  <a:gd name="T12" fmla="*/ 320 w 320"/>
                  <a:gd name="T13" fmla="*/ 881 h 901"/>
                  <a:gd name="T14" fmla="*/ 234 w 320"/>
                  <a:gd name="T15" fmla="*/ 901 h 901"/>
                  <a:gd name="T16" fmla="*/ 162 w 320"/>
                  <a:gd name="T17" fmla="*/ 700 h 901"/>
                  <a:gd name="T18" fmla="*/ 93 w 320"/>
                  <a:gd name="T19" fmla="*/ 400 h 901"/>
                  <a:gd name="T20" fmla="*/ 16 w 320"/>
                  <a:gd name="T21" fmla="*/ 184 h 901"/>
                  <a:gd name="T22" fmla="*/ 8 w 320"/>
                  <a:gd name="T23" fmla="*/ 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901">
                    <a:moveTo>
                      <a:pt x="8" y="69"/>
                    </a:moveTo>
                    <a:cubicBezTo>
                      <a:pt x="12" y="49"/>
                      <a:pt x="22" y="31"/>
                      <a:pt x="40" y="18"/>
                    </a:cubicBezTo>
                    <a:cubicBezTo>
                      <a:pt x="55" y="8"/>
                      <a:pt x="72" y="0"/>
                      <a:pt x="90" y="1"/>
                    </a:cubicBezTo>
                    <a:cubicBezTo>
                      <a:pt x="168" y="6"/>
                      <a:pt x="188" y="82"/>
                      <a:pt x="201" y="145"/>
                    </a:cubicBezTo>
                    <a:cubicBezTo>
                      <a:pt x="219" y="234"/>
                      <a:pt x="207" y="244"/>
                      <a:pt x="228" y="362"/>
                    </a:cubicBezTo>
                    <a:cubicBezTo>
                      <a:pt x="239" y="426"/>
                      <a:pt x="277" y="537"/>
                      <a:pt x="287" y="601"/>
                    </a:cubicBezTo>
                    <a:cubicBezTo>
                      <a:pt x="303" y="692"/>
                      <a:pt x="310" y="789"/>
                      <a:pt x="320" y="881"/>
                    </a:cubicBezTo>
                    <a:cubicBezTo>
                      <a:pt x="234" y="901"/>
                      <a:pt x="234" y="901"/>
                      <a:pt x="234" y="901"/>
                    </a:cubicBezTo>
                    <a:cubicBezTo>
                      <a:pt x="209" y="836"/>
                      <a:pt x="183" y="766"/>
                      <a:pt x="162" y="700"/>
                    </a:cubicBezTo>
                    <a:cubicBezTo>
                      <a:pt x="118" y="568"/>
                      <a:pt x="134" y="553"/>
                      <a:pt x="93" y="400"/>
                    </a:cubicBezTo>
                    <a:cubicBezTo>
                      <a:pt x="83" y="360"/>
                      <a:pt x="23" y="225"/>
                      <a:pt x="16" y="184"/>
                    </a:cubicBezTo>
                    <a:cubicBezTo>
                      <a:pt x="9" y="150"/>
                      <a:pt x="0" y="106"/>
                      <a:pt x="8" y="69"/>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83" name="ïṡlîďê"/>
              <p:cNvSpPr/>
              <p:nvPr/>
            </p:nvSpPr>
            <p:spPr bwMode="auto">
              <a:xfrm>
                <a:off x="5793581" y="6170613"/>
                <a:ext cx="185738" cy="360362"/>
              </a:xfrm>
              <a:custGeom>
                <a:avLst/>
                <a:gdLst>
                  <a:gd name="T0" fmla="*/ 27 w 122"/>
                  <a:gd name="T1" fmla="*/ 148 h 238"/>
                  <a:gd name="T2" fmla="*/ 82 w 122"/>
                  <a:gd name="T3" fmla="*/ 235 h 238"/>
                  <a:gd name="T4" fmla="*/ 89 w 122"/>
                  <a:gd name="T5" fmla="*/ 237 h 238"/>
                  <a:gd name="T6" fmla="*/ 120 w 122"/>
                  <a:gd name="T7" fmla="*/ 145 h 238"/>
                  <a:gd name="T8" fmla="*/ 97 w 122"/>
                  <a:gd name="T9" fmla="*/ 75 h 238"/>
                  <a:gd name="T10" fmla="*/ 87 w 122"/>
                  <a:gd name="T11" fmla="*/ 13 h 238"/>
                  <a:gd name="T12" fmla="*/ 86 w 122"/>
                  <a:gd name="T13" fmla="*/ 0 h 238"/>
                  <a:gd name="T14" fmla="*/ 0 w 122"/>
                  <a:gd name="T15" fmla="*/ 20 h 238"/>
                  <a:gd name="T16" fmla="*/ 26 w 122"/>
                  <a:gd name="T17" fmla="*/ 116 h 238"/>
                  <a:gd name="T18" fmla="*/ 27 w 122"/>
                  <a:gd name="T19" fmla="*/ 14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238">
                    <a:moveTo>
                      <a:pt x="27" y="148"/>
                    </a:moveTo>
                    <a:cubicBezTo>
                      <a:pt x="32" y="185"/>
                      <a:pt x="46" y="218"/>
                      <a:pt x="82" y="235"/>
                    </a:cubicBezTo>
                    <a:cubicBezTo>
                      <a:pt x="83" y="236"/>
                      <a:pt x="87" y="238"/>
                      <a:pt x="89" y="237"/>
                    </a:cubicBezTo>
                    <a:cubicBezTo>
                      <a:pt x="122" y="222"/>
                      <a:pt x="122" y="176"/>
                      <a:pt x="120" y="145"/>
                    </a:cubicBezTo>
                    <a:cubicBezTo>
                      <a:pt x="118" y="120"/>
                      <a:pt x="104" y="98"/>
                      <a:pt x="97" y="75"/>
                    </a:cubicBezTo>
                    <a:cubicBezTo>
                      <a:pt x="91" y="55"/>
                      <a:pt x="88" y="34"/>
                      <a:pt x="87" y="13"/>
                    </a:cubicBezTo>
                    <a:cubicBezTo>
                      <a:pt x="87" y="13"/>
                      <a:pt x="85" y="0"/>
                      <a:pt x="86" y="0"/>
                    </a:cubicBezTo>
                    <a:cubicBezTo>
                      <a:pt x="86" y="0"/>
                      <a:pt x="0" y="20"/>
                      <a:pt x="0" y="20"/>
                    </a:cubicBezTo>
                    <a:cubicBezTo>
                      <a:pt x="13" y="49"/>
                      <a:pt x="25" y="84"/>
                      <a:pt x="26" y="116"/>
                    </a:cubicBezTo>
                    <a:cubicBezTo>
                      <a:pt x="27" y="124"/>
                      <a:pt x="26" y="139"/>
                      <a:pt x="27" y="148"/>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84" name="ïṡḻiďé"/>
              <p:cNvSpPr/>
              <p:nvPr/>
            </p:nvSpPr>
            <p:spPr bwMode="auto">
              <a:xfrm>
                <a:off x="5828506" y="6362701"/>
                <a:ext cx="188913" cy="231775"/>
              </a:xfrm>
              <a:custGeom>
                <a:avLst/>
                <a:gdLst>
                  <a:gd name="T0" fmla="*/ 108 w 125"/>
                  <a:gd name="T1" fmla="*/ 33 h 153"/>
                  <a:gd name="T2" fmla="*/ 79 w 125"/>
                  <a:gd name="T3" fmla="*/ 141 h 153"/>
                  <a:gd name="T4" fmla="*/ 5 w 125"/>
                  <a:gd name="T5" fmla="*/ 57 h 153"/>
                  <a:gd name="T6" fmla="*/ 4 w 125"/>
                  <a:gd name="T7" fmla="*/ 21 h 153"/>
                  <a:gd name="T8" fmla="*/ 15 w 125"/>
                  <a:gd name="T9" fmla="*/ 55 h 153"/>
                  <a:gd name="T10" fmla="*/ 65 w 125"/>
                  <a:gd name="T11" fmla="*/ 83 h 153"/>
                  <a:gd name="T12" fmla="*/ 97 w 125"/>
                  <a:gd name="T13" fmla="*/ 36 h 153"/>
                  <a:gd name="T14" fmla="*/ 94 w 125"/>
                  <a:gd name="T15" fmla="*/ 0 h 153"/>
                  <a:gd name="T16" fmla="*/ 108 w 125"/>
                  <a:gd name="T17"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53">
                    <a:moveTo>
                      <a:pt x="108" y="33"/>
                    </a:moveTo>
                    <a:cubicBezTo>
                      <a:pt x="125" y="132"/>
                      <a:pt x="79" y="141"/>
                      <a:pt x="79" y="141"/>
                    </a:cubicBezTo>
                    <a:cubicBezTo>
                      <a:pt x="27" y="153"/>
                      <a:pt x="5" y="57"/>
                      <a:pt x="5" y="57"/>
                    </a:cubicBezTo>
                    <a:cubicBezTo>
                      <a:pt x="0" y="38"/>
                      <a:pt x="4" y="21"/>
                      <a:pt x="4" y="21"/>
                    </a:cubicBezTo>
                    <a:cubicBezTo>
                      <a:pt x="4" y="33"/>
                      <a:pt x="15" y="55"/>
                      <a:pt x="15" y="55"/>
                    </a:cubicBezTo>
                    <a:cubicBezTo>
                      <a:pt x="26" y="73"/>
                      <a:pt x="43" y="88"/>
                      <a:pt x="65" y="83"/>
                    </a:cubicBezTo>
                    <a:cubicBezTo>
                      <a:pt x="65" y="83"/>
                      <a:pt x="91" y="78"/>
                      <a:pt x="97" y="36"/>
                    </a:cubicBezTo>
                    <a:cubicBezTo>
                      <a:pt x="97" y="36"/>
                      <a:pt x="97" y="15"/>
                      <a:pt x="94" y="0"/>
                    </a:cubicBezTo>
                    <a:cubicBezTo>
                      <a:pt x="94" y="0"/>
                      <a:pt x="102" y="11"/>
                      <a:pt x="108" y="33"/>
                    </a:cubicBezTo>
                    <a:close/>
                  </a:path>
                </a:pathLst>
              </a:custGeom>
              <a:solidFill>
                <a:srgbClr val="3B231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85" name="ïṡľîďé"/>
              <p:cNvSpPr/>
              <p:nvPr/>
            </p:nvSpPr>
            <p:spPr bwMode="auto">
              <a:xfrm>
                <a:off x="5439569" y="4840288"/>
                <a:ext cx="484188" cy="1362075"/>
              </a:xfrm>
              <a:custGeom>
                <a:avLst/>
                <a:gdLst>
                  <a:gd name="T0" fmla="*/ 8 w 320"/>
                  <a:gd name="T1" fmla="*/ 68 h 900"/>
                  <a:gd name="T2" fmla="*/ 40 w 320"/>
                  <a:gd name="T3" fmla="*/ 18 h 900"/>
                  <a:gd name="T4" fmla="*/ 90 w 320"/>
                  <a:gd name="T5" fmla="*/ 1 h 900"/>
                  <a:gd name="T6" fmla="*/ 201 w 320"/>
                  <a:gd name="T7" fmla="*/ 144 h 900"/>
                  <a:gd name="T8" fmla="*/ 228 w 320"/>
                  <a:gd name="T9" fmla="*/ 361 h 900"/>
                  <a:gd name="T10" fmla="*/ 288 w 320"/>
                  <a:gd name="T11" fmla="*/ 600 h 900"/>
                  <a:gd name="T12" fmla="*/ 320 w 320"/>
                  <a:gd name="T13" fmla="*/ 881 h 900"/>
                  <a:gd name="T14" fmla="*/ 235 w 320"/>
                  <a:gd name="T15" fmla="*/ 900 h 900"/>
                  <a:gd name="T16" fmla="*/ 162 w 320"/>
                  <a:gd name="T17" fmla="*/ 699 h 900"/>
                  <a:gd name="T18" fmla="*/ 93 w 320"/>
                  <a:gd name="T19" fmla="*/ 399 h 900"/>
                  <a:gd name="T20" fmla="*/ 16 w 320"/>
                  <a:gd name="T21" fmla="*/ 183 h 900"/>
                  <a:gd name="T22" fmla="*/ 8 w 320"/>
                  <a:gd name="T23" fmla="*/ 68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900">
                    <a:moveTo>
                      <a:pt x="8" y="68"/>
                    </a:moveTo>
                    <a:cubicBezTo>
                      <a:pt x="12" y="48"/>
                      <a:pt x="22" y="30"/>
                      <a:pt x="40" y="18"/>
                    </a:cubicBezTo>
                    <a:cubicBezTo>
                      <a:pt x="55" y="7"/>
                      <a:pt x="72" y="0"/>
                      <a:pt x="90" y="1"/>
                    </a:cubicBezTo>
                    <a:cubicBezTo>
                      <a:pt x="168" y="5"/>
                      <a:pt x="188" y="81"/>
                      <a:pt x="201" y="144"/>
                    </a:cubicBezTo>
                    <a:cubicBezTo>
                      <a:pt x="219" y="233"/>
                      <a:pt x="207" y="243"/>
                      <a:pt x="228" y="361"/>
                    </a:cubicBezTo>
                    <a:cubicBezTo>
                      <a:pt x="239" y="425"/>
                      <a:pt x="277" y="536"/>
                      <a:pt x="288" y="600"/>
                    </a:cubicBezTo>
                    <a:cubicBezTo>
                      <a:pt x="303" y="692"/>
                      <a:pt x="310" y="788"/>
                      <a:pt x="320" y="881"/>
                    </a:cubicBezTo>
                    <a:cubicBezTo>
                      <a:pt x="235" y="900"/>
                      <a:pt x="235" y="900"/>
                      <a:pt x="235" y="900"/>
                    </a:cubicBezTo>
                    <a:cubicBezTo>
                      <a:pt x="209" y="835"/>
                      <a:pt x="183" y="765"/>
                      <a:pt x="162" y="699"/>
                    </a:cubicBezTo>
                    <a:cubicBezTo>
                      <a:pt x="118" y="567"/>
                      <a:pt x="134" y="552"/>
                      <a:pt x="93" y="399"/>
                    </a:cubicBezTo>
                    <a:cubicBezTo>
                      <a:pt x="83" y="359"/>
                      <a:pt x="24" y="224"/>
                      <a:pt x="16" y="183"/>
                    </a:cubicBezTo>
                    <a:cubicBezTo>
                      <a:pt x="9" y="149"/>
                      <a:pt x="0" y="105"/>
                      <a:pt x="8" y="68"/>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86" name="îşľïḓè"/>
              <p:cNvSpPr/>
              <p:nvPr/>
            </p:nvSpPr>
            <p:spPr bwMode="auto">
              <a:xfrm>
                <a:off x="5590381" y="41021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187" name="ïṥḻîḋè"/>
              <p:cNvSpPr/>
              <p:nvPr/>
            </p:nvSpPr>
            <p:spPr bwMode="auto">
              <a:xfrm>
                <a:off x="5590381" y="41021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p>
            </p:txBody>
          </p:sp>
          <p:sp>
            <p:nvSpPr>
              <p:cNvPr id="188" name="îŝľïḑe"/>
              <p:cNvSpPr/>
              <p:nvPr/>
            </p:nvSpPr>
            <p:spPr bwMode="auto">
              <a:xfrm>
                <a:off x="5344319" y="3867151"/>
                <a:ext cx="503238" cy="222250"/>
              </a:xfrm>
              <a:custGeom>
                <a:avLst/>
                <a:gdLst>
                  <a:gd name="T0" fmla="*/ 0 w 332"/>
                  <a:gd name="T1" fmla="*/ 146 h 146"/>
                  <a:gd name="T2" fmla="*/ 332 w 332"/>
                  <a:gd name="T3" fmla="*/ 146 h 146"/>
                  <a:gd name="T4" fmla="*/ 267 w 332"/>
                  <a:gd name="T5" fmla="*/ 2 h 146"/>
                  <a:gd name="T6" fmla="*/ 255 w 332"/>
                  <a:gd name="T7" fmla="*/ 0 h 146"/>
                  <a:gd name="T8" fmla="*/ 161 w 332"/>
                  <a:gd name="T9" fmla="*/ 137 h 146"/>
                  <a:gd name="T10" fmla="*/ 64 w 332"/>
                  <a:gd name="T11" fmla="*/ 0 h 146"/>
                  <a:gd name="T12" fmla="*/ 52 w 332"/>
                  <a:gd name="T13" fmla="*/ 2 h 146"/>
                  <a:gd name="T14" fmla="*/ 0 w 332"/>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146">
                    <a:moveTo>
                      <a:pt x="0" y="146"/>
                    </a:moveTo>
                    <a:cubicBezTo>
                      <a:pt x="332" y="146"/>
                      <a:pt x="332" y="146"/>
                      <a:pt x="332" y="146"/>
                    </a:cubicBezTo>
                    <a:cubicBezTo>
                      <a:pt x="332" y="146"/>
                      <a:pt x="216" y="94"/>
                      <a:pt x="267" y="2"/>
                    </a:cubicBezTo>
                    <a:cubicBezTo>
                      <a:pt x="242" y="0"/>
                      <a:pt x="280" y="3"/>
                      <a:pt x="255" y="0"/>
                    </a:cubicBezTo>
                    <a:cubicBezTo>
                      <a:pt x="161" y="137"/>
                      <a:pt x="161" y="137"/>
                      <a:pt x="161" y="137"/>
                    </a:cubicBezTo>
                    <a:cubicBezTo>
                      <a:pt x="64" y="0"/>
                      <a:pt x="64" y="0"/>
                      <a:pt x="64" y="0"/>
                    </a:cubicBezTo>
                    <a:cubicBezTo>
                      <a:pt x="40" y="4"/>
                      <a:pt x="75" y="0"/>
                      <a:pt x="52" y="2"/>
                    </a:cubicBezTo>
                    <a:cubicBezTo>
                      <a:pt x="52" y="2"/>
                      <a:pt x="66" y="83"/>
                      <a:pt x="0" y="146"/>
                    </a:cubicBezTo>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89" name="ïṩ1ïḓé"/>
              <p:cNvSpPr/>
              <p:nvPr/>
            </p:nvSpPr>
            <p:spPr bwMode="auto">
              <a:xfrm>
                <a:off x="5291931" y="4089401"/>
                <a:ext cx="601663" cy="671512"/>
              </a:xfrm>
              <a:custGeom>
                <a:avLst/>
                <a:gdLst>
                  <a:gd name="T0" fmla="*/ 367 w 398"/>
                  <a:gd name="T1" fmla="*/ 0 h 444"/>
                  <a:gd name="T2" fmla="*/ 35 w 398"/>
                  <a:gd name="T3" fmla="*/ 0 h 444"/>
                  <a:gd name="T4" fmla="*/ 57 w 398"/>
                  <a:gd name="T5" fmla="*/ 169 h 444"/>
                  <a:gd name="T6" fmla="*/ 17 w 398"/>
                  <a:gd name="T7" fmla="*/ 444 h 444"/>
                  <a:gd name="T8" fmla="*/ 376 w 398"/>
                  <a:gd name="T9" fmla="*/ 444 h 444"/>
                  <a:gd name="T10" fmla="*/ 335 w 398"/>
                  <a:gd name="T11" fmla="*/ 172 h 444"/>
                  <a:gd name="T12" fmla="*/ 367 w 39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98" h="444">
                    <a:moveTo>
                      <a:pt x="367" y="0"/>
                    </a:moveTo>
                    <a:cubicBezTo>
                      <a:pt x="35" y="0"/>
                      <a:pt x="35" y="0"/>
                      <a:pt x="35" y="0"/>
                    </a:cubicBezTo>
                    <a:cubicBezTo>
                      <a:pt x="35" y="0"/>
                      <a:pt x="0" y="59"/>
                      <a:pt x="57" y="169"/>
                    </a:cubicBezTo>
                    <a:cubicBezTo>
                      <a:pt x="69" y="362"/>
                      <a:pt x="17" y="444"/>
                      <a:pt x="17" y="444"/>
                    </a:cubicBezTo>
                    <a:cubicBezTo>
                      <a:pt x="376" y="444"/>
                      <a:pt x="376" y="444"/>
                      <a:pt x="376" y="444"/>
                    </a:cubicBezTo>
                    <a:cubicBezTo>
                      <a:pt x="330" y="362"/>
                      <a:pt x="327" y="258"/>
                      <a:pt x="335" y="172"/>
                    </a:cubicBezTo>
                    <a:cubicBezTo>
                      <a:pt x="335" y="172"/>
                      <a:pt x="398" y="91"/>
                      <a:pt x="367" y="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90" name="iSḻiḓe"/>
              <p:cNvSpPr/>
              <p:nvPr/>
            </p:nvSpPr>
            <p:spPr bwMode="auto">
              <a:xfrm>
                <a:off x="5280819" y="4089401"/>
                <a:ext cx="608013" cy="260350"/>
              </a:xfrm>
              <a:custGeom>
                <a:avLst/>
                <a:gdLst>
                  <a:gd name="T0" fmla="*/ 342 w 402"/>
                  <a:gd name="T1" fmla="*/ 172 h 172"/>
                  <a:gd name="T2" fmla="*/ 374 w 402"/>
                  <a:gd name="T3" fmla="*/ 0 h 172"/>
                  <a:gd name="T4" fmla="*/ 42 w 402"/>
                  <a:gd name="T5" fmla="*/ 0 h 172"/>
                  <a:gd name="T6" fmla="*/ 64 w 402"/>
                  <a:gd name="T7" fmla="*/ 169 h 172"/>
                </a:gdLst>
                <a:ahLst/>
                <a:cxnLst>
                  <a:cxn ang="0">
                    <a:pos x="T0" y="T1"/>
                  </a:cxn>
                  <a:cxn ang="0">
                    <a:pos x="T2" y="T3"/>
                  </a:cxn>
                  <a:cxn ang="0">
                    <a:pos x="T4" y="T5"/>
                  </a:cxn>
                  <a:cxn ang="0">
                    <a:pos x="T6" y="T7"/>
                  </a:cxn>
                </a:cxnLst>
                <a:rect l="0" t="0" r="r" b="b"/>
                <a:pathLst>
                  <a:path w="402" h="172">
                    <a:moveTo>
                      <a:pt x="342" y="172"/>
                    </a:moveTo>
                    <a:cubicBezTo>
                      <a:pt x="342" y="172"/>
                      <a:pt x="402" y="108"/>
                      <a:pt x="374" y="0"/>
                    </a:cubicBezTo>
                    <a:cubicBezTo>
                      <a:pt x="42" y="0"/>
                      <a:pt x="42" y="0"/>
                      <a:pt x="42" y="0"/>
                    </a:cubicBezTo>
                    <a:cubicBezTo>
                      <a:pt x="42" y="0"/>
                      <a:pt x="0" y="84"/>
                      <a:pt x="64" y="169"/>
                    </a:cubicBezTo>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191" name="iṩḻïďe"/>
              <p:cNvSpPr/>
              <p:nvPr/>
            </p:nvSpPr>
            <p:spPr bwMode="auto">
              <a:xfrm>
                <a:off x="5380831" y="4803776"/>
                <a:ext cx="360363" cy="339725"/>
              </a:xfrm>
              <a:custGeom>
                <a:avLst/>
                <a:gdLst>
                  <a:gd name="T0" fmla="*/ 58 w 238"/>
                  <a:gd name="T1" fmla="*/ 225 h 225"/>
                  <a:gd name="T2" fmla="*/ 54 w 238"/>
                  <a:gd name="T3" fmla="*/ 44 h 225"/>
                  <a:gd name="T4" fmla="*/ 128 w 238"/>
                  <a:gd name="T5" fmla="*/ 9 h 225"/>
                  <a:gd name="T6" fmla="*/ 229 w 238"/>
                  <a:gd name="T7" fmla="*/ 87 h 225"/>
                  <a:gd name="T8" fmla="*/ 236 w 238"/>
                  <a:gd name="T9" fmla="*/ 143 h 225"/>
                  <a:gd name="T10" fmla="*/ 117 w 238"/>
                  <a:gd name="T11" fmla="*/ 34 h 225"/>
                  <a:gd name="T12" fmla="*/ 58 w 238"/>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238" h="225">
                    <a:moveTo>
                      <a:pt x="58" y="225"/>
                    </a:moveTo>
                    <a:cubicBezTo>
                      <a:pt x="58" y="225"/>
                      <a:pt x="0" y="99"/>
                      <a:pt x="54" y="44"/>
                    </a:cubicBezTo>
                    <a:cubicBezTo>
                      <a:pt x="54" y="44"/>
                      <a:pt x="80" y="13"/>
                      <a:pt x="128" y="9"/>
                    </a:cubicBezTo>
                    <a:cubicBezTo>
                      <a:pt x="128" y="9"/>
                      <a:pt x="211" y="0"/>
                      <a:pt x="229" y="87"/>
                    </a:cubicBezTo>
                    <a:cubicBezTo>
                      <a:pt x="229" y="87"/>
                      <a:pt x="238" y="120"/>
                      <a:pt x="236" y="143"/>
                    </a:cubicBezTo>
                    <a:cubicBezTo>
                      <a:pt x="236" y="143"/>
                      <a:pt x="213" y="22"/>
                      <a:pt x="117" y="34"/>
                    </a:cubicBezTo>
                    <a:cubicBezTo>
                      <a:pt x="117" y="34"/>
                      <a:pt x="18" y="47"/>
                      <a:pt x="58" y="225"/>
                    </a:cubicBezTo>
                    <a:close/>
                  </a:path>
                </a:pathLst>
              </a:custGeom>
              <a:solidFill>
                <a:srgbClr val="9F2E2C"/>
              </a:solidFill>
              <a:ln>
                <a:noFill/>
              </a:ln>
            </p:spPr>
            <p:txBody>
              <a:bodyPr anchor="ctr"/>
              <a:p>
                <a:pPr algn="ctr"/>
              </a:p>
            </p:txBody>
          </p:sp>
          <p:sp>
            <p:nvSpPr>
              <p:cNvPr id="192" name="ïşļïḓè"/>
              <p:cNvSpPr/>
              <p:nvPr/>
            </p:nvSpPr>
            <p:spPr bwMode="auto">
              <a:xfrm>
                <a:off x="5071269" y="4819651"/>
                <a:ext cx="358775" cy="341312"/>
              </a:xfrm>
              <a:custGeom>
                <a:avLst/>
                <a:gdLst>
                  <a:gd name="T0" fmla="*/ 58 w 238"/>
                  <a:gd name="T1" fmla="*/ 225 h 225"/>
                  <a:gd name="T2" fmla="*/ 54 w 238"/>
                  <a:gd name="T3" fmla="*/ 44 h 225"/>
                  <a:gd name="T4" fmla="*/ 127 w 238"/>
                  <a:gd name="T5" fmla="*/ 9 h 225"/>
                  <a:gd name="T6" fmla="*/ 229 w 238"/>
                  <a:gd name="T7" fmla="*/ 87 h 225"/>
                  <a:gd name="T8" fmla="*/ 235 w 238"/>
                  <a:gd name="T9" fmla="*/ 143 h 225"/>
                  <a:gd name="T10" fmla="*/ 117 w 238"/>
                  <a:gd name="T11" fmla="*/ 34 h 225"/>
                  <a:gd name="T12" fmla="*/ 58 w 238"/>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238" h="225">
                    <a:moveTo>
                      <a:pt x="58" y="225"/>
                    </a:moveTo>
                    <a:cubicBezTo>
                      <a:pt x="58" y="225"/>
                      <a:pt x="0" y="99"/>
                      <a:pt x="54" y="44"/>
                    </a:cubicBezTo>
                    <a:cubicBezTo>
                      <a:pt x="54" y="44"/>
                      <a:pt x="80" y="13"/>
                      <a:pt x="127" y="9"/>
                    </a:cubicBezTo>
                    <a:cubicBezTo>
                      <a:pt x="127" y="9"/>
                      <a:pt x="211" y="0"/>
                      <a:pt x="229" y="87"/>
                    </a:cubicBezTo>
                    <a:cubicBezTo>
                      <a:pt x="229" y="87"/>
                      <a:pt x="238" y="120"/>
                      <a:pt x="235" y="143"/>
                    </a:cubicBezTo>
                    <a:cubicBezTo>
                      <a:pt x="235" y="143"/>
                      <a:pt x="212" y="22"/>
                      <a:pt x="117" y="34"/>
                    </a:cubicBezTo>
                    <a:cubicBezTo>
                      <a:pt x="117" y="34"/>
                      <a:pt x="18" y="46"/>
                      <a:pt x="58" y="225"/>
                    </a:cubicBezTo>
                    <a:close/>
                  </a:path>
                </a:pathLst>
              </a:custGeom>
              <a:solidFill>
                <a:srgbClr val="9F2E2C"/>
              </a:solidFill>
              <a:ln>
                <a:noFill/>
              </a:ln>
            </p:spPr>
            <p:txBody>
              <a:bodyPr anchor="ctr"/>
              <a:p>
                <a:pPr algn="ctr"/>
              </a:p>
            </p:txBody>
          </p:sp>
          <p:sp>
            <p:nvSpPr>
              <p:cNvPr id="193" name="iṡlíḑe"/>
              <p:cNvSpPr/>
              <p:nvPr/>
            </p:nvSpPr>
            <p:spPr bwMode="auto">
              <a:xfrm>
                <a:off x="5720556" y="3424238"/>
                <a:ext cx="306388" cy="747712"/>
              </a:xfrm>
              <a:custGeom>
                <a:avLst/>
                <a:gdLst>
                  <a:gd name="T0" fmla="*/ 103 w 203"/>
                  <a:gd name="T1" fmla="*/ 0 h 494"/>
                  <a:gd name="T2" fmla="*/ 203 w 203"/>
                  <a:gd name="T3" fmla="*/ 458 h 494"/>
                  <a:gd name="T4" fmla="*/ 6 w 203"/>
                  <a:gd name="T5" fmla="*/ 337 h 494"/>
                  <a:gd name="T6" fmla="*/ 49 w 203"/>
                  <a:gd name="T7" fmla="*/ 119 h 494"/>
                  <a:gd name="T8" fmla="*/ 103 w 203"/>
                  <a:gd name="T9" fmla="*/ 0 h 494"/>
                </a:gdLst>
                <a:ahLst/>
                <a:cxnLst>
                  <a:cxn ang="0">
                    <a:pos x="T0" y="T1"/>
                  </a:cxn>
                  <a:cxn ang="0">
                    <a:pos x="T2" y="T3"/>
                  </a:cxn>
                  <a:cxn ang="0">
                    <a:pos x="T4" y="T5"/>
                  </a:cxn>
                  <a:cxn ang="0">
                    <a:pos x="T6" y="T7"/>
                  </a:cxn>
                  <a:cxn ang="0">
                    <a:pos x="T8" y="T9"/>
                  </a:cxn>
                </a:cxnLst>
                <a:rect l="0" t="0" r="r" b="b"/>
                <a:pathLst>
                  <a:path w="203" h="494">
                    <a:moveTo>
                      <a:pt x="103" y="0"/>
                    </a:moveTo>
                    <a:cubicBezTo>
                      <a:pt x="103" y="0"/>
                      <a:pt x="26" y="322"/>
                      <a:pt x="203" y="458"/>
                    </a:cubicBezTo>
                    <a:cubicBezTo>
                      <a:pt x="203" y="458"/>
                      <a:pt x="1" y="494"/>
                      <a:pt x="6" y="337"/>
                    </a:cubicBezTo>
                    <a:cubicBezTo>
                      <a:pt x="6" y="337"/>
                      <a:pt x="0" y="260"/>
                      <a:pt x="49" y="119"/>
                    </a:cubicBezTo>
                    <a:cubicBezTo>
                      <a:pt x="49" y="119"/>
                      <a:pt x="83" y="86"/>
                      <a:pt x="103" y="0"/>
                    </a:cubicBezTo>
                    <a:close/>
                  </a:path>
                </a:pathLst>
              </a:custGeom>
              <a:solidFill>
                <a:srgbClr val="BE1E2D"/>
              </a:solidFill>
              <a:ln>
                <a:noFill/>
              </a:ln>
            </p:spPr>
            <p:txBody>
              <a:bodyPr anchor="ctr"/>
              <a:p>
                <a:pPr algn="ctr"/>
              </a:p>
            </p:txBody>
          </p:sp>
          <p:sp>
            <p:nvSpPr>
              <p:cNvPr id="194" name="isḷíḓè"/>
              <p:cNvSpPr/>
              <p:nvPr/>
            </p:nvSpPr>
            <p:spPr bwMode="auto">
              <a:xfrm>
                <a:off x="5098256" y="2873376"/>
                <a:ext cx="469900" cy="1287462"/>
              </a:xfrm>
              <a:custGeom>
                <a:avLst/>
                <a:gdLst>
                  <a:gd name="T0" fmla="*/ 295 w 311"/>
                  <a:gd name="T1" fmla="*/ 0 h 850"/>
                  <a:gd name="T2" fmla="*/ 94 w 311"/>
                  <a:gd name="T3" fmla="*/ 267 h 850"/>
                  <a:gd name="T4" fmla="*/ 86 w 311"/>
                  <a:gd name="T5" fmla="*/ 643 h 850"/>
                  <a:gd name="T6" fmla="*/ 0 w 311"/>
                  <a:gd name="T7" fmla="*/ 790 h 850"/>
                  <a:gd name="T8" fmla="*/ 175 w 311"/>
                  <a:gd name="T9" fmla="*/ 790 h 850"/>
                  <a:gd name="T10" fmla="*/ 163 w 311"/>
                  <a:gd name="T11" fmla="*/ 317 h 850"/>
                  <a:gd name="T12" fmla="*/ 311 w 311"/>
                  <a:gd name="T13" fmla="*/ 90 h 850"/>
                  <a:gd name="T14" fmla="*/ 295 w 311"/>
                  <a:gd name="T15" fmla="*/ 0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850">
                    <a:moveTo>
                      <a:pt x="295" y="0"/>
                    </a:moveTo>
                    <a:cubicBezTo>
                      <a:pt x="295" y="0"/>
                      <a:pt x="68" y="19"/>
                      <a:pt x="94" y="267"/>
                    </a:cubicBezTo>
                    <a:cubicBezTo>
                      <a:pt x="94" y="267"/>
                      <a:pt x="110" y="557"/>
                      <a:pt x="86" y="643"/>
                    </a:cubicBezTo>
                    <a:cubicBezTo>
                      <a:pt x="86" y="643"/>
                      <a:pt x="58" y="750"/>
                      <a:pt x="0" y="790"/>
                    </a:cubicBezTo>
                    <a:cubicBezTo>
                      <a:pt x="0" y="790"/>
                      <a:pt x="73" y="850"/>
                      <a:pt x="175" y="790"/>
                    </a:cubicBezTo>
                    <a:cubicBezTo>
                      <a:pt x="175" y="790"/>
                      <a:pt x="234" y="679"/>
                      <a:pt x="163" y="317"/>
                    </a:cubicBezTo>
                    <a:cubicBezTo>
                      <a:pt x="163" y="317"/>
                      <a:pt x="107" y="89"/>
                      <a:pt x="311" y="90"/>
                    </a:cubicBezTo>
                    <a:cubicBezTo>
                      <a:pt x="311" y="90"/>
                      <a:pt x="282" y="29"/>
                      <a:pt x="295" y="0"/>
                    </a:cubicBezTo>
                    <a:close/>
                  </a:path>
                </a:pathLst>
              </a:custGeom>
              <a:solidFill>
                <a:srgbClr val="BE1E2D"/>
              </a:solidFill>
              <a:ln>
                <a:noFill/>
              </a:ln>
            </p:spPr>
            <p:txBody>
              <a:bodyPr anchor="ctr"/>
              <a:p>
                <a:pPr algn="ctr"/>
              </a:p>
            </p:txBody>
          </p:sp>
          <p:sp>
            <p:nvSpPr>
              <p:cNvPr id="195" name="îŝ1îḓé"/>
              <p:cNvSpPr/>
              <p:nvPr/>
            </p:nvSpPr>
            <p:spPr bwMode="auto">
              <a:xfrm>
                <a:off x="5361781" y="2865438"/>
                <a:ext cx="631825" cy="439737"/>
              </a:xfrm>
              <a:custGeom>
                <a:avLst/>
                <a:gdLst>
                  <a:gd name="T0" fmla="*/ 77 w 418"/>
                  <a:gd name="T1" fmla="*/ 103 h 290"/>
                  <a:gd name="T2" fmla="*/ 348 w 418"/>
                  <a:gd name="T3" fmla="*/ 290 h 290"/>
                  <a:gd name="T4" fmla="*/ 121 w 418"/>
                  <a:gd name="T5" fmla="*/ 5 h 290"/>
                  <a:gd name="T6" fmla="*/ 77 w 418"/>
                  <a:gd name="T7" fmla="*/ 103 h 290"/>
                </a:gdLst>
                <a:ahLst/>
                <a:cxnLst>
                  <a:cxn ang="0">
                    <a:pos x="T0" y="T1"/>
                  </a:cxn>
                  <a:cxn ang="0">
                    <a:pos x="T2" y="T3"/>
                  </a:cxn>
                  <a:cxn ang="0">
                    <a:pos x="T4" y="T5"/>
                  </a:cxn>
                  <a:cxn ang="0">
                    <a:pos x="T6" y="T7"/>
                  </a:cxn>
                </a:cxnLst>
                <a:rect l="0" t="0" r="r" b="b"/>
                <a:pathLst>
                  <a:path w="418" h="290">
                    <a:moveTo>
                      <a:pt x="77" y="103"/>
                    </a:moveTo>
                    <a:cubicBezTo>
                      <a:pt x="77" y="103"/>
                      <a:pt x="137" y="229"/>
                      <a:pt x="348" y="290"/>
                    </a:cubicBezTo>
                    <a:cubicBezTo>
                      <a:pt x="348" y="290"/>
                      <a:pt x="418" y="5"/>
                      <a:pt x="121" y="5"/>
                    </a:cubicBezTo>
                    <a:cubicBezTo>
                      <a:pt x="121" y="5"/>
                      <a:pt x="0" y="0"/>
                      <a:pt x="77" y="103"/>
                    </a:cubicBezTo>
                    <a:close/>
                  </a:path>
                </a:pathLst>
              </a:custGeom>
              <a:solidFill>
                <a:srgbClr val="BE1E2D"/>
              </a:solidFill>
              <a:ln>
                <a:noFill/>
              </a:ln>
            </p:spPr>
            <p:txBody>
              <a:bodyPr anchor="ctr"/>
              <a:p>
                <a:pPr algn="ctr"/>
              </a:p>
            </p:txBody>
          </p:sp>
          <p:sp>
            <p:nvSpPr>
              <p:cNvPr id="196" name="íṣḷïḑé"/>
              <p:cNvSpPr/>
              <p:nvPr/>
            </p:nvSpPr>
            <p:spPr bwMode="auto">
              <a:xfrm>
                <a:off x="5131594" y="4117976"/>
                <a:ext cx="919163" cy="552450"/>
              </a:xfrm>
              <a:custGeom>
                <a:avLst/>
                <a:gdLst>
                  <a:gd name="T0" fmla="*/ 577 w 608"/>
                  <a:gd name="T1" fmla="*/ 328 h 365"/>
                  <a:gd name="T2" fmla="*/ 539 w 608"/>
                  <a:gd name="T3" fmla="*/ 365 h 365"/>
                  <a:gd name="T4" fmla="*/ 69 w 608"/>
                  <a:gd name="T5" fmla="*/ 365 h 365"/>
                  <a:gd name="T6" fmla="*/ 31 w 608"/>
                  <a:gd name="T7" fmla="*/ 328 h 365"/>
                  <a:gd name="T8" fmla="*/ 0 w 608"/>
                  <a:gd name="T9" fmla="*/ 37 h 365"/>
                  <a:gd name="T10" fmla="*/ 37 w 608"/>
                  <a:gd name="T11" fmla="*/ 0 h 365"/>
                  <a:gd name="T12" fmla="*/ 570 w 608"/>
                  <a:gd name="T13" fmla="*/ 0 h 365"/>
                  <a:gd name="T14" fmla="*/ 608 w 608"/>
                  <a:gd name="T15" fmla="*/ 37 h 365"/>
                  <a:gd name="T16" fmla="*/ 577 w 608"/>
                  <a:gd name="T17" fmla="*/ 32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365">
                    <a:moveTo>
                      <a:pt x="577" y="328"/>
                    </a:moveTo>
                    <a:cubicBezTo>
                      <a:pt x="577" y="348"/>
                      <a:pt x="560" y="365"/>
                      <a:pt x="539" y="365"/>
                    </a:cubicBezTo>
                    <a:cubicBezTo>
                      <a:pt x="69" y="365"/>
                      <a:pt x="69" y="365"/>
                      <a:pt x="69" y="365"/>
                    </a:cubicBezTo>
                    <a:cubicBezTo>
                      <a:pt x="48" y="365"/>
                      <a:pt x="31" y="348"/>
                      <a:pt x="31" y="328"/>
                    </a:cubicBezTo>
                    <a:cubicBezTo>
                      <a:pt x="0" y="37"/>
                      <a:pt x="0" y="37"/>
                      <a:pt x="0" y="37"/>
                    </a:cubicBezTo>
                    <a:cubicBezTo>
                      <a:pt x="0" y="17"/>
                      <a:pt x="17" y="0"/>
                      <a:pt x="37" y="0"/>
                    </a:cubicBezTo>
                    <a:cubicBezTo>
                      <a:pt x="570" y="0"/>
                      <a:pt x="570" y="0"/>
                      <a:pt x="570" y="0"/>
                    </a:cubicBezTo>
                    <a:cubicBezTo>
                      <a:pt x="591" y="0"/>
                      <a:pt x="608" y="17"/>
                      <a:pt x="608" y="37"/>
                    </a:cubicBezTo>
                    <a:lnTo>
                      <a:pt x="577" y="328"/>
                    </a:lnTo>
                    <a:close/>
                  </a:path>
                </a:pathLst>
              </a:custGeom>
              <a:solidFill>
                <a:srgbClr val="404041"/>
              </a:solidFill>
              <a:ln>
                <a:noFill/>
              </a:ln>
            </p:spPr>
            <p:txBody>
              <a:bodyPr anchor="ctr"/>
              <a:p>
                <a:pPr algn="ctr"/>
              </a:p>
            </p:txBody>
          </p:sp>
          <p:sp>
            <p:nvSpPr>
              <p:cNvPr id="197" name="íšḷíďé"/>
              <p:cNvSpPr/>
              <p:nvPr/>
            </p:nvSpPr>
            <p:spPr bwMode="auto">
              <a:xfrm>
                <a:off x="5161756" y="4160838"/>
                <a:ext cx="858838" cy="509587"/>
              </a:xfrm>
              <a:custGeom>
                <a:avLst/>
                <a:gdLst>
                  <a:gd name="T0" fmla="*/ 537 w 568"/>
                  <a:gd name="T1" fmla="*/ 302 h 337"/>
                  <a:gd name="T2" fmla="*/ 502 w 568"/>
                  <a:gd name="T3" fmla="*/ 337 h 337"/>
                  <a:gd name="T4" fmla="*/ 66 w 568"/>
                  <a:gd name="T5" fmla="*/ 337 h 337"/>
                  <a:gd name="T6" fmla="*/ 31 w 568"/>
                  <a:gd name="T7" fmla="*/ 302 h 337"/>
                  <a:gd name="T8" fmla="*/ 0 w 568"/>
                  <a:gd name="T9" fmla="*/ 35 h 337"/>
                  <a:gd name="T10" fmla="*/ 35 w 568"/>
                  <a:gd name="T11" fmla="*/ 0 h 337"/>
                  <a:gd name="T12" fmla="*/ 533 w 568"/>
                  <a:gd name="T13" fmla="*/ 0 h 337"/>
                  <a:gd name="T14" fmla="*/ 568 w 568"/>
                  <a:gd name="T15" fmla="*/ 35 h 337"/>
                  <a:gd name="T16" fmla="*/ 537 w 568"/>
                  <a:gd name="T17" fmla="*/ 30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8" h="337">
                    <a:moveTo>
                      <a:pt x="537" y="302"/>
                    </a:moveTo>
                    <a:cubicBezTo>
                      <a:pt x="537" y="321"/>
                      <a:pt x="521" y="337"/>
                      <a:pt x="502" y="337"/>
                    </a:cubicBezTo>
                    <a:cubicBezTo>
                      <a:pt x="66" y="337"/>
                      <a:pt x="66" y="337"/>
                      <a:pt x="66" y="337"/>
                    </a:cubicBezTo>
                    <a:cubicBezTo>
                      <a:pt x="47" y="337"/>
                      <a:pt x="31" y="321"/>
                      <a:pt x="31" y="302"/>
                    </a:cubicBezTo>
                    <a:cubicBezTo>
                      <a:pt x="0" y="35"/>
                      <a:pt x="0" y="35"/>
                      <a:pt x="0" y="35"/>
                    </a:cubicBezTo>
                    <a:cubicBezTo>
                      <a:pt x="0" y="16"/>
                      <a:pt x="15" y="0"/>
                      <a:pt x="35" y="0"/>
                    </a:cubicBezTo>
                    <a:cubicBezTo>
                      <a:pt x="533" y="0"/>
                      <a:pt x="533" y="0"/>
                      <a:pt x="533" y="0"/>
                    </a:cubicBezTo>
                    <a:cubicBezTo>
                      <a:pt x="552" y="0"/>
                      <a:pt x="568" y="16"/>
                      <a:pt x="568" y="35"/>
                    </a:cubicBezTo>
                    <a:lnTo>
                      <a:pt x="537" y="302"/>
                    </a:lnTo>
                    <a:close/>
                  </a:path>
                </a:pathLst>
              </a:custGeom>
              <a:solidFill>
                <a:srgbClr val="323031"/>
              </a:solidFill>
              <a:ln>
                <a:noFill/>
              </a:ln>
            </p:spPr>
            <p:txBody>
              <a:bodyPr anchor="ctr"/>
              <a:p>
                <a:pPr algn="ctr"/>
              </a:p>
            </p:txBody>
          </p:sp>
        </p:grpSp>
        <p:grpSp>
          <p:nvGrpSpPr>
            <p:cNvPr id="198" name="íṧ1ide"/>
            <p:cNvGrpSpPr/>
            <p:nvPr/>
          </p:nvGrpSpPr>
          <p:grpSpPr>
            <a:xfrm>
              <a:off x="2041648" y="2204333"/>
              <a:ext cx="1714500" cy="4065587"/>
              <a:chOff x="2969419" y="2571751"/>
              <a:chExt cx="1714500" cy="4065587"/>
            </a:xfrm>
          </p:grpSpPr>
          <p:sp>
            <p:nvSpPr>
              <p:cNvPr id="199" name="îSļïḓè"/>
              <p:cNvSpPr/>
              <p:nvPr/>
            </p:nvSpPr>
            <p:spPr bwMode="auto">
              <a:xfrm>
                <a:off x="3318669" y="6199188"/>
                <a:ext cx="481013" cy="225425"/>
              </a:xfrm>
              <a:custGeom>
                <a:avLst/>
                <a:gdLst>
                  <a:gd name="T0" fmla="*/ 303 w 303"/>
                  <a:gd name="T1" fmla="*/ 61 h 142"/>
                  <a:gd name="T2" fmla="*/ 3 w 303"/>
                  <a:gd name="T3" fmla="*/ 142 h 142"/>
                  <a:gd name="T4" fmla="*/ 0 w 303"/>
                  <a:gd name="T5" fmla="*/ 133 h 142"/>
                  <a:gd name="T6" fmla="*/ 302 w 303"/>
                  <a:gd name="T7" fmla="*/ 0 h 142"/>
                  <a:gd name="T8" fmla="*/ 303 w 303"/>
                  <a:gd name="T9" fmla="*/ 61 h 142"/>
                </a:gdLst>
                <a:ahLst/>
                <a:cxnLst>
                  <a:cxn ang="0">
                    <a:pos x="T0" y="T1"/>
                  </a:cxn>
                  <a:cxn ang="0">
                    <a:pos x="T2" y="T3"/>
                  </a:cxn>
                  <a:cxn ang="0">
                    <a:pos x="T4" y="T5"/>
                  </a:cxn>
                  <a:cxn ang="0">
                    <a:pos x="T6" y="T7"/>
                  </a:cxn>
                  <a:cxn ang="0">
                    <a:pos x="T8" y="T9"/>
                  </a:cxn>
                </a:cxnLst>
                <a:rect l="0" t="0" r="r" b="b"/>
                <a:pathLst>
                  <a:path w="303" h="142">
                    <a:moveTo>
                      <a:pt x="303" y="61"/>
                    </a:moveTo>
                    <a:lnTo>
                      <a:pt x="3" y="142"/>
                    </a:lnTo>
                    <a:lnTo>
                      <a:pt x="0" y="133"/>
                    </a:lnTo>
                    <a:lnTo>
                      <a:pt x="302" y="0"/>
                    </a:lnTo>
                    <a:lnTo>
                      <a:pt x="303" y="61"/>
                    </a:lnTo>
                    <a:close/>
                  </a:path>
                </a:pathLst>
              </a:cu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0" name="îṣľïdé"/>
              <p:cNvSpPr/>
              <p:nvPr/>
            </p:nvSpPr>
            <p:spPr bwMode="auto">
              <a:xfrm>
                <a:off x="3269456" y="6437313"/>
                <a:ext cx="128588" cy="128587"/>
              </a:xfrm>
              <a:prstGeom prst="ellipse">
                <a:avLst/>
              </a:pr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1" name="íŝļîḋe"/>
              <p:cNvSpPr/>
              <p:nvPr/>
            </p:nvSpPr>
            <p:spPr bwMode="auto">
              <a:xfrm>
                <a:off x="3301206" y="6469063"/>
                <a:ext cx="65088" cy="65087"/>
              </a:xfrm>
              <a:prstGeom prst="ellipse">
                <a:avLst/>
              </a:prstGeom>
              <a:solidFill>
                <a:srgbClr val="4D4D4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2" name="iś1ïḑe"/>
              <p:cNvSpPr/>
              <p:nvPr/>
            </p:nvSpPr>
            <p:spPr bwMode="auto">
              <a:xfrm>
                <a:off x="3250406" y="6403976"/>
                <a:ext cx="165100" cy="93662"/>
              </a:xfrm>
              <a:custGeom>
                <a:avLst/>
                <a:gdLst>
                  <a:gd name="T0" fmla="*/ 55 w 110"/>
                  <a:gd name="T1" fmla="*/ 14 h 62"/>
                  <a:gd name="T2" fmla="*/ 110 w 110"/>
                  <a:gd name="T3" fmla="*/ 62 h 62"/>
                  <a:gd name="T4" fmla="*/ 110 w 110"/>
                  <a:gd name="T5" fmla="*/ 55 h 62"/>
                  <a:gd name="T6" fmla="*/ 55 w 110"/>
                  <a:gd name="T7" fmla="*/ 0 h 62"/>
                  <a:gd name="T8" fmla="*/ 0 w 110"/>
                  <a:gd name="T9" fmla="*/ 55 h 62"/>
                  <a:gd name="T10" fmla="*/ 1 w 110"/>
                  <a:gd name="T11" fmla="*/ 62 h 62"/>
                  <a:gd name="T12" fmla="*/ 55 w 110"/>
                  <a:gd name="T13" fmla="*/ 14 h 62"/>
                </a:gdLst>
                <a:ahLst/>
                <a:cxnLst>
                  <a:cxn ang="0">
                    <a:pos x="T0" y="T1"/>
                  </a:cxn>
                  <a:cxn ang="0">
                    <a:pos x="T2" y="T3"/>
                  </a:cxn>
                  <a:cxn ang="0">
                    <a:pos x="T4" y="T5"/>
                  </a:cxn>
                  <a:cxn ang="0">
                    <a:pos x="T6" y="T7"/>
                  </a:cxn>
                  <a:cxn ang="0">
                    <a:pos x="T8" y="T9"/>
                  </a:cxn>
                  <a:cxn ang="0">
                    <a:pos x="T10" y="T11"/>
                  </a:cxn>
                  <a:cxn ang="0">
                    <a:pos x="T12" y="T13"/>
                  </a:cxn>
                </a:cxnLst>
                <a:rect l="0" t="0" r="r" b="b"/>
                <a:pathLst>
                  <a:path w="110" h="62">
                    <a:moveTo>
                      <a:pt x="55" y="14"/>
                    </a:moveTo>
                    <a:cubicBezTo>
                      <a:pt x="83" y="14"/>
                      <a:pt x="106" y="35"/>
                      <a:pt x="110" y="62"/>
                    </a:cubicBezTo>
                    <a:cubicBezTo>
                      <a:pt x="110" y="60"/>
                      <a:pt x="110" y="58"/>
                      <a:pt x="110" y="55"/>
                    </a:cubicBezTo>
                    <a:cubicBezTo>
                      <a:pt x="110" y="25"/>
                      <a:pt x="86" y="0"/>
                      <a:pt x="55" y="0"/>
                    </a:cubicBezTo>
                    <a:cubicBezTo>
                      <a:pt x="25" y="0"/>
                      <a:pt x="0" y="25"/>
                      <a:pt x="0" y="55"/>
                    </a:cubicBezTo>
                    <a:cubicBezTo>
                      <a:pt x="0" y="58"/>
                      <a:pt x="1" y="60"/>
                      <a:pt x="1" y="62"/>
                    </a:cubicBezTo>
                    <a:cubicBezTo>
                      <a:pt x="4" y="35"/>
                      <a:pt x="27" y="14"/>
                      <a:pt x="55" y="1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3" name="îṡḷídê"/>
              <p:cNvSpPr/>
              <p:nvPr/>
            </p:nvSpPr>
            <p:spPr bwMode="auto">
              <a:xfrm>
                <a:off x="3848894" y="6211888"/>
                <a:ext cx="479425" cy="212725"/>
              </a:xfrm>
              <a:custGeom>
                <a:avLst/>
                <a:gdLst>
                  <a:gd name="T0" fmla="*/ 0 w 302"/>
                  <a:gd name="T1" fmla="*/ 53 h 134"/>
                  <a:gd name="T2" fmla="*/ 300 w 302"/>
                  <a:gd name="T3" fmla="*/ 134 h 134"/>
                  <a:gd name="T4" fmla="*/ 302 w 302"/>
                  <a:gd name="T5" fmla="*/ 125 h 134"/>
                  <a:gd name="T6" fmla="*/ 0 w 302"/>
                  <a:gd name="T7" fmla="*/ 0 h 134"/>
                  <a:gd name="T8" fmla="*/ 0 w 302"/>
                  <a:gd name="T9" fmla="*/ 53 h 134"/>
                </a:gdLst>
                <a:ahLst/>
                <a:cxnLst>
                  <a:cxn ang="0">
                    <a:pos x="T0" y="T1"/>
                  </a:cxn>
                  <a:cxn ang="0">
                    <a:pos x="T2" y="T3"/>
                  </a:cxn>
                  <a:cxn ang="0">
                    <a:pos x="T4" y="T5"/>
                  </a:cxn>
                  <a:cxn ang="0">
                    <a:pos x="T6" y="T7"/>
                  </a:cxn>
                  <a:cxn ang="0">
                    <a:pos x="T8" y="T9"/>
                  </a:cxn>
                </a:cxnLst>
                <a:rect l="0" t="0" r="r" b="b"/>
                <a:pathLst>
                  <a:path w="302" h="134">
                    <a:moveTo>
                      <a:pt x="0" y="53"/>
                    </a:moveTo>
                    <a:lnTo>
                      <a:pt x="300" y="134"/>
                    </a:lnTo>
                    <a:lnTo>
                      <a:pt x="302" y="125"/>
                    </a:lnTo>
                    <a:lnTo>
                      <a:pt x="0" y="0"/>
                    </a:lnTo>
                    <a:lnTo>
                      <a:pt x="0" y="53"/>
                    </a:lnTo>
                    <a:close/>
                  </a:path>
                </a:pathLst>
              </a:cu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4" name="íṧliḓê"/>
              <p:cNvSpPr/>
              <p:nvPr/>
            </p:nvSpPr>
            <p:spPr bwMode="auto">
              <a:xfrm>
                <a:off x="4250531" y="6437313"/>
                <a:ext cx="128588" cy="128587"/>
              </a:xfrm>
              <a:prstGeom prst="ellipse">
                <a:avLst/>
              </a:prstGeom>
              <a:solidFill>
                <a:srgbClr val="353435"/>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5" name="îṧḻîde"/>
              <p:cNvSpPr/>
              <p:nvPr/>
            </p:nvSpPr>
            <p:spPr bwMode="auto">
              <a:xfrm>
                <a:off x="4282281" y="6469063"/>
                <a:ext cx="65088" cy="65087"/>
              </a:xfrm>
              <a:prstGeom prst="ellipse">
                <a:avLst/>
              </a:prstGeom>
              <a:solidFill>
                <a:srgbClr val="4D4D4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6" name="íṥľiḍê"/>
              <p:cNvSpPr/>
              <p:nvPr/>
            </p:nvSpPr>
            <p:spPr bwMode="auto">
              <a:xfrm>
                <a:off x="4231481" y="6403976"/>
                <a:ext cx="166688" cy="93662"/>
              </a:xfrm>
              <a:custGeom>
                <a:avLst/>
                <a:gdLst>
                  <a:gd name="T0" fmla="*/ 55 w 110"/>
                  <a:gd name="T1" fmla="*/ 14 h 62"/>
                  <a:gd name="T2" fmla="*/ 0 w 110"/>
                  <a:gd name="T3" fmla="*/ 62 h 62"/>
                  <a:gd name="T4" fmla="*/ 0 w 110"/>
                  <a:gd name="T5" fmla="*/ 55 h 62"/>
                  <a:gd name="T6" fmla="*/ 55 w 110"/>
                  <a:gd name="T7" fmla="*/ 0 h 62"/>
                  <a:gd name="T8" fmla="*/ 110 w 110"/>
                  <a:gd name="T9" fmla="*/ 55 h 62"/>
                  <a:gd name="T10" fmla="*/ 109 w 110"/>
                  <a:gd name="T11" fmla="*/ 62 h 62"/>
                  <a:gd name="T12" fmla="*/ 55 w 110"/>
                  <a:gd name="T13" fmla="*/ 14 h 62"/>
                </a:gdLst>
                <a:ahLst/>
                <a:cxnLst>
                  <a:cxn ang="0">
                    <a:pos x="T0" y="T1"/>
                  </a:cxn>
                  <a:cxn ang="0">
                    <a:pos x="T2" y="T3"/>
                  </a:cxn>
                  <a:cxn ang="0">
                    <a:pos x="T4" y="T5"/>
                  </a:cxn>
                  <a:cxn ang="0">
                    <a:pos x="T6" y="T7"/>
                  </a:cxn>
                  <a:cxn ang="0">
                    <a:pos x="T8" y="T9"/>
                  </a:cxn>
                  <a:cxn ang="0">
                    <a:pos x="T10" y="T11"/>
                  </a:cxn>
                  <a:cxn ang="0">
                    <a:pos x="T12" y="T13"/>
                  </a:cxn>
                </a:cxnLst>
                <a:rect l="0" t="0" r="r" b="b"/>
                <a:pathLst>
                  <a:path w="110" h="62">
                    <a:moveTo>
                      <a:pt x="55" y="14"/>
                    </a:moveTo>
                    <a:cubicBezTo>
                      <a:pt x="27" y="14"/>
                      <a:pt x="4" y="35"/>
                      <a:pt x="0" y="62"/>
                    </a:cubicBezTo>
                    <a:cubicBezTo>
                      <a:pt x="0" y="60"/>
                      <a:pt x="0" y="58"/>
                      <a:pt x="0" y="55"/>
                    </a:cubicBezTo>
                    <a:cubicBezTo>
                      <a:pt x="0" y="25"/>
                      <a:pt x="24" y="0"/>
                      <a:pt x="55" y="0"/>
                    </a:cubicBezTo>
                    <a:cubicBezTo>
                      <a:pt x="85" y="0"/>
                      <a:pt x="110" y="25"/>
                      <a:pt x="110" y="55"/>
                    </a:cubicBezTo>
                    <a:cubicBezTo>
                      <a:pt x="110" y="58"/>
                      <a:pt x="109" y="60"/>
                      <a:pt x="109" y="62"/>
                    </a:cubicBezTo>
                    <a:cubicBezTo>
                      <a:pt x="106" y="35"/>
                      <a:pt x="83" y="14"/>
                      <a:pt x="55" y="1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7" name="işḷîḋé"/>
              <p:cNvSpPr/>
              <p:nvPr/>
            </p:nvSpPr>
            <p:spPr bwMode="auto">
              <a:xfrm>
                <a:off x="3494881" y="5165726"/>
                <a:ext cx="657225" cy="120650"/>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208" name="îṣľíḋè"/>
              <p:cNvSpPr/>
              <p:nvPr/>
            </p:nvSpPr>
            <p:spPr bwMode="auto">
              <a:xfrm>
                <a:off x="3796506" y="5286376"/>
                <a:ext cx="44450" cy="958850"/>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209" name="îSļîḍè"/>
              <p:cNvSpPr/>
              <p:nvPr/>
            </p:nvSpPr>
            <p:spPr bwMode="auto">
              <a:xfrm>
                <a:off x="3772694" y="5381626"/>
                <a:ext cx="95250" cy="3333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210" name="íṡ1ïḓè"/>
              <p:cNvSpPr/>
              <p:nvPr/>
            </p:nvSpPr>
            <p:spPr bwMode="auto">
              <a:xfrm>
                <a:off x="3788569" y="5878513"/>
                <a:ext cx="60325" cy="333375"/>
              </a:xfrm>
              <a:prstGeom prst="rect">
                <a:avLst/>
              </a:prstGeom>
              <a:solidFill>
                <a:srgbClr val="35343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211" name="íślïḑê"/>
              <p:cNvSpPr/>
              <p:nvPr/>
            </p:nvSpPr>
            <p:spPr bwMode="auto">
              <a:xfrm>
                <a:off x="3772694" y="5973763"/>
                <a:ext cx="95250" cy="3333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212" name="îṩḻiḍe"/>
              <p:cNvSpPr/>
              <p:nvPr/>
            </p:nvSpPr>
            <p:spPr bwMode="auto">
              <a:xfrm>
                <a:off x="3293269" y="5035551"/>
                <a:ext cx="1050925" cy="204787"/>
              </a:xfrm>
              <a:custGeom>
                <a:avLst/>
                <a:gdLst>
                  <a:gd name="T0" fmla="*/ 4 w 694"/>
                  <a:gd name="T1" fmla="*/ 5 h 135"/>
                  <a:gd name="T2" fmla="*/ 4 w 694"/>
                  <a:gd name="T3" fmla="*/ 53 h 135"/>
                  <a:gd name="T4" fmla="*/ 347 w 694"/>
                  <a:gd name="T5" fmla="*/ 135 h 135"/>
                  <a:gd name="T6" fmla="*/ 690 w 694"/>
                  <a:gd name="T7" fmla="*/ 53 h 135"/>
                  <a:gd name="T8" fmla="*/ 690 w 694"/>
                  <a:gd name="T9" fmla="*/ 0 h 135"/>
                  <a:gd name="T10" fmla="*/ 4 w 694"/>
                  <a:gd name="T11" fmla="*/ 5 h 135"/>
                </a:gdLst>
                <a:ahLst/>
                <a:cxnLst>
                  <a:cxn ang="0">
                    <a:pos x="T0" y="T1"/>
                  </a:cxn>
                  <a:cxn ang="0">
                    <a:pos x="T2" y="T3"/>
                  </a:cxn>
                  <a:cxn ang="0">
                    <a:pos x="T4" y="T5"/>
                  </a:cxn>
                  <a:cxn ang="0">
                    <a:pos x="T6" y="T7"/>
                  </a:cxn>
                  <a:cxn ang="0">
                    <a:pos x="T8" y="T9"/>
                  </a:cxn>
                  <a:cxn ang="0">
                    <a:pos x="T10" y="T11"/>
                  </a:cxn>
                </a:cxnLst>
                <a:rect l="0" t="0" r="r" b="b"/>
                <a:pathLst>
                  <a:path w="694" h="135">
                    <a:moveTo>
                      <a:pt x="4" y="5"/>
                    </a:moveTo>
                    <a:cubicBezTo>
                      <a:pt x="0" y="10"/>
                      <a:pt x="4" y="48"/>
                      <a:pt x="4" y="53"/>
                    </a:cubicBezTo>
                    <a:cubicBezTo>
                      <a:pt x="4" y="98"/>
                      <a:pt x="157" y="135"/>
                      <a:pt x="347" y="135"/>
                    </a:cubicBezTo>
                    <a:cubicBezTo>
                      <a:pt x="537" y="135"/>
                      <a:pt x="690" y="98"/>
                      <a:pt x="690" y="53"/>
                    </a:cubicBezTo>
                    <a:cubicBezTo>
                      <a:pt x="690" y="48"/>
                      <a:pt x="694" y="5"/>
                      <a:pt x="690" y="0"/>
                    </a:cubicBezTo>
                    <a:lnTo>
                      <a:pt x="4" y="5"/>
                    </a:lnTo>
                    <a:close/>
                  </a:path>
                </a:pathLst>
              </a:custGeom>
              <a:solidFill>
                <a:srgbClr val="6D6E7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3" name="iṧļîḍe"/>
              <p:cNvSpPr/>
              <p:nvPr/>
            </p:nvSpPr>
            <p:spPr bwMode="auto">
              <a:xfrm>
                <a:off x="3299619" y="4919663"/>
                <a:ext cx="1038225" cy="246062"/>
              </a:xfrm>
              <a:prstGeom prst="ellipse">
                <a:avLst/>
              </a:prstGeom>
              <a:solidFill>
                <a:srgbClr val="A6A8AB"/>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4" name="íśļîde"/>
              <p:cNvSpPr/>
              <p:nvPr/>
            </p:nvSpPr>
            <p:spPr bwMode="auto">
              <a:xfrm>
                <a:off x="4144169" y="4032251"/>
                <a:ext cx="490538" cy="519112"/>
              </a:xfrm>
              <a:custGeom>
                <a:avLst/>
                <a:gdLst>
                  <a:gd name="T0" fmla="*/ 183 w 324"/>
                  <a:gd name="T1" fmla="*/ 274 h 342"/>
                  <a:gd name="T2" fmla="*/ 324 w 324"/>
                  <a:gd name="T3" fmla="*/ 264 h 342"/>
                  <a:gd name="T4" fmla="*/ 164 w 324"/>
                  <a:gd name="T5" fmla="*/ 0 h 342"/>
                  <a:gd name="T6" fmla="*/ 0 w 324"/>
                  <a:gd name="T7" fmla="*/ 72 h 342"/>
                  <a:gd name="T8" fmla="*/ 183 w 324"/>
                  <a:gd name="T9" fmla="*/ 274 h 342"/>
                </a:gdLst>
                <a:ahLst/>
                <a:cxnLst>
                  <a:cxn ang="0">
                    <a:pos x="T0" y="T1"/>
                  </a:cxn>
                  <a:cxn ang="0">
                    <a:pos x="T2" y="T3"/>
                  </a:cxn>
                  <a:cxn ang="0">
                    <a:pos x="T4" y="T5"/>
                  </a:cxn>
                  <a:cxn ang="0">
                    <a:pos x="T6" y="T7"/>
                  </a:cxn>
                  <a:cxn ang="0">
                    <a:pos x="T8" y="T9"/>
                  </a:cxn>
                </a:cxnLst>
                <a:rect l="0" t="0" r="r" b="b"/>
                <a:pathLst>
                  <a:path w="324" h="342">
                    <a:moveTo>
                      <a:pt x="183" y="274"/>
                    </a:moveTo>
                    <a:cubicBezTo>
                      <a:pt x="293" y="342"/>
                      <a:pt x="324" y="264"/>
                      <a:pt x="324" y="264"/>
                    </a:cubicBezTo>
                    <a:cubicBezTo>
                      <a:pt x="164" y="0"/>
                      <a:pt x="164" y="0"/>
                      <a:pt x="164" y="0"/>
                    </a:cubicBezTo>
                    <a:cubicBezTo>
                      <a:pt x="0" y="72"/>
                      <a:pt x="0" y="72"/>
                      <a:pt x="0" y="72"/>
                    </a:cubicBezTo>
                    <a:cubicBezTo>
                      <a:pt x="0" y="72"/>
                      <a:pt x="65" y="220"/>
                      <a:pt x="183" y="274"/>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5" name="îŝ1iḓe"/>
              <p:cNvSpPr/>
              <p:nvPr/>
            </p:nvSpPr>
            <p:spPr bwMode="auto">
              <a:xfrm>
                <a:off x="3706019" y="3535363"/>
                <a:ext cx="209550" cy="173037"/>
              </a:xfrm>
              <a:custGeom>
                <a:avLst/>
                <a:gdLst>
                  <a:gd name="T0" fmla="*/ 10 w 139"/>
                  <a:gd name="T1" fmla="*/ 0 h 115"/>
                  <a:gd name="T2" fmla="*/ 129 w 139"/>
                  <a:gd name="T3" fmla="*/ 0 h 115"/>
                  <a:gd name="T4" fmla="*/ 139 w 139"/>
                  <a:gd name="T5" fmla="*/ 115 h 115"/>
                  <a:gd name="T6" fmla="*/ 0 w 139"/>
                  <a:gd name="T7" fmla="*/ 115 h 115"/>
                  <a:gd name="T8" fmla="*/ 10 w 139"/>
                  <a:gd name="T9" fmla="*/ 0 h 115"/>
                </a:gdLst>
                <a:ahLst/>
                <a:cxnLst>
                  <a:cxn ang="0">
                    <a:pos x="T0" y="T1"/>
                  </a:cxn>
                  <a:cxn ang="0">
                    <a:pos x="T2" y="T3"/>
                  </a:cxn>
                  <a:cxn ang="0">
                    <a:pos x="T4" y="T5"/>
                  </a:cxn>
                  <a:cxn ang="0">
                    <a:pos x="T6" y="T7"/>
                  </a:cxn>
                  <a:cxn ang="0">
                    <a:pos x="T8" y="T9"/>
                  </a:cxn>
                </a:cxnLst>
                <a:rect l="0" t="0" r="r" b="b"/>
                <a:pathLst>
                  <a:path w="139" h="115">
                    <a:moveTo>
                      <a:pt x="10" y="0"/>
                    </a:moveTo>
                    <a:cubicBezTo>
                      <a:pt x="129" y="0"/>
                      <a:pt x="129" y="0"/>
                      <a:pt x="129" y="0"/>
                    </a:cubicBezTo>
                    <a:cubicBezTo>
                      <a:pt x="129" y="0"/>
                      <a:pt x="107" y="61"/>
                      <a:pt x="139" y="115"/>
                    </a:cubicBezTo>
                    <a:cubicBezTo>
                      <a:pt x="0" y="115"/>
                      <a:pt x="0" y="115"/>
                      <a:pt x="0" y="115"/>
                    </a:cubicBezTo>
                    <a:cubicBezTo>
                      <a:pt x="0" y="115"/>
                      <a:pt x="40" y="83"/>
                      <a:pt x="10" y="0"/>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6" name="ï$1íḋê"/>
              <p:cNvSpPr/>
              <p:nvPr/>
            </p:nvSpPr>
            <p:spPr bwMode="auto">
              <a:xfrm>
                <a:off x="3720306" y="3535363"/>
                <a:ext cx="180975" cy="111125"/>
              </a:xfrm>
              <a:custGeom>
                <a:avLst/>
                <a:gdLst>
                  <a:gd name="T0" fmla="*/ 0 w 119"/>
                  <a:gd name="T1" fmla="*/ 0 h 74"/>
                  <a:gd name="T2" fmla="*/ 119 w 119"/>
                  <a:gd name="T3" fmla="*/ 0 h 74"/>
                  <a:gd name="T4" fmla="*/ 114 w 119"/>
                  <a:gd name="T5" fmla="*/ 74 h 74"/>
                  <a:gd name="T6" fmla="*/ 10 w 119"/>
                  <a:gd name="T7" fmla="*/ 37 h 74"/>
                  <a:gd name="T8" fmla="*/ 0 w 119"/>
                  <a:gd name="T9" fmla="*/ 0 h 74"/>
                </a:gdLst>
                <a:ahLst/>
                <a:cxnLst>
                  <a:cxn ang="0">
                    <a:pos x="T0" y="T1"/>
                  </a:cxn>
                  <a:cxn ang="0">
                    <a:pos x="T2" y="T3"/>
                  </a:cxn>
                  <a:cxn ang="0">
                    <a:pos x="T4" y="T5"/>
                  </a:cxn>
                  <a:cxn ang="0">
                    <a:pos x="T6" y="T7"/>
                  </a:cxn>
                  <a:cxn ang="0">
                    <a:pos x="T8" y="T9"/>
                  </a:cxn>
                </a:cxnLst>
                <a:rect l="0" t="0" r="r" b="b"/>
                <a:pathLst>
                  <a:path w="119" h="74">
                    <a:moveTo>
                      <a:pt x="0" y="0"/>
                    </a:moveTo>
                    <a:cubicBezTo>
                      <a:pt x="119" y="0"/>
                      <a:pt x="119" y="0"/>
                      <a:pt x="119" y="0"/>
                    </a:cubicBezTo>
                    <a:cubicBezTo>
                      <a:pt x="119" y="0"/>
                      <a:pt x="106" y="37"/>
                      <a:pt x="114" y="74"/>
                    </a:cubicBezTo>
                    <a:cubicBezTo>
                      <a:pt x="114" y="74"/>
                      <a:pt x="45" y="65"/>
                      <a:pt x="10" y="37"/>
                    </a:cubicBezTo>
                    <a:cubicBezTo>
                      <a:pt x="10" y="37"/>
                      <a:pt x="8" y="22"/>
                      <a:pt x="0" y="0"/>
                    </a:cubicBezTo>
                    <a:close/>
                  </a:path>
                </a:pathLst>
              </a:custGeom>
              <a:solidFill>
                <a:srgbClr val="D49F8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7" name="íṣ1îḓê"/>
              <p:cNvSpPr/>
              <p:nvPr/>
            </p:nvSpPr>
            <p:spPr bwMode="auto">
              <a:xfrm>
                <a:off x="4085431" y="3148013"/>
                <a:ext cx="74613" cy="131762"/>
              </a:xfrm>
              <a:custGeom>
                <a:avLst/>
                <a:gdLst>
                  <a:gd name="T0" fmla="*/ 44 w 49"/>
                  <a:gd name="T1" fmla="*/ 48 h 87"/>
                  <a:gd name="T2" fmla="*/ 16 w 49"/>
                  <a:gd name="T3" fmla="*/ 85 h 87"/>
                  <a:gd name="T4" fmla="*/ 4 w 49"/>
                  <a:gd name="T5" fmla="*/ 39 h 87"/>
                  <a:gd name="T6" fmla="*/ 33 w 49"/>
                  <a:gd name="T7" fmla="*/ 2 h 87"/>
                  <a:gd name="T8" fmla="*/ 44 w 49"/>
                  <a:gd name="T9" fmla="*/ 48 h 87"/>
                </a:gdLst>
                <a:ahLst/>
                <a:cxnLst>
                  <a:cxn ang="0">
                    <a:pos x="T0" y="T1"/>
                  </a:cxn>
                  <a:cxn ang="0">
                    <a:pos x="T2" y="T3"/>
                  </a:cxn>
                  <a:cxn ang="0">
                    <a:pos x="T4" y="T5"/>
                  </a:cxn>
                  <a:cxn ang="0">
                    <a:pos x="T6" y="T7"/>
                  </a:cxn>
                  <a:cxn ang="0">
                    <a:pos x="T8" y="T9"/>
                  </a:cxn>
                </a:cxnLst>
                <a:rect l="0" t="0" r="r" b="b"/>
                <a:pathLst>
                  <a:path w="49" h="87">
                    <a:moveTo>
                      <a:pt x="44" y="48"/>
                    </a:moveTo>
                    <a:cubicBezTo>
                      <a:pt x="39" y="70"/>
                      <a:pt x="27" y="87"/>
                      <a:pt x="16" y="85"/>
                    </a:cubicBezTo>
                    <a:cubicBezTo>
                      <a:pt x="5" y="82"/>
                      <a:pt x="0" y="62"/>
                      <a:pt x="4" y="39"/>
                    </a:cubicBezTo>
                    <a:cubicBezTo>
                      <a:pt x="9" y="17"/>
                      <a:pt x="22" y="0"/>
                      <a:pt x="33" y="2"/>
                    </a:cubicBezTo>
                    <a:cubicBezTo>
                      <a:pt x="44" y="5"/>
                      <a:pt x="49" y="25"/>
                      <a:pt x="44" y="48"/>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8" name="íṥḷîḑé"/>
              <p:cNvSpPr/>
              <p:nvPr/>
            </p:nvSpPr>
            <p:spPr bwMode="auto">
              <a:xfrm>
                <a:off x="4069556" y="3159126"/>
                <a:ext cx="71438" cy="111125"/>
              </a:xfrm>
              <a:custGeom>
                <a:avLst/>
                <a:gdLst>
                  <a:gd name="T0" fmla="*/ 43 w 47"/>
                  <a:gd name="T1" fmla="*/ 41 h 73"/>
                  <a:gd name="T2" fmla="*/ 16 w 47"/>
                  <a:gd name="T3" fmla="*/ 71 h 73"/>
                  <a:gd name="T4" fmla="*/ 4 w 47"/>
                  <a:gd name="T5" fmla="*/ 32 h 73"/>
                  <a:gd name="T6" fmla="*/ 31 w 47"/>
                  <a:gd name="T7" fmla="*/ 2 h 73"/>
                  <a:gd name="T8" fmla="*/ 43 w 47"/>
                  <a:gd name="T9" fmla="*/ 41 h 73"/>
                </a:gdLst>
                <a:ahLst/>
                <a:cxnLst>
                  <a:cxn ang="0">
                    <a:pos x="T0" y="T1"/>
                  </a:cxn>
                  <a:cxn ang="0">
                    <a:pos x="T2" y="T3"/>
                  </a:cxn>
                  <a:cxn ang="0">
                    <a:pos x="T4" y="T5"/>
                  </a:cxn>
                  <a:cxn ang="0">
                    <a:pos x="T6" y="T7"/>
                  </a:cxn>
                  <a:cxn ang="0">
                    <a:pos x="T8" y="T9"/>
                  </a:cxn>
                </a:cxnLst>
                <a:rect l="0" t="0" r="r" b="b"/>
                <a:pathLst>
                  <a:path w="47" h="73">
                    <a:moveTo>
                      <a:pt x="43" y="41"/>
                    </a:moveTo>
                    <a:cubicBezTo>
                      <a:pt x="39" y="59"/>
                      <a:pt x="27" y="73"/>
                      <a:pt x="16" y="71"/>
                    </a:cubicBezTo>
                    <a:cubicBezTo>
                      <a:pt x="5" y="68"/>
                      <a:pt x="0" y="51"/>
                      <a:pt x="4" y="32"/>
                    </a:cubicBezTo>
                    <a:cubicBezTo>
                      <a:pt x="7" y="14"/>
                      <a:pt x="20" y="0"/>
                      <a:pt x="31" y="2"/>
                    </a:cubicBezTo>
                    <a:cubicBezTo>
                      <a:pt x="42" y="5"/>
                      <a:pt x="47" y="22"/>
                      <a:pt x="43" y="41"/>
                    </a:cubicBezTo>
                    <a:close/>
                  </a:path>
                </a:pathLst>
              </a:custGeom>
              <a:solidFill>
                <a:srgbClr val="E7B09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9" name="îŝḻïḑè"/>
              <p:cNvSpPr/>
              <p:nvPr/>
            </p:nvSpPr>
            <p:spPr bwMode="auto">
              <a:xfrm>
                <a:off x="3479006" y="3159126"/>
                <a:ext cx="73025" cy="131762"/>
              </a:xfrm>
              <a:custGeom>
                <a:avLst/>
                <a:gdLst>
                  <a:gd name="T0" fmla="*/ 5 w 49"/>
                  <a:gd name="T1" fmla="*/ 48 h 87"/>
                  <a:gd name="T2" fmla="*/ 33 w 49"/>
                  <a:gd name="T3" fmla="*/ 85 h 87"/>
                  <a:gd name="T4" fmla="*/ 45 w 49"/>
                  <a:gd name="T5" fmla="*/ 40 h 87"/>
                  <a:gd name="T6" fmla="*/ 16 w 49"/>
                  <a:gd name="T7" fmla="*/ 2 h 87"/>
                  <a:gd name="T8" fmla="*/ 5 w 49"/>
                  <a:gd name="T9" fmla="*/ 48 h 87"/>
                </a:gdLst>
                <a:ahLst/>
                <a:cxnLst>
                  <a:cxn ang="0">
                    <a:pos x="T0" y="T1"/>
                  </a:cxn>
                  <a:cxn ang="0">
                    <a:pos x="T2" y="T3"/>
                  </a:cxn>
                  <a:cxn ang="0">
                    <a:pos x="T4" y="T5"/>
                  </a:cxn>
                  <a:cxn ang="0">
                    <a:pos x="T6" y="T7"/>
                  </a:cxn>
                  <a:cxn ang="0">
                    <a:pos x="T8" y="T9"/>
                  </a:cxn>
                </a:cxnLst>
                <a:rect l="0" t="0" r="r" b="b"/>
                <a:pathLst>
                  <a:path w="49" h="87">
                    <a:moveTo>
                      <a:pt x="5" y="48"/>
                    </a:moveTo>
                    <a:cubicBezTo>
                      <a:pt x="10" y="71"/>
                      <a:pt x="22" y="87"/>
                      <a:pt x="33" y="85"/>
                    </a:cubicBezTo>
                    <a:cubicBezTo>
                      <a:pt x="44" y="83"/>
                      <a:pt x="49" y="62"/>
                      <a:pt x="45" y="40"/>
                    </a:cubicBezTo>
                    <a:cubicBezTo>
                      <a:pt x="40" y="17"/>
                      <a:pt x="27" y="0"/>
                      <a:pt x="16" y="2"/>
                    </a:cubicBezTo>
                    <a:cubicBezTo>
                      <a:pt x="5" y="5"/>
                      <a:pt x="0" y="25"/>
                      <a:pt x="5" y="48"/>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0" name="ïŝliḍê"/>
              <p:cNvSpPr/>
              <p:nvPr/>
            </p:nvSpPr>
            <p:spPr bwMode="auto">
              <a:xfrm>
                <a:off x="3496469" y="3170238"/>
                <a:ext cx="71438" cy="109537"/>
              </a:xfrm>
              <a:custGeom>
                <a:avLst/>
                <a:gdLst>
                  <a:gd name="T0" fmla="*/ 4 w 47"/>
                  <a:gd name="T1" fmla="*/ 41 h 73"/>
                  <a:gd name="T2" fmla="*/ 31 w 47"/>
                  <a:gd name="T3" fmla="*/ 71 h 73"/>
                  <a:gd name="T4" fmla="*/ 43 w 47"/>
                  <a:gd name="T5" fmla="*/ 33 h 73"/>
                  <a:gd name="T6" fmla="*/ 16 w 47"/>
                  <a:gd name="T7" fmla="*/ 3 h 73"/>
                  <a:gd name="T8" fmla="*/ 4 w 47"/>
                  <a:gd name="T9" fmla="*/ 41 h 73"/>
                </a:gdLst>
                <a:ahLst/>
                <a:cxnLst>
                  <a:cxn ang="0">
                    <a:pos x="T0" y="T1"/>
                  </a:cxn>
                  <a:cxn ang="0">
                    <a:pos x="T2" y="T3"/>
                  </a:cxn>
                  <a:cxn ang="0">
                    <a:pos x="T4" y="T5"/>
                  </a:cxn>
                  <a:cxn ang="0">
                    <a:pos x="T6" y="T7"/>
                  </a:cxn>
                  <a:cxn ang="0">
                    <a:pos x="T8" y="T9"/>
                  </a:cxn>
                </a:cxnLst>
                <a:rect l="0" t="0" r="r" b="b"/>
                <a:pathLst>
                  <a:path w="47" h="73">
                    <a:moveTo>
                      <a:pt x="4" y="41"/>
                    </a:moveTo>
                    <a:cubicBezTo>
                      <a:pt x="7" y="60"/>
                      <a:pt x="20" y="73"/>
                      <a:pt x="31" y="71"/>
                    </a:cubicBezTo>
                    <a:cubicBezTo>
                      <a:pt x="42" y="68"/>
                      <a:pt x="47" y="51"/>
                      <a:pt x="43" y="33"/>
                    </a:cubicBezTo>
                    <a:cubicBezTo>
                      <a:pt x="39" y="14"/>
                      <a:pt x="27" y="0"/>
                      <a:pt x="16" y="3"/>
                    </a:cubicBezTo>
                    <a:cubicBezTo>
                      <a:pt x="5" y="5"/>
                      <a:pt x="0" y="22"/>
                      <a:pt x="4" y="41"/>
                    </a:cubicBezTo>
                    <a:close/>
                  </a:path>
                </a:pathLst>
              </a:custGeom>
              <a:solidFill>
                <a:srgbClr val="E7B09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1" name="ïṥḷïḋe"/>
              <p:cNvSpPr/>
              <p:nvPr/>
            </p:nvSpPr>
            <p:spPr bwMode="auto">
              <a:xfrm>
                <a:off x="3429794" y="2724151"/>
                <a:ext cx="733425" cy="857250"/>
              </a:xfrm>
              <a:custGeom>
                <a:avLst/>
                <a:gdLst>
                  <a:gd name="T0" fmla="*/ 452 w 485"/>
                  <a:gd name="T1" fmla="*/ 301 h 566"/>
                  <a:gd name="T2" fmla="*/ 415 w 485"/>
                  <a:gd name="T3" fmla="*/ 441 h 566"/>
                  <a:gd name="T4" fmla="*/ 280 w 485"/>
                  <a:gd name="T5" fmla="*/ 561 h 566"/>
                  <a:gd name="T6" fmla="*/ 258 w 485"/>
                  <a:gd name="T7" fmla="*/ 566 h 566"/>
                  <a:gd name="T8" fmla="*/ 257 w 485"/>
                  <a:gd name="T9" fmla="*/ 566 h 566"/>
                  <a:gd name="T10" fmla="*/ 257 w 485"/>
                  <a:gd name="T11" fmla="*/ 566 h 566"/>
                  <a:gd name="T12" fmla="*/ 234 w 485"/>
                  <a:gd name="T13" fmla="*/ 561 h 566"/>
                  <a:gd name="T14" fmla="*/ 99 w 485"/>
                  <a:gd name="T15" fmla="*/ 441 h 566"/>
                  <a:gd name="T16" fmla="*/ 62 w 485"/>
                  <a:gd name="T17" fmla="*/ 301 h 566"/>
                  <a:gd name="T18" fmla="*/ 264 w 485"/>
                  <a:gd name="T19" fmla="*/ 13 h 566"/>
                  <a:gd name="T20" fmla="*/ 452 w 485"/>
                  <a:gd name="T21" fmla="*/ 30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5" h="566">
                    <a:moveTo>
                      <a:pt x="452" y="301"/>
                    </a:moveTo>
                    <a:cubicBezTo>
                      <a:pt x="447" y="349"/>
                      <a:pt x="437" y="398"/>
                      <a:pt x="415" y="441"/>
                    </a:cubicBezTo>
                    <a:cubicBezTo>
                      <a:pt x="391" y="487"/>
                      <a:pt x="328" y="543"/>
                      <a:pt x="280" y="561"/>
                    </a:cubicBezTo>
                    <a:cubicBezTo>
                      <a:pt x="272" y="565"/>
                      <a:pt x="264" y="566"/>
                      <a:pt x="258" y="566"/>
                    </a:cubicBezTo>
                    <a:cubicBezTo>
                      <a:pt x="257" y="566"/>
                      <a:pt x="257" y="566"/>
                      <a:pt x="257" y="566"/>
                    </a:cubicBezTo>
                    <a:cubicBezTo>
                      <a:pt x="257" y="566"/>
                      <a:pt x="257" y="566"/>
                      <a:pt x="257" y="566"/>
                    </a:cubicBezTo>
                    <a:cubicBezTo>
                      <a:pt x="250" y="566"/>
                      <a:pt x="242" y="565"/>
                      <a:pt x="234" y="561"/>
                    </a:cubicBezTo>
                    <a:cubicBezTo>
                      <a:pt x="186" y="543"/>
                      <a:pt x="123" y="487"/>
                      <a:pt x="99" y="441"/>
                    </a:cubicBezTo>
                    <a:cubicBezTo>
                      <a:pt x="77" y="398"/>
                      <a:pt x="69" y="349"/>
                      <a:pt x="62" y="301"/>
                    </a:cubicBezTo>
                    <a:cubicBezTo>
                      <a:pt x="62" y="301"/>
                      <a:pt x="0" y="0"/>
                      <a:pt x="264" y="13"/>
                    </a:cubicBezTo>
                    <a:cubicBezTo>
                      <a:pt x="264" y="13"/>
                      <a:pt x="485" y="1"/>
                      <a:pt x="452" y="301"/>
                    </a:cubicBezTo>
                    <a:close/>
                  </a:path>
                </a:pathLst>
              </a:custGeom>
              <a:solidFill>
                <a:srgbClr val="FABEA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2" name="ïṧļîḍê"/>
              <p:cNvSpPr/>
              <p:nvPr/>
            </p:nvSpPr>
            <p:spPr bwMode="auto">
              <a:xfrm>
                <a:off x="3317081" y="3687763"/>
                <a:ext cx="995363" cy="295275"/>
              </a:xfrm>
              <a:custGeom>
                <a:avLst/>
                <a:gdLst>
                  <a:gd name="T0" fmla="*/ 649 w 657"/>
                  <a:gd name="T1" fmla="*/ 134 h 195"/>
                  <a:gd name="T2" fmla="*/ 522 w 657"/>
                  <a:gd name="T3" fmla="*/ 27 h 195"/>
                  <a:gd name="T4" fmla="*/ 329 w 657"/>
                  <a:gd name="T5" fmla="*/ 0 h 195"/>
                  <a:gd name="T6" fmla="*/ 135 w 657"/>
                  <a:gd name="T7" fmla="*/ 27 h 195"/>
                  <a:gd name="T8" fmla="*/ 9 w 657"/>
                  <a:gd name="T9" fmla="*/ 134 h 195"/>
                  <a:gd name="T10" fmla="*/ 0 w 657"/>
                  <a:gd name="T11" fmla="*/ 195 h 195"/>
                  <a:gd name="T12" fmla="*/ 329 w 657"/>
                  <a:gd name="T13" fmla="*/ 195 h 195"/>
                  <a:gd name="T14" fmla="*/ 657 w 657"/>
                  <a:gd name="T15" fmla="*/ 195 h 195"/>
                  <a:gd name="T16" fmla="*/ 649 w 657"/>
                  <a:gd name="T17" fmla="*/ 13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195">
                    <a:moveTo>
                      <a:pt x="649" y="134"/>
                    </a:moveTo>
                    <a:cubicBezTo>
                      <a:pt x="631" y="77"/>
                      <a:pt x="582" y="33"/>
                      <a:pt x="522" y="27"/>
                    </a:cubicBezTo>
                    <a:cubicBezTo>
                      <a:pt x="458" y="21"/>
                      <a:pt x="393" y="9"/>
                      <a:pt x="329" y="0"/>
                    </a:cubicBezTo>
                    <a:cubicBezTo>
                      <a:pt x="264" y="9"/>
                      <a:pt x="200" y="21"/>
                      <a:pt x="135" y="27"/>
                    </a:cubicBezTo>
                    <a:cubicBezTo>
                      <a:pt x="75" y="33"/>
                      <a:pt x="26" y="77"/>
                      <a:pt x="9" y="134"/>
                    </a:cubicBezTo>
                    <a:cubicBezTo>
                      <a:pt x="3" y="153"/>
                      <a:pt x="0" y="175"/>
                      <a:pt x="0" y="195"/>
                    </a:cubicBezTo>
                    <a:cubicBezTo>
                      <a:pt x="329" y="195"/>
                      <a:pt x="329" y="195"/>
                      <a:pt x="329" y="195"/>
                    </a:cubicBezTo>
                    <a:cubicBezTo>
                      <a:pt x="657" y="195"/>
                      <a:pt x="657" y="195"/>
                      <a:pt x="657" y="195"/>
                    </a:cubicBezTo>
                    <a:cubicBezTo>
                      <a:pt x="657" y="175"/>
                      <a:pt x="655" y="153"/>
                      <a:pt x="649" y="134"/>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3" name="ïṧļîdé"/>
              <p:cNvSpPr/>
              <p:nvPr/>
            </p:nvSpPr>
            <p:spPr bwMode="auto">
              <a:xfrm>
                <a:off x="3026569" y="3987801"/>
                <a:ext cx="482600" cy="500062"/>
              </a:xfrm>
              <a:custGeom>
                <a:avLst/>
                <a:gdLst>
                  <a:gd name="T0" fmla="*/ 135 w 318"/>
                  <a:gd name="T1" fmla="*/ 263 h 331"/>
                  <a:gd name="T2" fmla="*/ 0 w 318"/>
                  <a:gd name="T3" fmla="*/ 265 h 331"/>
                  <a:gd name="T4" fmla="*/ 159 w 318"/>
                  <a:gd name="T5" fmla="*/ 0 h 331"/>
                  <a:gd name="T6" fmla="*/ 318 w 318"/>
                  <a:gd name="T7" fmla="*/ 61 h 331"/>
                  <a:gd name="T8" fmla="*/ 135 w 318"/>
                  <a:gd name="T9" fmla="*/ 263 h 331"/>
                </a:gdLst>
                <a:ahLst/>
                <a:cxnLst>
                  <a:cxn ang="0">
                    <a:pos x="T0" y="T1"/>
                  </a:cxn>
                  <a:cxn ang="0">
                    <a:pos x="T2" y="T3"/>
                  </a:cxn>
                  <a:cxn ang="0">
                    <a:pos x="T4" y="T5"/>
                  </a:cxn>
                  <a:cxn ang="0">
                    <a:pos x="T6" y="T7"/>
                  </a:cxn>
                  <a:cxn ang="0">
                    <a:pos x="T8" y="T9"/>
                  </a:cxn>
                </a:cxnLst>
                <a:rect l="0" t="0" r="r" b="b"/>
                <a:pathLst>
                  <a:path w="318" h="331">
                    <a:moveTo>
                      <a:pt x="135" y="263"/>
                    </a:moveTo>
                    <a:cubicBezTo>
                      <a:pt x="25" y="331"/>
                      <a:pt x="0" y="265"/>
                      <a:pt x="0" y="265"/>
                    </a:cubicBezTo>
                    <a:cubicBezTo>
                      <a:pt x="159" y="0"/>
                      <a:pt x="159" y="0"/>
                      <a:pt x="159" y="0"/>
                    </a:cubicBezTo>
                    <a:cubicBezTo>
                      <a:pt x="318" y="61"/>
                      <a:pt x="318" y="61"/>
                      <a:pt x="318" y="61"/>
                    </a:cubicBezTo>
                    <a:cubicBezTo>
                      <a:pt x="318" y="61"/>
                      <a:pt x="254" y="209"/>
                      <a:pt x="135" y="263"/>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4" name="íS1îḍe"/>
              <p:cNvSpPr/>
              <p:nvPr/>
            </p:nvSpPr>
            <p:spPr bwMode="auto">
              <a:xfrm>
                <a:off x="3501231" y="3983038"/>
                <a:ext cx="628650" cy="760412"/>
              </a:xfrm>
              <a:custGeom>
                <a:avLst/>
                <a:gdLst>
                  <a:gd name="T0" fmla="*/ 21 w 415"/>
                  <a:gd name="T1" fmla="*/ 0 h 502"/>
                  <a:gd name="T2" fmla="*/ 404 w 415"/>
                  <a:gd name="T3" fmla="*/ 0 h 502"/>
                  <a:gd name="T4" fmla="*/ 415 w 415"/>
                  <a:gd name="T5" fmla="*/ 502 h 502"/>
                  <a:gd name="T6" fmla="*/ 0 w 415"/>
                  <a:gd name="T7" fmla="*/ 502 h 502"/>
                  <a:gd name="T8" fmla="*/ 21 w 415"/>
                  <a:gd name="T9" fmla="*/ 0 h 502"/>
                </a:gdLst>
                <a:ahLst/>
                <a:cxnLst>
                  <a:cxn ang="0">
                    <a:pos x="T0" y="T1"/>
                  </a:cxn>
                  <a:cxn ang="0">
                    <a:pos x="T2" y="T3"/>
                  </a:cxn>
                  <a:cxn ang="0">
                    <a:pos x="T4" y="T5"/>
                  </a:cxn>
                  <a:cxn ang="0">
                    <a:pos x="T6" y="T7"/>
                  </a:cxn>
                  <a:cxn ang="0">
                    <a:pos x="T8" y="T9"/>
                  </a:cxn>
                </a:cxnLst>
                <a:rect l="0" t="0" r="r" b="b"/>
                <a:pathLst>
                  <a:path w="415" h="502">
                    <a:moveTo>
                      <a:pt x="21" y="0"/>
                    </a:moveTo>
                    <a:cubicBezTo>
                      <a:pt x="404" y="0"/>
                      <a:pt x="404" y="0"/>
                      <a:pt x="404" y="0"/>
                    </a:cubicBezTo>
                    <a:cubicBezTo>
                      <a:pt x="404" y="0"/>
                      <a:pt x="305" y="307"/>
                      <a:pt x="415" y="502"/>
                    </a:cubicBezTo>
                    <a:cubicBezTo>
                      <a:pt x="0" y="502"/>
                      <a:pt x="0" y="502"/>
                      <a:pt x="0" y="502"/>
                    </a:cubicBezTo>
                    <a:cubicBezTo>
                      <a:pt x="0" y="502"/>
                      <a:pt x="93" y="355"/>
                      <a:pt x="21" y="0"/>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5" name="iṧļîḍé"/>
              <p:cNvSpPr/>
              <p:nvPr/>
            </p:nvSpPr>
            <p:spPr bwMode="auto">
              <a:xfrm>
                <a:off x="2980531" y="4610101"/>
                <a:ext cx="1685925" cy="676275"/>
              </a:xfrm>
              <a:custGeom>
                <a:avLst/>
                <a:gdLst>
                  <a:gd name="T0" fmla="*/ 350 w 1114"/>
                  <a:gd name="T1" fmla="*/ 0 h 447"/>
                  <a:gd name="T2" fmla="*/ 743 w 1114"/>
                  <a:gd name="T3" fmla="*/ 0 h 447"/>
                  <a:gd name="T4" fmla="*/ 549 w 1114"/>
                  <a:gd name="T5" fmla="*/ 313 h 447"/>
                  <a:gd name="T6" fmla="*/ 350 w 1114"/>
                  <a:gd name="T7" fmla="*/ 0 h 447"/>
                </a:gdLst>
                <a:ahLst/>
                <a:cxnLst>
                  <a:cxn ang="0">
                    <a:pos x="T0" y="T1"/>
                  </a:cxn>
                  <a:cxn ang="0">
                    <a:pos x="T2" y="T3"/>
                  </a:cxn>
                  <a:cxn ang="0">
                    <a:pos x="T4" y="T5"/>
                  </a:cxn>
                  <a:cxn ang="0">
                    <a:pos x="T6" y="T7"/>
                  </a:cxn>
                </a:cxnLst>
                <a:rect l="0" t="0" r="r" b="b"/>
                <a:pathLst>
                  <a:path w="1114" h="447">
                    <a:moveTo>
                      <a:pt x="350" y="0"/>
                    </a:moveTo>
                    <a:cubicBezTo>
                      <a:pt x="743" y="0"/>
                      <a:pt x="743" y="0"/>
                      <a:pt x="743" y="0"/>
                    </a:cubicBezTo>
                    <a:cubicBezTo>
                      <a:pt x="743" y="0"/>
                      <a:pt x="1114" y="407"/>
                      <a:pt x="549" y="313"/>
                    </a:cubicBezTo>
                    <a:cubicBezTo>
                      <a:pt x="549" y="313"/>
                      <a:pt x="0" y="447"/>
                      <a:pt x="350" y="0"/>
                    </a:cubicBezTo>
                    <a:close/>
                  </a:path>
                </a:pathLst>
              </a:custGeom>
              <a:solidFill>
                <a:srgbClr val="00263D"/>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6" name="îS1iḓe"/>
              <p:cNvSpPr/>
              <p:nvPr/>
            </p:nvSpPr>
            <p:spPr bwMode="auto">
              <a:xfrm>
                <a:off x="3655219" y="6180138"/>
                <a:ext cx="209550" cy="373062"/>
              </a:xfrm>
              <a:custGeom>
                <a:avLst/>
                <a:gdLst>
                  <a:gd name="T0" fmla="*/ 0 w 138"/>
                  <a:gd name="T1" fmla="*/ 17 h 247"/>
                  <a:gd name="T2" fmla="*/ 86 w 138"/>
                  <a:gd name="T3" fmla="*/ 0 h 247"/>
                  <a:gd name="T4" fmla="*/ 116 w 138"/>
                  <a:gd name="T5" fmla="*/ 126 h 247"/>
                  <a:gd name="T6" fmla="*/ 87 w 138"/>
                  <a:gd name="T7" fmla="*/ 247 h 247"/>
                  <a:gd name="T8" fmla="*/ 26 w 138"/>
                  <a:gd name="T9" fmla="*/ 150 h 247"/>
                  <a:gd name="T10" fmla="*/ 0 w 138"/>
                  <a:gd name="T11" fmla="*/ 17 h 247"/>
                </a:gdLst>
                <a:ahLst/>
                <a:cxnLst>
                  <a:cxn ang="0">
                    <a:pos x="T0" y="T1"/>
                  </a:cxn>
                  <a:cxn ang="0">
                    <a:pos x="T2" y="T3"/>
                  </a:cxn>
                  <a:cxn ang="0">
                    <a:pos x="T4" y="T5"/>
                  </a:cxn>
                  <a:cxn ang="0">
                    <a:pos x="T6" y="T7"/>
                  </a:cxn>
                  <a:cxn ang="0">
                    <a:pos x="T8" y="T9"/>
                  </a:cxn>
                  <a:cxn ang="0">
                    <a:pos x="T10" y="T11"/>
                  </a:cxn>
                </a:cxnLst>
                <a:rect l="0" t="0" r="r" b="b"/>
                <a:pathLst>
                  <a:path w="138" h="247">
                    <a:moveTo>
                      <a:pt x="0" y="17"/>
                    </a:moveTo>
                    <a:cubicBezTo>
                      <a:pt x="86" y="0"/>
                      <a:pt x="86" y="0"/>
                      <a:pt x="86" y="0"/>
                    </a:cubicBezTo>
                    <a:cubicBezTo>
                      <a:pt x="116" y="126"/>
                      <a:pt x="116" y="126"/>
                      <a:pt x="116" y="126"/>
                    </a:cubicBezTo>
                    <a:cubicBezTo>
                      <a:pt x="116" y="126"/>
                      <a:pt x="138" y="224"/>
                      <a:pt x="87" y="247"/>
                    </a:cubicBezTo>
                    <a:cubicBezTo>
                      <a:pt x="87" y="247"/>
                      <a:pt x="42" y="240"/>
                      <a:pt x="26" y="150"/>
                    </a:cubicBezTo>
                    <a:lnTo>
                      <a:pt x="0" y="17"/>
                    </a:ln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7" name="iṥlîḑé"/>
              <p:cNvSpPr/>
              <p:nvPr/>
            </p:nvSpPr>
            <p:spPr bwMode="auto">
              <a:xfrm>
                <a:off x="3691731" y="6365876"/>
                <a:ext cx="238125" cy="271462"/>
              </a:xfrm>
              <a:custGeom>
                <a:avLst/>
                <a:gdLst>
                  <a:gd name="T0" fmla="*/ 0 w 157"/>
                  <a:gd name="T1" fmla="*/ 18 h 179"/>
                  <a:gd name="T2" fmla="*/ 91 w 157"/>
                  <a:gd name="T3" fmla="*/ 0 h 179"/>
                  <a:gd name="T4" fmla="*/ 75 w 157"/>
                  <a:gd name="T5" fmla="*/ 171 h 179"/>
                  <a:gd name="T6" fmla="*/ 0 w 157"/>
                  <a:gd name="T7" fmla="*/ 18 h 179"/>
                </a:gdLst>
                <a:ahLst/>
                <a:cxnLst>
                  <a:cxn ang="0">
                    <a:pos x="T0" y="T1"/>
                  </a:cxn>
                  <a:cxn ang="0">
                    <a:pos x="T2" y="T3"/>
                  </a:cxn>
                  <a:cxn ang="0">
                    <a:pos x="T4" y="T5"/>
                  </a:cxn>
                  <a:cxn ang="0">
                    <a:pos x="T6" y="T7"/>
                  </a:cxn>
                </a:cxnLst>
                <a:rect l="0" t="0" r="r" b="b"/>
                <a:pathLst>
                  <a:path w="157" h="179">
                    <a:moveTo>
                      <a:pt x="0" y="18"/>
                    </a:moveTo>
                    <a:cubicBezTo>
                      <a:pt x="0" y="18"/>
                      <a:pt x="47" y="19"/>
                      <a:pt x="91" y="0"/>
                    </a:cubicBezTo>
                    <a:cubicBezTo>
                      <a:pt x="91" y="0"/>
                      <a:pt x="157" y="154"/>
                      <a:pt x="75" y="171"/>
                    </a:cubicBezTo>
                    <a:cubicBezTo>
                      <a:pt x="75" y="171"/>
                      <a:pt x="5" y="179"/>
                      <a:pt x="0" y="18"/>
                    </a:cubicBezTo>
                    <a:close/>
                  </a:path>
                </a:pathLst>
              </a:custGeom>
              <a:solidFill>
                <a:srgbClr val="2C292A"/>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8" name="iSlidê"/>
              <p:cNvSpPr/>
              <p:nvPr/>
            </p:nvSpPr>
            <p:spPr bwMode="auto">
              <a:xfrm>
                <a:off x="3701256" y="6454776"/>
                <a:ext cx="177800" cy="180975"/>
              </a:xfrm>
              <a:custGeom>
                <a:avLst/>
                <a:gdLst>
                  <a:gd name="T0" fmla="*/ 66 w 118"/>
                  <a:gd name="T1" fmla="*/ 98 h 119"/>
                  <a:gd name="T2" fmla="*/ 0 w 118"/>
                  <a:gd name="T3" fmla="*/ 20 h 119"/>
                  <a:gd name="T4" fmla="*/ 70 w 118"/>
                  <a:gd name="T5" fmla="*/ 114 h 119"/>
                  <a:gd name="T6" fmla="*/ 104 w 118"/>
                  <a:gd name="T7" fmla="*/ 0 h 119"/>
                  <a:gd name="T8" fmla="*/ 66 w 118"/>
                  <a:gd name="T9" fmla="*/ 98 h 119"/>
                </a:gdLst>
                <a:ahLst/>
                <a:cxnLst>
                  <a:cxn ang="0">
                    <a:pos x="T0" y="T1"/>
                  </a:cxn>
                  <a:cxn ang="0">
                    <a:pos x="T2" y="T3"/>
                  </a:cxn>
                  <a:cxn ang="0">
                    <a:pos x="T4" y="T5"/>
                  </a:cxn>
                  <a:cxn ang="0">
                    <a:pos x="T6" y="T7"/>
                  </a:cxn>
                  <a:cxn ang="0">
                    <a:pos x="T8" y="T9"/>
                  </a:cxn>
                </a:cxnLst>
                <a:rect l="0" t="0" r="r" b="b"/>
                <a:pathLst>
                  <a:path w="118" h="119">
                    <a:moveTo>
                      <a:pt x="66" y="98"/>
                    </a:moveTo>
                    <a:cubicBezTo>
                      <a:pt x="66" y="98"/>
                      <a:pt x="20" y="103"/>
                      <a:pt x="0" y="20"/>
                    </a:cubicBezTo>
                    <a:cubicBezTo>
                      <a:pt x="18" y="119"/>
                      <a:pt x="70" y="114"/>
                      <a:pt x="70" y="114"/>
                    </a:cubicBezTo>
                    <a:cubicBezTo>
                      <a:pt x="118" y="104"/>
                      <a:pt x="115" y="46"/>
                      <a:pt x="104" y="0"/>
                    </a:cubicBezTo>
                    <a:cubicBezTo>
                      <a:pt x="111" y="42"/>
                      <a:pt x="109" y="89"/>
                      <a:pt x="66" y="98"/>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9" name="ï$ļîďè"/>
              <p:cNvSpPr/>
              <p:nvPr/>
            </p:nvSpPr>
            <p:spPr bwMode="auto">
              <a:xfrm>
                <a:off x="3285331" y="4845051"/>
                <a:ext cx="560388" cy="1558925"/>
              </a:xfrm>
              <a:custGeom>
                <a:avLst/>
                <a:gdLst>
                  <a:gd name="T0" fmla="*/ 9 w 370"/>
                  <a:gd name="T1" fmla="*/ 69 h 1030"/>
                  <a:gd name="T2" fmla="*/ 60 w 370"/>
                  <a:gd name="T3" fmla="*/ 12 h 1030"/>
                  <a:gd name="T4" fmla="*/ 119 w 370"/>
                  <a:gd name="T5" fmla="*/ 2 h 1030"/>
                  <a:gd name="T6" fmla="*/ 227 w 370"/>
                  <a:gd name="T7" fmla="*/ 148 h 1030"/>
                  <a:gd name="T8" fmla="*/ 285 w 370"/>
                  <a:gd name="T9" fmla="*/ 416 h 1030"/>
                  <a:gd name="T10" fmla="*/ 315 w 370"/>
                  <a:gd name="T11" fmla="*/ 609 h 1030"/>
                  <a:gd name="T12" fmla="*/ 370 w 370"/>
                  <a:gd name="T13" fmla="*/ 1002 h 1030"/>
                  <a:gd name="T14" fmla="*/ 244 w 370"/>
                  <a:gd name="T15" fmla="*/ 1030 h 1030"/>
                  <a:gd name="T16" fmla="*/ 143 w 370"/>
                  <a:gd name="T17" fmla="*/ 714 h 1030"/>
                  <a:gd name="T18" fmla="*/ 34 w 370"/>
                  <a:gd name="T19" fmla="*/ 296 h 1030"/>
                  <a:gd name="T20" fmla="*/ 12 w 370"/>
                  <a:gd name="T21" fmla="*/ 178 h 1030"/>
                  <a:gd name="T22" fmla="*/ 9 w 370"/>
                  <a:gd name="T23" fmla="*/ 6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0" h="1030">
                    <a:moveTo>
                      <a:pt x="9" y="69"/>
                    </a:moveTo>
                    <a:cubicBezTo>
                      <a:pt x="14" y="48"/>
                      <a:pt x="36" y="23"/>
                      <a:pt x="60" y="12"/>
                    </a:cubicBezTo>
                    <a:cubicBezTo>
                      <a:pt x="77" y="4"/>
                      <a:pt x="100" y="0"/>
                      <a:pt x="119" y="2"/>
                    </a:cubicBezTo>
                    <a:cubicBezTo>
                      <a:pt x="197" y="7"/>
                      <a:pt x="215" y="85"/>
                      <a:pt x="227" y="148"/>
                    </a:cubicBezTo>
                    <a:cubicBezTo>
                      <a:pt x="244" y="238"/>
                      <a:pt x="268" y="326"/>
                      <a:pt x="285" y="416"/>
                    </a:cubicBezTo>
                    <a:cubicBezTo>
                      <a:pt x="297" y="480"/>
                      <a:pt x="306" y="544"/>
                      <a:pt x="315" y="609"/>
                    </a:cubicBezTo>
                    <a:cubicBezTo>
                      <a:pt x="329" y="702"/>
                      <a:pt x="361" y="909"/>
                      <a:pt x="370" y="1002"/>
                    </a:cubicBezTo>
                    <a:cubicBezTo>
                      <a:pt x="244" y="1030"/>
                      <a:pt x="244" y="1030"/>
                      <a:pt x="244" y="1030"/>
                    </a:cubicBezTo>
                    <a:cubicBezTo>
                      <a:pt x="186" y="897"/>
                      <a:pt x="164" y="781"/>
                      <a:pt x="143" y="714"/>
                    </a:cubicBezTo>
                    <a:cubicBezTo>
                      <a:pt x="102" y="580"/>
                      <a:pt x="59" y="434"/>
                      <a:pt x="34" y="296"/>
                    </a:cubicBezTo>
                    <a:cubicBezTo>
                      <a:pt x="27" y="255"/>
                      <a:pt x="19" y="219"/>
                      <a:pt x="12" y="178"/>
                    </a:cubicBezTo>
                    <a:cubicBezTo>
                      <a:pt x="6" y="144"/>
                      <a:pt x="0" y="105"/>
                      <a:pt x="9" y="69"/>
                    </a:cubicBezTo>
                    <a:close/>
                  </a:path>
                </a:pathLst>
              </a:custGeom>
              <a:solidFill>
                <a:srgbClr val="00192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0" name="î$1ïḓè"/>
              <p:cNvSpPr/>
              <p:nvPr/>
            </p:nvSpPr>
            <p:spPr bwMode="auto">
              <a:xfrm>
                <a:off x="3858419" y="6059488"/>
                <a:ext cx="190500" cy="371475"/>
              </a:xfrm>
              <a:custGeom>
                <a:avLst/>
                <a:gdLst>
                  <a:gd name="T0" fmla="*/ 40 w 126"/>
                  <a:gd name="T1" fmla="*/ 0 h 245"/>
                  <a:gd name="T2" fmla="*/ 126 w 126"/>
                  <a:gd name="T3" fmla="*/ 14 h 245"/>
                  <a:gd name="T4" fmla="*/ 109 w 126"/>
                  <a:gd name="T5" fmla="*/ 142 h 245"/>
                  <a:gd name="T6" fmla="*/ 39 w 126"/>
                  <a:gd name="T7" fmla="*/ 245 h 245"/>
                  <a:gd name="T8" fmla="*/ 16 w 126"/>
                  <a:gd name="T9" fmla="*/ 133 h 245"/>
                  <a:gd name="T10" fmla="*/ 40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40" y="0"/>
                    </a:moveTo>
                    <a:cubicBezTo>
                      <a:pt x="126" y="14"/>
                      <a:pt x="126" y="14"/>
                      <a:pt x="126" y="14"/>
                    </a:cubicBezTo>
                    <a:cubicBezTo>
                      <a:pt x="109" y="142"/>
                      <a:pt x="109" y="142"/>
                      <a:pt x="109" y="142"/>
                    </a:cubicBezTo>
                    <a:cubicBezTo>
                      <a:pt x="109" y="142"/>
                      <a:pt x="95" y="242"/>
                      <a:pt x="39" y="245"/>
                    </a:cubicBezTo>
                    <a:cubicBezTo>
                      <a:pt x="39" y="245"/>
                      <a:pt x="0" y="222"/>
                      <a:pt x="16" y="133"/>
                    </a:cubicBezTo>
                    <a:lnTo>
                      <a:pt x="40" y="0"/>
                    </a:ln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1" name="îśľïďè"/>
              <p:cNvSpPr/>
              <p:nvPr/>
            </p:nvSpPr>
            <p:spPr bwMode="auto">
              <a:xfrm>
                <a:off x="3802856" y="6262688"/>
                <a:ext cx="230188" cy="277812"/>
              </a:xfrm>
              <a:custGeom>
                <a:avLst/>
                <a:gdLst>
                  <a:gd name="T0" fmla="*/ 53 w 152"/>
                  <a:gd name="T1" fmla="*/ 0 h 183"/>
                  <a:gd name="T2" fmla="*/ 145 w 152"/>
                  <a:gd name="T3" fmla="*/ 15 h 183"/>
                  <a:gd name="T4" fmla="*/ 69 w 152"/>
                  <a:gd name="T5" fmla="*/ 170 h 183"/>
                  <a:gd name="T6" fmla="*/ 53 w 152"/>
                  <a:gd name="T7" fmla="*/ 0 h 183"/>
                </a:gdLst>
                <a:ahLst/>
                <a:cxnLst>
                  <a:cxn ang="0">
                    <a:pos x="T0" y="T1"/>
                  </a:cxn>
                  <a:cxn ang="0">
                    <a:pos x="T2" y="T3"/>
                  </a:cxn>
                  <a:cxn ang="0">
                    <a:pos x="T4" y="T5"/>
                  </a:cxn>
                  <a:cxn ang="0">
                    <a:pos x="T6" y="T7"/>
                  </a:cxn>
                </a:cxnLst>
                <a:rect l="0" t="0" r="r" b="b"/>
                <a:pathLst>
                  <a:path w="152" h="183">
                    <a:moveTo>
                      <a:pt x="53" y="0"/>
                    </a:moveTo>
                    <a:cubicBezTo>
                      <a:pt x="53" y="0"/>
                      <a:pt x="97" y="18"/>
                      <a:pt x="145" y="15"/>
                    </a:cubicBezTo>
                    <a:cubicBezTo>
                      <a:pt x="145" y="15"/>
                      <a:pt x="152" y="183"/>
                      <a:pt x="69" y="170"/>
                    </a:cubicBezTo>
                    <a:cubicBezTo>
                      <a:pt x="69" y="170"/>
                      <a:pt x="0" y="152"/>
                      <a:pt x="53" y="0"/>
                    </a:cubicBezTo>
                    <a:close/>
                  </a:path>
                </a:pathLst>
              </a:custGeom>
              <a:solidFill>
                <a:srgbClr val="2C292A"/>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2" name="îṧ1íḑé"/>
              <p:cNvSpPr/>
              <p:nvPr/>
            </p:nvSpPr>
            <p:spPr bwMode="auto">
              <a:xfrm>
                <a:off x="3831431" y="6353176"/>
                <a:ext cx="184150" cy="180975"/>
              </a:xfrm>
              <a:custGeom>
                <a:avLst/>
                <a:gdLst>
                  <a:gd name="T0" fmla="*/ 53 w 122"/>
                  <a:gd name="T1" fmla="*/ 96 h 120"/>
                  <a:gd name="T2" fmla="*/ 18 w 122"/>
                  <a:gd name="T3" fmla="*/ 0 h 120"/>
                  <a:gd name="T4" fmla="*/ 50 w 122"/>
                  <a:gd name="T5" fmla="*/ 112 h 120"/>
                  <a:gd name="T6" fmla="*/ 122 w 122"/>
                  <a:gd name="T7" fmla="*/ 18 h 120"/>
                  <a:gd name="T8" fmla="*/ 53 w 122"/>
                  <a:gd name="T9" fmla="*/ 96 h 120"/>
                </a:gdLst>
                <a:ahLst/>
                <a:cxnLst>
                  <a:cxn ang="0">
                    <a:pos x="T0" y="T1"/>
                  </a:cxn>
                  <a:cxn ang="0">
                    <a:pos x="T2" y="T3"/>
                  </a:cxn>
                  <a:cxn ang="0">
                    <a:pos x="T4" y="T5"/>
                  </a:cxn>
                  <a:cxn ang="0">
                    <a:pos x="T6" y="T7"/>
                  </a:cxn>
                  <a:cxn ang="0">
                    <a:pos x="T8" y="T9"/>
                  </a:cxn>
                </a:cxnLst>
                <a:rect l="0" t="0" r="r" b="b"/>
                <a:pathLst>
                  <a:path w="122" h="120">
                    <a:moveTo>
                      <a:pt x="53" y="96"/>
                    </a:moveTo>
                    <a:cubicBezTo>
                      <a:pt x="53" y="96"/>
                      <a:pt x="8" y="85"/>
                      <a:pt x="18" y="0"/>
                    </a:cubicBezTo>
                    <a:cubicBezTo>
                      <a:pt x="0" y="99"/>
                      <a:pt x="50" y="112"/>
                      <a:pt x="50" y="112"/>
                    </a:cubicBezTo>
                    <a:cubicBezTo>
                      <a:pt x="99" y="120"/>
                      <a:pt x="116" y="65"/>
                      <a:pt x="122" y="18"/>
                    </a:cubicBezTo>
                    <a:cubicBezTo>
                      <a:pt x="114" y="61"/>
                      <a:pt x="96" y="103"/>
                      <a:pt x="53" y="9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3" name="iŝľíḑè"/>
              <p:cNvSpPr/>
              <p:nvPr/>
            </p:nvSpPr>
            <p:spPr bwMode="auto">
              <a:xfrm>
                <a:off x="3867944" y="4721226"/>
                <a:ext cx="534988" cy="1560512"/>
              </a:xfrm>
              <a:custGeom>
                <a:avLst/>
                <a:gdLst>
                  <a:gd name="T0" fmla="*/ 148 w 354"/>
                  <a:gd name="T1" fmla="*/ 40 h 1030"/>
                  <a:gd name="T2" fmla="*/ 207 w 354"/>
                  <a:gd name="T3" fmla="*/ 5 h 1030"/>
                  <a:gd name="T4" fmla="*/ 261 w 354"/>
                  <a:gd name="T5" fmla="*/ 10 h 1030"/>
                  <a:gd name="T6" fmla="*/ 337 w 354"/>
                  <a:gd name="T7" fmla="*/ 187 h 1030"/>
                  <a:gd name="T8" fmla="*/ 281 w 354"/>
                  <a:gd name="T9" fmla="*/ 454 h 1030"/>
                  <a:gd name="T10" fmla="*/ 230 w 354"/>
                  <a:gd name="T11" fmla="*/ 648 h 1030"/>
                  <a:gd name="T12" fmla="*/ 127 w 354"/>
                  <a:gd name="T13" fmla="*/ 1030 h 1030"/>
                  <a:gd name="T14" fmla="*/ 0 w 354"/>
                  <a:gd name="T15" fmla="*/ 1016 h 1030"/>
                  <a:gd name="T16" fmla="*/ 32 w 354"/>
                  <a:gd name="T17" fmla="*/ 685 h 1030"/>
                  <a:gd name="T18" fmla="*/ 86 w 354"/>
                  <a:gd name="T19" fmla="*/ 268 h 1030"/>
                  <a:gd name="T20" fmla="*/ 109 w 354"/>
                  <a:gd name="T21" fmla="*/ 148 h 1030"/>
                  <a:gd name="T22" fmla="*/ 148 w 354"/>
                  <a:gd name="T23" fmla="*/ 4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1030">
                    <a:moveTo>
                      <a:pt x="148" y="40"/>
                    </a:moveTo>
                    <a:cubicBezTo>
                      <a:pt x="160" y="23"/>
                      <a:pt x="185" y="10"/>
                      <a:pt x="207" y="5"/>
                    </a:cubicBezTo>
                    <a:cubicBezTo>
                      <a:pt x="224" y="0"/>
                      <a:pt x="243" y="6"/>
                      <a:pt x="261" y="10"/>
                    </a:cubicBezTo>
                    <a:cubicBezTo>
                      <a:pt x="354" y="36"/>
                      <a:pt x="348" y="124"/>
                      <a:pt x="337" y="187"/>
                    </a:cubicBezTo>
                    <a:cubicBezTo>
                      <a:pt x="321" y="277"/>
                      <a:pt x="297" y="364"/>
                      <a:pt x="281" y="454"/>
                    </a:cubicBezTo>
                    <a:cubicBezTo>
                      <a:pt x="270" y="518"/>
                      <a:pt x="244" y="584"/>
                      <a:pt x="230" y="648"/>
                    </a:cubicBezTo>
                    <a:cubicBezTo>
                      <a:pt x="210" y="739"/>
                      <a:pt x="152" y="940"/>
                      <a:pt x="127" y="1030"/>
                    </a:cubicBezTo>
                    <a:cubicBezTo>
                      <a:pt x="0" y="1016"/>
                      <a:pt x="0" y="1016"/>
                      <a:pt x="0" y="1016"/>
                    </a:cubicBezTo>
                    <a:cubicBezTo>
                      <a:pt x="11" y="956"/>
                      <a:pt x="27" y="755"/>
                      <a:pt x="32" y="685"/>
                    </a:cubicBezTo>
                    <a:cubicBezTo>
                      <a:pt x="41" y="546"/>
                      <a:pt x="61" y="406"/>
                      <a:pt x="86" y="268"/>
                    </a:cubicBezTo>
                    <a:cubicBezTo>
                      <a:pt x="94" y="227"/>
                      <a:pt x="101" y="189"/>
                      <a:pt x="109" y="148"/>
                    </a:cubicBezTo>
                    <a:cubicBezTo>
                      <a:pt x="116" y="114"/>
                      <a:pt x="127" y="71"/>
                      <a:pt x="148" y="40"/>
                    </a:cubicBezTo>
                    <a:close/>
                  </a:path>
                </a:pathLst>
              </a:custGeom>
              <a:solidFill>
                <a:srgbClr val="00192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4" name="ïsḷïḓe"/>
              <p:cNvSpPr/>
              <p:nvPr/>
            </p:nvSpPr>
            <p:spPr bwMode="auto">
              <a:xfrm>
                <a:off x="3317081" y="3716338"/>
                <a:ext cx="995363" cy="409575"/>
              </a:xfrm>
              <a:custGeom>
                <a:avLst/>
                <a:gdLst>
                  <a:gd name="T0" fmla="*/ 472 w 657"/>
                  <a:gd name="T1" fmla="*/ 1 h 270"/>
                  <a:gd name="T2" fmla="*/ 524 w 657"/>
                  <a:gd name="T3" fmla="*/ 6 h 270"/>
                  <a:gd name="T4" fmla="*/ 649 w 657"/>
                  <a:gd name="T5" fmla="*/ 115 h 270"/>
                  <a:gd name="T6" fmla="*/ 657 w 657"/>
                  <a:gd name="T7" fmla="*/ 176 h 270"/>
                  <a:gd name="T8" fmla="*/ 329 w 657"/>
                  <a:gd name="T9" fmla="*/ 176 h 270"/>
                  <a:gd name="T10" fmla="*/ 0 w 657"/>
                  <a:gd name="T11" fmla="*/ 176 h 270"/>
                  <a:gd name="T12" fmla="*/ 9 w 657"/>
                  <a:gd name="T13" fmla="*/ 115 h 270"/>
                  <a:gd name="T14" fmla="*/ 135 w 657"/>
                  <a:gd name="T15" fmla="*/ 8 h 270"/>
                  <a:gd name="T16" fmla="*/ 201 w 657"/>
                  <a:gd name="T17" fmla="*/ 0 h 270"/>
                  <a:gd name="T18" fmla="*/ 323 w 657"/>
                  <a:gd name="T19" fmla="*/ 270 h 270"/>
                  <a:gd name="T20" fmla="*/ 472 w 657"/>
                  <a:gd name="T21" fmla="*/ 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7" h="270">
                    <a:moveTo>
                      <a:pt x="472" y="1"/>
                    </a:moveTo>
                    <a:cubicBezTo>
                      <a:pt x="501" y="6"/>
                      <a:pt x="495" y="3"/>
                      <a:pt x="524" y="6"/>
                    </a:cubicBezTo>
                    <a:cubicBezTo>
                      <a:pt x="583" y="12"/>
                      <a:pt x="631" y="58"/>
                      <a:pt x="649" y="115"/>
                    </a:cubicBezTo>
                    <a:cubicBezTo>
                      <a:pt x="655" y="134"/>
                      <a:pt x="657" y="156"/>
                      <a:pt x="657" y="176"/>
                    </a:cubicBezTo>
                    <a:cubicBezTo>
                      <a:pt x="329" y="176"/>
                      <a:pt x="329" y="176"/>
                      <a:pt x="329" y="176"/>
                    </a:cubicBezTo>
                    <a:cubicBezTo>
                      <a:pt x="0" y="176"/>
                      <a:pt x="0" y="176"/>
                      <a:pt x="0" y="176"/>
                    </a:cubicBezTo>
                    <a:cubicBezTo>
                      <a:pt x="0" y="156"/>
                      <a:pt x="3" y="134"/>
                      <a:pt x="9" y="115"/>
                    </a:cubicBezTo>
                    <a:cubicBezTo>
                      <a:pt x="26" y="58"/>
                      <a:pt x="75" y="14"/>
                      <a:pt x="135" y="8"/>
                    </a:cubicBezTo>
                    <a:cubicBezTo>
                      <a:pt x="162" y="6"/>
                      <a:pt x="174" y="4"/>
                      <a:pt x="201" y="0"/>
                    </a:cubicBezTo>
                    <a:cubicBezTo>
                      <a:pt x="323" y="270"/>
                      <a:pt x="323" y="270"/>
                      <a:pt x="323" y="270"/>
                    </a:cubicBezTo>
                    <a:lnTo>
                      <a:pt x="472" y="1"/>
                    </a:lnTo>
                    <a:close/>
                  </a:path>
                </a:pathLst>
              </a:custGeom>
              <a:solidFill>
                <a:srgbClr val="302D2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5" name="iS1îḍè"/>
              <p:cNvSpPr/>
              <p:nvPr/>
            </p:nvSpPr>
            <p:spPr bwMode="auto">
              <a:xfrm>
                <a:off x="3480594" y="3967163"/>
                <a:ext cx="661988" cy="679450"/>
              </a:xfrm>
              <a:custGeom>
                <a:avLst/>
                <a:gdLst>
                  <a:gd name="T0" fmla="*/ 422 w 437"/>
                  <a:gd name="T1" fmla="*/ 0 h 448"/>
                  <a:gd name="T2" fmla="*/ 18 w 437"/>
                  <a:gd name="T3" fmla="*/ 0 h 448"/>
                  <a:gd name="T4" fmla="*/ 18 w 437"/>
                  <a:gd name="T5" fmla="*/ 170 h 448"/>
                  <a:gd name="T6" fmla="*/ 0 w 437"/>
                  <a:gd name="T7" fmla="*/ 448 h 448"/>
                  <a:gd name="T8" fmla="*/ 437 w 437"/>
                  <a:gd name="T9" fmla="*/ 448 h 448"/>
                  <a:gd name="T10" fmla="*/ 428 w 437"/>
                  <a:gd name="T11" fmla="*/ 172 h 448"/>
                  <a:gd name="T12" fmla="*/ 422 w 437"/>
                  <a:gd name="T13" fmla="*/ 0 h 448"/>
                </a:gdLst>
                <a:ahLst/>
                <a:cxnLst>
                  <a:cxn ang="0">
                    <a:pos x="T0" y="T1"/>
                  </a:cxn>
                  <a:cxn ang="0">
                    <a:pos x="T2" y="T3"/>
                  </a:cxn>
                  <a:cxn ang="0">
                    <a:pos x="T4" y="T5"/>
                  </a:cxn>
                  <a:cxn ang="0">
                    <a:pos x="T6" y="T7"/>
                  </a:cxn>
                  <a:cxn ang="0">
                    <a:pos x="T8" y="T9"/>
                  </a:cxn>
                  <a:cxn ang="0">
                    <a:pos x="T10" y="T11"/>
                  </a:cxn>
                  <a:cxn ang="0">
                    <a:pos x="T12" y="T13"/>
                  </a:cxn>
                </a:cxnLst>
                <a:rect l="0" t="0" r="r" b="b"/>
                <a:pathLst>
                  <a:path w="437" h="448">
                    <a:moveTo>
                      <a:pt x="422" y="0"/>
                    </a:moveTo>
                    <a:cubicBezTo>
                      <a:pt x="18" y="0"/>
                      <a:pt x="18" y="0"/>
                      <a:pt x="18" y="0"/>
                    </a:cubicBezTo>
                    <a:cubicBezTo>
                      <a:pt x="18" y="0"/>
                      <a:pt x="18" y="32"/>
                      <a:pt x="18" y="170"/>
                    </a:cubicBezTo>
                    <a:cubicBezTo>
                      <a:pt x="18" y="308"/>
                      <a:pt x="0" y="448"/>
                      <a:pt x="0" y="448"/>
                    </a:cubicBezTo>
                    <a:cubicBezTo>
                      <a:pt x="437" y="448"/>
                      <a:pt x="437" y="448"/>
                      <a:pt x="437" y="448"/>
                    </a:cubicBezTo>
                    <a:cubicBezTo>
                      <a:pt x="428" y="282"/>
                      <a:pt x="425" y="89"/>
                      <a:pt x="428" y="172"/>
                    </a:cubicBezTo>
                    <a:cubicBezTo>
                      <a:pt x="428" y="172"/>
                      <a:pt x="426" y="85"/>
                      <a:pt x="422" y="0"/>
                    </a:cubicBezTo>
                    <a:close/>
                  </a:path>
                </a:pathLst>
              </a:custGeom>
              <a:solidFill>
                <a:srgbClr val="302D2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6" name="iśḷïde"/>
              <p:cNvSpPr/>
              <p:nvPr/>
            </p:nvSpPr>
            <p:spPr bwMode="auto">
              <a:xfrm>
                <a:off x="3104356" y="3824288"/>
                <a:ext cx="482600" cy="519112"/>
              </a:xfrm>
              <a:custGeom>
                <a:avLst/>
                <a:gdLst>
                  <a:gd name="T0" fmla="*/ 171 w 319"/>
                  <a:gd name="T1" fmla="*/ 0 h 343"/>
                  <a:gd name="T2" fmla="*/ 0 w 319"/>
                  <a:gd name="T3" fmla="*/ 287 h 343"/>
                  <a:gd name="T4" fmla="*/ 172 w 319"/>
                  <a:gd name="T5" fmla="*/ 343 h 343"/>
                  <a:gd name="T6" fmla="*/ 292 w 319"/>
                  <a:gd name="T7" fmla="*/ 138 h 343"/>
                  <a:gd name="T8" fmla="*/ 171 w 319"/>
                  <a:gd name="T9" fmla="*/ 0 h 343"/>
                </a:gdLst>
                <a:ahLst/>
                <a:cxnLst>
                  <a:cxn ang="0">
                    <a:pos x="T0" y="T1"/>
                  </a:cxn>
                  <a:cxn ang="0">
                    <a:pos x="T2" y="T3"/>
                  </a:cxn>
                  <a:cxn ang="0">
                    <a:pos x="T4" y="T5"/>
                  </a:cxn>
                  <a:cxn ang="0">
                    <a:pos x="T6" y="T7"/>
                  </a:cxn>
                  <a:cxn ang="0">
                    <a:pos x="T8" y="T9"/>
                  </a:cxn>
                </a:cxnLst>
                <a:rect l="0" t="0" r="r" b="b"/>
                <a:pathLst>
                  <a:path w="319" h="343">
                    <a:moveTo>
                      <a:pt x="171" y="0"/>
                    </a:moveTo>
                    <a:cubicBezTo>
                      <a:pt x="171" y="0"/>
                      <a:pt x="84" y="95"/>
                      <a:pt x="0" y="287"/>
                    </a:cubicBezTo>
                    <a:cubicBezTo>
                      <a:pt x="172" y="343"/>
                      <a:pt x="172" y="343"/>
                      <a:pt x="172" y="343"/>
                    </a:cubicBezTo>
                    <a:cubicBezTo>
                      <a:pt x="292" y="138"/>
                      <a:pt x="292" y="138"/>
                      <a:pt x="292" y="138"/>
                    </a:cubicBezTo>
                    <a:cubicBezTo>
                      <a:pt x="292" y="138"/>
                      <a:pt x="319" y="16"/>
                      <a:pt x="171" y="0"/>
                    </a:cubicBezTo>
                    <a:close/>
                  </a:path>
                </a:pathLst>
              </a:custGeom>
              <a:solidFill>
                <a:srgbClr val="302D2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7" name="í$1ïḋè"/>
              <p:cNvSpPr/>
              <p:nvPr/>
            </p:nvSpPr>
            <p:spPr bwMode="auto">
              <a:xfrm>
                <a:off x="4050506" y="3836988"/>
                <a:ext cx="488950" cy="528637"/>
              </a:xfrm>
              <a:custGeom>
                <a:avLst/>
                <a:gdLst>
                  <a:gd name="T0" fmla="*/ 148 w 323"/>
                  <a:gd name="T1" fmla="*/ 0 h 349"/>
                  <a:gd name="T2" fmla="*/ 323 w 323"/>
                  <a:gd name="T3" fmla="*/ 280 h 349"/>
                  <a:gd name="T4" fmla="*/ 142 w 323"/>
                  <a:gd name="T5" fmla="*/ 349 h 349"/>
                  <a:gd name="T6" fmla="*/ 19 w 323"/>
                  <a:gd name="T7" fmla="*/ 137 h 349"/>
                  <a:gd name="T8" fmla="*/ 148 w 323"/>
                  <a:gd name="T9" fmla="*/ 0 h 349"/>
                </a:gdLst>
                <a:ahLst/>
                <a:cxnLst>
                  <a:cxn ang="0">
                    <a:pos x="T0" y="T1"/>
                  </a:cxn>
                  <a:cxn ang="0">
                    <a:pos x="T2" y="T3"/>
                  </a:cxn>
                  <a:cxn ang="0">
                    <a:pos x="T4" y="T5"/>
                  </a:cxn>
                  <a:cxn ang="0">
                    <a:pos x="T6" y="T7"/>
                  </a:cxn>
                  <a:cxn ang="0">
                    <a:pos x="T8" y="T9"/>
                  </a:cxn>
                </a:cxnLst>
                <a:rect l="0" t="0" r="r" b="b"/>
                <a:pathLst>
                  <a:path w="323" h="349">
                    <a:moveTo>
                      <a:pt x="148" y="0"/>
                    </a:moveTo>
                    <a:cubicBezTo>
                      <a:pt x="148" y="0"/>
                      <a:pt x="240" y="88"/>
                      <a:pt x="323" y="280"/>
                    </a:cubicBezTo>
                    <a:cubicBezTo>
                      <a:pt x="142" y="349"/>
                      <a:pt x="142" y="349"/>
                      <a:pt x="142" y="349"/>
                    </a:cubicBezTo>
                    <a:cubicBezTo>
                      <a:pt x="19" y="137"/>
                      <a:pt x="19" y="137"/>
                      <a:pt x="19" y="137"/>
                    </a:cubicBezTo>
                    <a:cubicBezTo>
                      <a:pt x="19" y="137"/>
                      <a:pt x="0" y="15"/>
                      <a:pt x="148" y="0"/>
                    </a:cubicBezTo>
                    <a:close/>
                  </a:path>
                </a:pathLst>
              </a:custGeom>
              <a:solidFill>
                <a:srgbClr val="302D2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8" name="ïṩļïḍe"/>
              <p:cNvSpPr/>
              <p:nvPr/>
            </p:nvSpPr>
            <p:spPr bwMode="auto">
              <a:xfrm>
                <a:off x="3418681" y="2713038"/>
                <a:ext cx="714375" cy="481012"/>
              </a:xfrm>
              <a:custGeom>
                <a:avLst/>
                <a:gdLst>
                  <a:gd name="T0" fmla="*/ 261 w 472"/>
                  <a:gd name="T1" fmla="*/ 191 h 318"/>
                  <a:gd name="T2" fmla="*/ 65 w 472"/>
                  <a:gd name="T3" fmla="*/ 298 h 318"/>
                  <a:gd name="T4" fmla="*/ 222 w 472"/>
                  <a:gd name="T5" fmla="*/ 36 h 318"/>
                  <a:gd name="T6" fmla="*/ 469 w 472"/>
                  <a:gd name="T7" fmla="*/ 203 h 318"/>
                  <a:gd name="T8" fmla="*/ 457 w 472"/>
                  <a:gd name="T9" fmla="*/ 318 h 318"/>
                  <a:gd name="T10" fmla="*/ 261 w 472"/>
                  <a:gd name="T11" fmla="*/ 191 h 318"/>
                </a:gdLst>
                <a:ahLst/>
                <a:cxnLst>
                  <a:cxn ang="0">
                    <a:pos x="T0" y="T1"/>
                  </a:cxn>
                  <a:cxn ang="0">
                    <a:pos x="T2" y="T3"/>
                  </a:cxn>
                  <a:cxn ang="0">
                    <a:pos x="T4" y="T5"/>
                  </a:cxn>
                  <a:cxn ang="0">
                    <a:pos x="T6" y="T7"/>
                  </a:cxn>
                  <a:cxn ang="0">
                    <a:pos x="T8" y="T9"/>
                  </a:cxn>
                  <a:cxn ang="0">
                    <a:pos x="T10" y="T11"/>
                  </a:cxn>
                </a:cxnLst>
                <a:rect l="0" t="0" r="r" b="b"/>
                <a:pathLst>
                  <a:path w="472" h="318">
                    <a:moveTo>
                      <a:pt x="261" y="191"/>
                    </a:moveTo>
                    <a:cubicBezTo>
                      <a:pt x="261" y="191"/>
                      <a:pt x="116" y="94"/>
                      <a:pt x="65" y="298"/>
                    </a:cubicBezTo>
                    <a:cubicBezTo>
                      <a:pt x="65" y="298"/>
                      <a:pt x="0" y="84"/>
                      <a:pt x="222" y="36"/>
                    </a:cubicBezTo>
                    <a:cubicBezTo>
                      <a:pt x="222" y="36"/>
                      <a:pt x="472" y="0"/>
                      <a:pt x="469" y="203"/>
                    </a:cubicBezTo>
                    <a:cubicBezTo>
                      <a:pt x="469" y="203"/>
                      <a:pt x="469" y="265"/>
                      <a:pt x="457" y="318"/>
                    </a:cubicBezTo>
                    <a:cubicBezTo>
                      <a:pt x="457" y="318"/>
                      <a:pt x="416" y="92"/>
                      <a:pt x="261" y="191"/>
                    </a:cubicBezTo>
                    <a:close/>
                  </a:path>
                </a:pathLst>
              </a:custGeom>
              <a:solidFill>
                <a:srgbClr val="5B3E05"/>
              </a:solidFill>
              <a:ln>
                <a:noFill/>
              </a:ln>
            </p:spPr>
            <p:txBody>
              <a:bodyPr anchor="ctr"/>
              <a:p>
                <a:pPr algn="ctr"/>
              </a:p>
            </p:txBody>
          </p:sp>
          <p:sp>
            <p:nvSpPr>
              <p:cNvPr id="239" name="ïśḷîďé"/>
              <p:cNvSpPr/>
              <p:nvPr/>
            </p:nvSpPr>
            <p:spPr bwMode="auto">
              <a:xfrm>
                <a:off x="3486944" y="2571751"/>
                <a:ext cx="725488" cy="679450"/>
              </a:xfrm>
              <a:custGeom>
                <a:avLst/>
                <a:gdLst>
                  <a:gd name="T0" fmla="*/ 412 w 479"/>
                  <a:gd name="T1" fmla="*/ 449 h 449"/>
                  <a:gd name="T2" fmla="*/ 457 w 479"/>
                  <a:gd name="T3" fmla="*/ 284 h 449"/>
                  <a:gd name="T4" fmla="*/ 424 w 479"/>
                  <a:gd name="T5" fmla="*/ 296 h 449"/>
                  <a:gd name="T6" fmla="*/ 479 w 479"/>
                  <a:gd name="T7" fmla="*/ 179 h 449"/>
                  <a:gd name="T8" fmla="*/ 413 w 479"/>
                  <a:gd name="T9" fmla="*/ 226 h 449"/>
                  <a:gd name="T10" fmla="*/ 467 w 479"/>
                  <a:gd name="T11" fmla="*/ 127 h 449"/>
                  <a:gd name="T12" fmla="*/ 378 w 479"/>
                  <a:gd name="T13" fmla="*/ 176 h 449"/>
                  <a:gd name="T14" fmla="*/ 429 w 479"/>
                  <a:gd name="T15" fmla="*/ 22 h 449"/>
                  <a:gd name="T16" fmla="*/ 308 w 479"/>
                  <a:gd name="T17" fmla="*/ 108 h 449"/>
                  <a:gd name="T18" fmla="*/ 265 w 479"/>
                  <a:gd name="T19" fmla="*/ 0 h 449"/>
                  <a:gd name="T20" fmla="*/ 265 w 479"/>
                  <a:gd name="T21" fmla="*/ 89 h 449"/>
                  <a:gd name="T22" fmla="*/ 0 w 479"/>
                  <a:gd name="T23" fmla="*/ 212 h 449"/>
                  <a:gd name="T24" fmla="*/ 60 w 479"/>
                  <a:gd name="T25" fmla="*/ 184 h 449"/>
                  <a:gd name="T26" fmla="*/ 0 w 479"/>
                  <a:gd name="T27" fmla="*/ 299 h 449"/>
                  <a:gd name="T28" fmla="*/ 34 w 479"/>
                  <a:gd name="T29" fmla="*/ 269 h 449"/>
                  <a:gd name="T30" fmla="*/ 194 w 479"/>
                  <a:gd name="T31" fmla="*/ 212 h 449"/>
                  <a:gd name="T32" fmla="*/ 303 w 479"/>
                  <a:gd name="T33" fmla="*/ 242 h 449"/>
                  <a:gd name="T34" fmla="*/ 361 w 479"/>
                  <a:gd name="T35" fmla="*/ 244 h 449"/>
                  <a:gd name="T36" fmla="*/ 412 w 479"/>
                  <a:gd name="T37"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9" h="449">
                    <a:moveTo>
                      <a:pt x="412" y="449"/>
                    </a:moveTo>
                    <a:cubicBezTo>
                      <a:pt x="412" y="449"/>
                      <a:pt x="398" y="374"/>
                      <a:pt x="457" y="284"/>
                    </a:cubicBezTo>
                    <a:cubicBezTo>
                      <a:pt x="424" y="296"/>
                      <a:pt x="424" y="296"/>
                      <a:pt x="424" y="296"/>
                    </a:cubicBezTo>
                    <a:cubicBezTo>
                      <a:pt x="424" y="296"/>
                      <a:pt x="453" y="213"/>
                      <a:pt x="479" y="179"/>
                    </a:cubicBezTo>
                    <a:cubicBezTo>
                      <a:pt x="413" y="226"/>
                      <a:pt x="413" y="226"/>
                      <a:pt x="413" y="226"/>
                    </a:cubicBezTo>
                    <a:cubicBezTo>
                      <a:pt x="413" y="226"/>
                      <a:pt x="394" y="198"/>
                      <a:pt x="467" y="127"/>
                    </a:cubicBezTo>
                    <a:cubicBezTo>
                      <a:pt x="467" y="127"/>
                      <a:pt x="392" y="146"/>
                      <a:pt x="378" y="176"/>
                    </a:cubicBezTo>
                    <a:cubicBezTo>
                      <a:pt x="378" y="176"/>
                      <a:pt x="340" y="97"/>
                      <a:pt x="429" y="22"/>
                    </a:cubicBezTo>
                    <a:cubicBezTo>
                      <a:pt x="429" y="22"/>
                      <a:pt x="348" y="7"/>
                      <a:pt x="308" y="108"/>
                    </a:cubicBezTo>
                    <a:cubicBezTo>
                      <a:pt x="308" y="108"/>
                      <a:pt x="311" y="48"/>
                      <a:pt x="265" y="0"/>
                    </a:cubicBezTo>
                    <a:cubicBezTo>
                      <a:pt x="265" y="0"/>
                      <a:pt x="295" y="52"/>
                      <a:pt x="265" y="89"/>
                    </a:cubicBezTo>
                    <a:cubicBezTo>
                      <a:pt x="265" y="89"/>
                      <a:pt x="86" y="24"/>
                      <a:pt x="0" y="212"/>
                    </a:cubicBezTo>
                    <a:cubicBezTo>
                      <a:pt x="0" y="212"/>
                      <a:pt x="33" y="179"/>
                      <a:pt x="60" y="184"/>
                    </a:cubicBezTo>
                    <a:cubicBezTo>
                      <a:pt x="60" y="184"/>
                      <a:pt x="11" y="189"/>
                      <a:pt x="0" y="299"/>
                    </a:cubicBezTo>
                    <a:cubicBezTo>
                      <a:pt x="34" y="269"/>
                      <a:pt x="34" y="269"/>
                      <a:pt x="34" y="269"/>
                    </a:cubicBezTo>
                    <a:cubicBezTo>
                      <a:pt x="194" y="212"/>
                      <a:pt x="194" y="212"/>
                      <a:pt x="194" y="212"/>
                    </a:cubicBezTo>
                    <a:cubicBezTo>
                      <a:pt x="303" y="242"/>
                      <a:pt x="303" y="242"/>
                      <a:pt x="303" y="242"/>
                    </a:cubicBezTo>
                    <a:cubicBezTo>
                      <a:pt x="361" y="244"/>
                      <a:pt x="361" y="244"/>
                      <a:pt x="361" y="244"/>
                    </a:cubicBezTo>
                    <a:lnTo>
                      <a:pt x="412" y="449"/>
                    </a:lnTo>
                    <a:close/>
                  </a:path>
                </a:pathLst>
              </a:custGeom>
              <a:solidFill>
                <a:srgbClr val="5B3E05"/>
              </a:solidFill>
              <a:ln>
                <a:noFill/>
              </a:ln>
            </p:spPr>
            <p:txBody>
              <a:bodyPr anchor="ctr"/>
              <a:p>
                <a:pPr algn="ctr"/>
              </a:p>
            </p:txBody>
          </p:sp>
          <p:sp>
            <p:nvSpPr>
              <p:cNvPr id="240" name="îŝļiḓê"/>
              <p:cNvSpPr/>
              <p:nvPr/>
            </p:nvSpPr>
            <p:spPr bwMode="auto">
              <a:xfrm>
                <a:off x="4048919" y="3030538"/>
                <a:ext cx="74613" cy="220662"/>
              </a:xfrm>
              <a:custGeom>
                <a:avLst/>
                <a:gdLst>
                  <a:gd name="T0" fmla="*/ 0 w 49"/>
                  <a:gd name="T1" fmla="*/ 0 h 146"/>
                  <a:gd name="T2" fmla="*/ 0 w 49"/>
                  <a:gd name="T3" fmla="*/ 97 h 146"/>
                  <a:gd name="T4" fmla="*/ 41 w 49"/>
                  <a:gd name="T5" fmla="*/ 146 h 146"/>
                  <a:gd name="T6" fmla="*/ 49 w 49"/>
                  <a:gd name="T7" fmla="*/ 61 h 146"/>
                  <a:gd name="T8" fmla="*/ 0 w 49"/>
                  <a:gd name="T9" fmla="*/ 0 h 146"/>
                </a:gdLst>
                <a:ahLst/>
                <a:cxnLst>
                  <a:cxn ang="0">
                    <a:pos x="T0" y="T1"/>
                  </a:cxn>
                  <a:cxn ang="0">
                    <a:pos x="T2" y="T3"/>
                  </a:cxn>
                  <a:cxn ang="0">
                    <a:pos x="T4" y="T5"/>
                  </a:cxn>
                  <a:cxn ang="0">
                    <a:pos x="T6" y="T7"/>
                  </a:cxn>
                  <a:cxn ang="0">
                    <a:pos x="T8" y="T9"/>
                  </a:cxn>
                </a:cxnLst>
                <a:rect l="0" t="0" r="r" b="b"/>
                <a:pathLst>
                  <a:path w="49" h="146">
                    <a:moveTo>
                      <a:pt x="0" y="0"/>
                    </a:moveTo>
                    <a:cubicBezTo>
                      <a:pt x="0" y="0"/>
                      <a:pt x="28" y="43"/>
                      <a:pt x="0" y="97"/>
                    </a:cubicBezTo>
                    <a:cubicBezTo>
                      <a:pt x="0" y="97"/>
                      <a:pt x="10" y="130"/>
                      <a:pt x="41" y="146"/>
                    </a:cubicBezTo>
                    <a:cubicBezTo>
                      <a:pt x="49" y="61"/>
                      <a:pt x="49" y="61"/>
                      <a:pt x="49" y="61"/>
                    </a:cubicBezTo>
                    <a:lnTo>
                      <a:pt x="0" y="0"/>
                    </a:lnTo>
                    <a:close/>
                  </a:path>
                </a:pathLst>
              </a:custGeom>
              <a:solidFill>
                <a:srgbClr val="5B3E05"/>
              </a:solidFill>
              <a:ln>
                <a:noFill/>
              </a:ln>
            </p:spPr>
            <p:txBody>
              <a:bodyPr anchor="ctr"/>
              <a:p>
                <a:pPr algn="ctr"/>
              </a:p>
            </p:txBody>
          </p:sp>
          <p:sp>
            <p:nvSpPr>
              <p:cNvPr id="241" name="íşlîḋè"/>
              <p:cNvSpPr/>
              <p:nvPr/>
            </p:nvSpPr>
            <p:spPr bwMode="auto">
              <a:xfrm>
                <a:off x="3510756" y="3024188"/>
                <a:ext cx="69850" cy="220662"/>
              </a:xfrm>
              <a:custGeom>
                <a:avLst/>
                <a:gdLst>
                  <a:gd name="T0" fmla="*/ 47 w 47"/>
                  <a:gd name="T1" fmla="*/ 0 h 146"/>
                  <a:gd name="T2" fmla="*/ 47 w 47"/>
                  <a:gd name="T3" fmla="*/ 97 h 146"/>
                  <a:gd name="T4" fmla="*/ 5 w 47"/>
                  <a:gd name="T5" fmla="*/ 146 h 146"/>
                  <a:gd name="T6" fmla="*/ 0 w 47"/>
                  <a:gd name="T7" fmla="*/ 54 h 146"/>
                  <a:gd name="T8" fmla="*/ 47 w 47"/>
                  <a:gd name="T9" fmla="*/ 0 h 146"/>
                </a:gdLst>
                <a:ahLst/>
                <a:cxnLst>
                  <a:cxn ang="0">
                    <a:pos x="T0" y="T1"/>
                  </a:cxn>
                  <a:cxn ang="0">
                    <a:pos x="T2" y="T3"/>
                  </a:cxn>
                  <a:cxn ang="0">
                    <a:pos x="T4" y="T5"/>
                  </a:cxn>
                  <a:cxn ang="0">
                    <a:pos x="T6" y="T7"/>
                  </a:cxn>
                  <a:cxn ang="0">
                    <a:pos x="T8" y="T9"/>
                  </a:cxn>
                </a:cxnLst>
                <a:rect l="0" t="0" r="r" b="b"/>
                <a:pathLst>
                  <a:path w="47" h="146">
                    <a:moveTo>
                      <a:pt x="47" y="0"/>
                    </a:moveTo>
                    <a:cubicBezTo>
                      <a:pt x="47" y="0"/>
                      <a:pt x="19" y="44"/>
                      <a:pt x="47" y="97"/>
                    </a:cubicBezTo>
                    <a:cubicBezTo>
                      <a:pt x="47" y="97"/>
                      <a:pt x="37" y="130"/>
                      <a:pt x="5" y="146"/>
                    </a:cubicBezTo>
                    <a:cubicBezTo>
                      <a:pt x="0" y="54"/>
                      <a:pt x="0" y="54"/>
                      <a:pt x="0" y="54"/>
                    </a:cubicBezTo>
                    <a:lnTo>
                      <a:pt x="47" y="0"/>
                    </a:lnTo>
                    <a:close/>
                  </a:path>
                </a:pathLst>
              </a:custGeom>
              <a:solidFill>
                <a:srgbClr val="5B3E05"/>
              </a:solidFill>
              <a:ln>
                <a:noFill/>
              </a:ln>
            </p:spPr>
            <p:txBody>
              <a:bodyPr anchor="ctr"/>
              <a:p>
                <a:pPr algn="ctr"/>
              </a:p>
            </p:txBody>
          </p:sp>
          <p:sp>
            <p:nvSpPr>
              <p:cNvPr id="242" name="ïśḷíḋè"/>
              <p:cNvSpPr/>
              <p:nvPr/>
            </p:nvSpPr>
            <p:spPr bwMode="auto">
              <a:xfrm>
                <a:off x="3701256" y="3811588"/>
                <a:ext cx="215900" cy="285750"/>
              </a:xfrm>
              <a:custGeom>
                <a:avLst/>
                <a:gdLst>
                  <a:gd name="T0" fmla="*/ 0 w 136"/>
                  <a:gd name="T1" fmla="*/ 53 h 180"/>
                  <a:gd name="T2" fmla="*/ 66 w 136"/>
                  <a:gd name="T3" fmla="*/ 180 h 180"/>
                  <a:gd name="T4" fmla="*/ 136 w 136"/>
                  <a:gd name="T5" fmla="*/ 44 h 180"/>
                  <a:gd name="T6" fmla="*/ 74 w 136"/>
                  <a:gd name="T7" fmla="*/ 0 h 180"/>
                  <a:gd name="T8" fmla="*/ 0 w 136"/>
                  <a:gd name="T9" fmla="*/ 53 h 180"/>
                </a:gdLst>
                <a:ahLst/>
                <a:cxnLst>
                  <a:cxn ang="0">
                    <a:pos x="T0" y="T1"/>
                  </a:cxn>
                  <a:cxn ang="0">
                    <a:pos x="T2" y="T3"/>
                  </a:cxn>
                  <a:cxn ang="0">
                    <a:pos x="T4" y="T5"/>
                  </a:cxn>
                  <a:cxn ang="0">
                    <a:pos x="T6" y="T7"/>
                  </a:cxn>
                  <a:cxn ang="0">
                    <a:pos x="T8" y="T9"/>
                  </a:cxn>
                </a:cxnLst>
                <a:rect l="0" t="0" r="r" b="b"/>
                <a:pathLst>
                  <a:path w="136" h="180">
                    <a:moveTo>
                      <a:pt x="0" y="53"/>
                    </a:moveTo>
                    <a:lnTo>
                      <a:pt x="66" y="180"/>
                    </a:lnTo>
                    <a:lnTo>
                      <a:pt x="136" y="44"/>
                    </a:lnTo>
                    <a:lnTo>
                      <a:pt x="74" y="0"/>
                    </a:lnTo>
                    <a:lnTo>
                      <a:pt x="0" y="53"/>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3" name="íSḷîdè"/>
              <p:cNvSpPr/>
              <p:nvPr/>
            </p:nvSpPr>
            <p:spPr bwMode="auto">
              <a:xfrm>
                <a:off x="3586956" y="3716338"/>
                <a:ext cx="219075" cy="454025"/>
              </a:xfrm>
              <a:custGeom>
                <a:avLst/>
                <a:gdLst>
                  <a:gd name="T0" fmla="*/ 22 w 138"/>
                  <a:gd name="T1" fmla="*/ 0 h 286"/>
                  <a:gd name="T2" fmla="*/ 138 w 138"/>
                  <a:gd name="T3" fmla="*/ 240 h 286"/>
                  <a:gd name="T4" fmla="*/ 138 w 138"/>
                  <a:gd name="T5" fmla="*/ 286 h 286"/>
                  <a:gd name="T6" fmla="*/ 0 w 138"/>
                  <a:gd name="T7" fmla="*/ 3 h 286"/>
                  <a:gd name="T8" fmla="*/ 22 w 138"/>
                  <a:gd name="T9" fmla="*/ 0 h 286"/>
                </a:gdLst>
                <a:ahLst/>
                <a:cxnLst>
                  <a:cxn ang="0">
                    <a:pos x="T0" y="T1"/>
                  </a:cxn>
                  <a:cxn ang="0">
                    <a:pos x="T2" y="T3"/>
                  </a:cxn>
                  <a:cxn ang="0">
                    <a:pos x="T4" y="T5"/>
                  </a:cxn>
                  <a:cxn ang="0">
                    <a:pos x="T6" y="T7"/>
                  </a:cxn>
                  <a:cxn ang="0">
                    <a:pos x="T8" y="T9"/>
                  </a:cxn>
                </a:cxnLst>
                <a:rect l="0" t="0" r="r" b="b"/>
                <a:pathLst>
                  <a:path w="138" h="286">
                    <a:moveTo>
                      <a:pt x="22" y="0"/>
                    </a:moveTo>
                    <a:lnTo>
                      <a:pt x="138" y="240"/>
                    </a:lnTo>
                    <a:lnTo>
                      <a:pt x="138" y="286"/>
                    </a:lnTo>
                    <a:lnTo>
                      <a:pt x="0" y="3"/>
                    </a:lnTo>
                    <a:lnTo>
                      <a:pt x="22" y="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4" name="î$ļïḓe"/>
              <p:cNvSpPr/>
              <p:nvPr/>
            </p:nvSpPr>
            <p:spPr bwMode="auto">
              <a:xfrm>
                <a:off x="3806031" y="3716338"/>
                <a:ext cx="222250" cy="454025"/>
              </a:xfrm>
              <a:custGeom>
                <a:avLst/>
                <a:gdLst>
                  <a:gd name="T0" fmla="*/ 118 w 140"/>
                  <a:gd name="T1" fmla="*/ 0 h 286"/>
                  <a:gd name="T2" fmla="*/ 0 w 140"/>
                  <a:gd name="T3" fmla="*/ 240 h 286"/>
                  <a:gd name="T4" fmla="*/ 0 w 140"/>
                  <a:gd name="T5" fmla="*/ 286 h 286"/>
                  <a:gd name="T6" fmla="*/ 140 w 140"/>
                  <a:gd name="T7" fmla="*/ 3 h 286"/>
                  <a:gd name="T8" fmla="*/ 118 w 140"/>
                  <a:gd name="T9" fmla="*/ 0 h 286"/>
                </a:gdLst>
                <a:ahLst/>
                <a:cxnLst>
                  <a:cxn ang="0">
                    <a:pos x="T0" y="T1"/>
                  </a:cxn>
                  <a:cxn ang="0">
                    <a:pos x="T2" y="T3"/>
                  </a:cxn>
                  <a:cxn ang="0">
                    <a:pos x="T4" y="T5"/>
                  </a:cxn>
                  <a:cxn ang="0">
                    <a:pos x="T6" y="T7"/>
                  </a:cxn>
                  <a:cxn ang="0">
                    <a:pos x="T8" y="T9"/>
                  </a:cxn>
                </a:cxnLst>
                <a:rect l="0" t="0" r="r" b="b"/>
                <a:pathLst>
                  <a:path w="140" h="286">
                    <a:moveTo>
                      <a:pt x="118" y="0"/>
                    </a:moveTo>
                    <a:lnTo>
                      <a:pt x="0" y="240"/>
                    </a:lnTo>
                    <a:lnTo>
                      <a:pt x="0" y="286"/>
                    </a:lnTo>
                    <a:lnTo>
                      <a:pt x="140" y="3"/>
                    </a:lnTo>
                    <a:lnTo>
                      <a:pt x="118" y="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5" name="îṥľiḋè"/>
              <p:cNvSpPr/>
              <p:nvPr/>
            </p:nvSpPr>
            <p:spPr bwMode="auto">
              <a:xfrm>
                <a:off x="3596481" y="3681413"/>
                <a:ext cx="222250" cy="258762"/>
              </a:xfrm>
              <a:custGeom>
                <a:avLst/>
                <a:gdLst>
                  <a:gd name="T0" fmla="*/ 0 w 140"/>
                  <a:gd name="T1" fmla="*/ 16 h 163"/>
                  <a:gd name="T2" fmla="*/ 81 w 140"/>
                  <a:gd name="T3" fmla="*/ 0 h 163"/>
                  <a:gd name="T4" fmla="*/ 140 w 140"/>
                  <a:gd name="T5" fmla="*/ 82 h 163"/>
                  <a:gd name="T6" fmla="*/ 26 w 140"/>
                  <a:gd name="T7" fmla="*/ 163 h 163"/>
                  <a:gd name="T8" fmla="*/ 0 w 140"/>
                  <a:gd name="T9" fmla="*/ 16 h 163"/>
                </a:gdLst>
                <a:ahLst/>
                <a:cxnLst>
                  <a:cxn ang="0">
                    <a:pos x="T0" y="T1"/>
                  </a:cxn>
                  <a:cxn ang="0">
                    <a:pos x="T2" y="T3"/>
                  </a:cxn>
                  <a:cxn ang="0">
                    <a:pos x="T4" y="T5"/>
                  </a:cxn>
                  <a:cxn ang="0">
                    <a:pos x="T6" y="T7"/>
                  </a:cxn>
                  <a:cxn ang="0">
                    <a:pos x="T8" y="T9"/>
                  </a:cxn>
                </a:cxnLst>
                <a:rect l="0" t="0" r="r" b="b"/>
                <a:pathLst>
                  <a:path w="140" h="163">
                    <a:moveTo>
                      <a:pt x="0" y="16"/>
                    </a:moveTo>
                    <a:lnTo>
                      <a:pt x="81" y="0"/>
                    </a:lnTo>
                    <a:lnTo>
                      <a:pt x="140" y="82"/>
                    </a:lnTo>
                    <a:lnTo>
                      <a:pt x="26" y="163"/>
                    </a:lnTo>
                    <a:lnTo>
                      <a:pt x="0" y="16"/>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6" name="îSľiḑè"/>
              <p:cNvSpPr/>
              <p:nvPr/>
            </p:nvSpPr>
            <p:spPr bwMode="auto">
              <a:xfrm>
                <a:off x="3818731" y="3681413"/>
                <a:ext cx="223838" cy="258762"/>
              </a:xfrm>
              <a:custGeom>
                <a:avLst/>
                <a:gdLst>
                  <a:gd name="T0" fmla="*/ 141 w 141"/>
                  <a:gd name="T1" fmla="*/ 16 h 163"/>
                  <a:gd name="T2" fmla="*/ 53 w 141"/>
                  <a:gd name="T3" fmla="*/ 0 h 163"/>
                  <a:gd name="T4" fmla="*/ 0 w 141"/>
                  <a:gd name="T5" fmla="*/ 82 h 163"/>
                  <a:gd name="T6" fmla="*/ 115 w 141"/>
                  <a:gd name="T7" fmla="*/ 163 h 163"/>
                  <a:gd name="T8" fmla="*/ 141 w 141"/>
                  <a:gd name="T9" fmla="*/ 16 h 163"/>
                </a:gdLst>
                <a:ahLst/>
                <a:cxnLst>
                  <a:cxn ang="0">
                    <a:pos x="T0" y="T1"/>
                  </a:cxn>
                  <a:cxn ang="0">
                    <a:pos x="T2" y="T3"/>
                  </a:cxn>
                  <a:cxn ang="0">
                    <a:pos x="T4" y="T5"/>
                  </a:cxn>
                  <a:cxn ang="0">
                    <a:pos x="T6" y="T7"/>
                  </a:cxn>
                  <a:cxn ang="0">
                    <a:pos x="T8" y="T9"/>
                  </a:cxn>
                </a:cxnLst>
                <a:rect l="0" t="0" r="r" b="b"/>
                <a:pathLst>
                  <a:path w="141" h="163">
                    <a:moveTo>
                      <a:pt x="141" y="16"/>
                    </a:moveTo>
                    <a:lnTo>
                      <a:pt x="53" y="0"/>
                    </a:lnTo>
                    <a:lnTo>
                      <a:pt x="0" y="82"/>
                    </a:lnTo>
                    <a:lnTo>
                      <a:pt x="115" y="163"/>
                    </a:lnTo>
                    <a:lnTo>
                      <a:pt x="141" y="16"/>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7" name="ï$líde"/>
              <p:cNvSpPr/>
              <p:nvPr/>
            </p:nvSpPr>
            <p:spPr bwMode="auto">
              <a:xfrm>
                <a:off x="3591719" y="3143251"/>
                <a:ext cx="223838" cy="166687"/>
              </a:xfrm>
              <a:custGeom>
                <a:avLst/>
                <a:gdLst>
                  <a:gd name="T0" fmla="*/ 66 w 148"/>
                  <a:gd name="T1" fmla="*/ 1 h 111"/>
                  <a:gd name="T2" fmla="*/ 2 w 148"/>
                  <a:gd name="T3" fmla="*/ 51 h 111"/>
                  <a:gd name="T4" fmla="*/ 59 w 148"/>
                  <a:gd name="T5" fmla="*/ 109 h 111"/>
                  <a:gd name="T6" fmla="*/ 128 w 148"/>
                  <a:gd name="T7" fmla="*/ 59 h 111"/>
                  <a:gd name="T8" fmla="*/ 66 w 148"/>
                  <a:gd name="T9" fmla="*/ 1 h 111"/>
                  <a:gd name="T10" fmla="*/ 120 w 148"/>
                  <a:gd name="T11" fmla="*/ 58 h 111"/>
                  <a:gd name="T12" fmla="*/ 60 w 148"/>
                  <a:gd name="T13" fmla="*/ 101 h 111"/>
                  <a:gd name="T14" fmla="*/ 11 w 148"/>
                  <a:gd name="T15" fmla="*/ 51 h 111"/>
                  <a:gd name="T16" fmla="*/ 66 w 148"/>
                  <a:gd name="T17" fmla="*/ 8 h 111"/>
                  <a:gd name="T18" fmla="*/ 120 w 148"/>
                  <a:gd name="T19" fmla="*/ 5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11">
                    <a:moveTo>
                      <a:pt x="66" y="1"/>
                    </a:moveTo>
                    <a:cubicBezTo>
                      <a:pt x="33" y="1"/>
                      <a:pt x="0" y="0"/>
                      <a:pt x="2" y="51"/>
                    </a:cubicBezTo>
                    <a:cubicBezTo>
                      <a:pt x="4" y="81"/>
                      <a:pt x="26" y="106"/>
                      <a:pt x="59" y="109"/>
                    </a:cubicBezTo>
                    <a:cubicBezTo>
                      <a:pt x="92" y="111"/>
                      <a:pt x="118" y="89"/>
                      <a:pt x="128" y="59"/>
                    </a:cubicBezTo>
                    <a:cubicBezTo>
                      <a:pt x="134" y="33"/>
                      <a:pt x="148" y="1"/>
                      <a:pt x="66" y="1"/>
                    </a:cubicBezTo>
                    <a:close/>
                    <a:moveTo>
                      <a:pt x="120" y="58"/>
                    </a:moveTo>
                    <a:cubicBezTo>
                      <a:pt x="111" y="84"/>
                      <a:pt x="88" y="103"/>
                      <a:pt x="60" y="101"/>
                    </a:cubicBezTo>
                    <a:cubicBezTo>
                      <a:pt x="31" y="99"/>
                      <a:pt x="13" y="77"/>
                      <a:pt x="11" y="51"/>
                    </a:cubicBezTo>
                    <a:cubicBezTo>
                      <a:pt x="9" y="8"/>
                      <a:pt x="37" y="8"/>
                      <a:pt x="66" y="8"/>
                    </a:cubicBezTo>
                    <a:cubicBezTo>
                      <a:pt x="137" y="8"/>
                      <a:pt x="125" y="36"/>
                      <a:pt x="120" y="58"/>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8" name="îṣ1íḋê"/>
              <p:cNvSpPr/>
              <p:nvPr/>
            </p:nvSpPr>
            <p:spPr bwMode="auto">
              <a:xfrm>
                <a:off x="3806031" y="3138488"/>
                <a:ext cx="227013" cy="173037"/>
              </a:xfrm>
              <a:custGeom>
                <a:avLst/>
                <a:gdLst>
                  <a:gd name="T0" fmla="*/ 23 w 149"/>
                  <a:gd name="T1" fmla="*/ 65 h 115"/>
                  <a:gd name="T2" fmla="*/ 94 w 149"/>
                  <a:gd name="T3" fmla="*/ 111 h 115"/>
                  <a:gd name="T4" fmla="*/ 148 w 149"/>
                  <a:gd name="T5" fmla="*/ 51 h 115"/>
                  <a:gd name="T6" fmla="*/ 82 w 149"/>
                  <a:gd name="T7" fmla="*/ 4 h 115"/>
                  <a:gd name="T8" fmla="*/ 23 w 149"/>
                  <a:gd name="T9" fmla="*/ 65 h 115"/>
                  <a:gd name="T10" fmla="*/ 83 w 149"/>
                  <a:gd name="T11" fmla="*/ 11 h 115"/>
                  <a:gd name="T12" fmla="*/ 139 w 149"/>
                  <a:gd name="T13" fmla="*/ 52 h 115"/>
                  <a:gd name="T14" fmla="*/ 93 w 149"/>
                  <a:gd name="T15" fmla="*/ 104 h 115"/>
                  <a:gd name="T16" fmla="*/ 31 w 149"/>
                  <a:gd name="T17" fmla="*/ 64 h 115"/>
                  <a:gd name="T18" fmla="*/ 83 w 149"/>
                  <a:gd name="T19"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15">
                    <a:moveTo>
                      <a:pt x="23" y="65"/>
                    </a:moveTo>
                    <a:cubicBezTo>
                      <a:pt x="34" y="94"/>
                      <a:pt x="61" y="115"/>
                      <a:pt x="94" y="111"/>
                    </a:cubicBezTo>
                    <a:cubicBezTo>
                      <a:pt x="127" y="108"/>
                      <a:pt x="148" y="81"/>
                      <a:pt x="148" y="51"/>
                    </a:cubicBezTo>
                    <a:cubicBezTo>
                      <a:pt x="149" y="0"/>
                      <a:pt x="115" y="3"/>
                      <a:pt x="82" y="4"/>
                    </a:cubicBezTo>
                    <a:cubicBezTo>
                      <a:pt x="0" y="7"/>
                      <a:pt x="16" y="39"/>
                      <a:pt x="23" y="65"/>
                    </a:cubicBezTo>
                    <a:close/>
                    <a:moveTo>
                      <a:pt x="83" y="11"/>
                    </a:moveTo>
                    <a:cubicBezTo>
                      <a:pt x="111" y="10"/>
                      <a:pt x="140" y="8"/>
                      <a:pt x="139" y="52"/>
                    </a:cubicBezTo>
                    <a:cubicBezTo>
                      <a:pt x="139" y="78"/>
                      <a:pt x="121" y="101"/>
                      <a:pt x="93" y="104"/>
                    </a:cubicBezTo>
                    <a:cubicBezTo>
                      <a:pt x="64" y="107"/>
                      <a:pt x="41" y="89"/>
                      <a:pt x="31" y="64"/>
                    </a:cubicBezTo>
                    <a:cubicBezTo>
                      <a:pt x="25" y="41"/>
                      <a:pt x="12" y="14"/>
                      <a:pt x="83" y="11"/>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9" name="ïSḷíḑé"/>
              <p:cNvSpPr/>
              <p:nvPr/>
            </p:nvSpPr>
            <p:spPr bwMode="auto">
              <a:xfrm>
                <a:off x="3783806" y="3152776"/>
                <a:ext cx="63500" cy="42862"/>
              </a:xfrm>
              <a:custGeom>
                <a:avLst/>
                <a:gdLst>
                  <a:gd name="T0" fmla="*/ 4 w 42"/>
                  <a:gd name="T1" fmla="*/ 28 h 28"/>
                  <a:gd name="T2" fmla="*/ 39 w 42"/>
                  <a:gd name="T3" fmla="*/ 28 h 28"/>
                  <a:gd name="T4" fmla="*/ 42 w 42"/>
                  <a:gd name="T5" fmla="*/ 9 h 28"/>
                  <a:gd name="T6" fmla="*/ 0 w 42"/>
                  <a:gd name="T7" fmla="*/ 9 h 28"/>
                  <a:gd name="T8" fmla="*/ 4 w 42"/>
                  <a:gd name="T9" fmla="*/ 28 h 28"/>
                </a:gdLst>
                <a:ahLst/>
                <a:cxnLst>
                  <a:cxn ang="0">
                    <a:pos x="T0" y="T1"/>
                  </a:cxn>
                  <a:cxn ang="0">
                    <a:pos x="T2" y="T3"/>
                  </a:cxn>
                  <a:cxn ang="0">
                    <a:pos x="T4" y="T5"/>
                  </a:cxn>
                  <a:cxn ang="0">
                    <a:pos x="T6" y="T7"/>
                  </a:cxn>
                  <a:cxn ang="0">
                    <a:pos x="T8" y="T9"/>
                  </a:cxn>
                </a:cxnLst>
                <a:rect l="0" t="0" r="r" b="b"/>
                <a:pathLst>
                  <a:path w="42" h="28">
                    <a:moveTo>
                      <a:pt x="4" y="28"/>
                    </a:moveTo>
                    <a:cubicBezTo>
                      <a:pt x="4" y="28"/>
                      <a:pt x="22" y="16"/>
                      <a:pt x="39" y="28"/>
                    </a:cubicBezTo>
                    <a:cubicBezTo>
                      <a:pt x="39" y="28"/>
                      <a:pt x="35" y="16"/>
                      <a:pt x="42" y="9"/>
                    </a:cubicBezTo>
                    <a:cubicBezTo>
                      <a:pt x="42" y="9"/>
                      <a:pt x="24" y="0"/>
                      <a:pt x="0" y="9"/>
                    </a:cubicBezTo>
                    <a:cubicBezTo>
                      <a:pt x="0" y="9"/>
                      <a:pt x="5" y="20"/>
                      <a:pt x="4" y="28"/>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0" name="íṡ1iḓé"/>
              <p:cNvSpPr/>
              <p:nvPr/>
            </p:nvSpPr>
            <p:spPr bwMode="auto">
              <a:xfrm>
                <a:off x="3566319" y="3154363"/>
                <a:ext cx="53975" cy="79375"/>
              </a:xfrm>
              <a:custGeom>
                <a:avLst/>
                <a:gdLst>
                  <a:gd name="T0" fmla="*/ 36 w 36"/>
                  <a:gd name="T1" fmla="*/ 0 h 52"/>
                  <a:gd name="T2" fmla="*/ 2 w 36"/>
                  <a:gd name="T3" fmla="*/ 4 h 52"/>
                  <a:gd name="T4" fmla="*/ 0 w 36"/>
                  <a:gd name="T5" fmla="*/ 36 h 52"/>
                  <a:gd name="T6" fmla="*/ 24 w 36"/>
                  <a:gd name="T7" fmla="*/ 52 h 52"/>
                  <a:gd name="T8" fmla="*/ 36 w 36"/>
                  <a:gd name="T9" fmla="*/ 0 h 52"/>
                </a:gdLst>
                <a:ahLst/>
                <a:cxnLst>
                  <a:cxn ang="0">
                    <a:pos x="T0" y="T1"/>
                  </a:cxn>
                  <a:cxn ang="0">
                    <a:pos x="T2" y="T3"/>
                  </a:cxn>
                  <a:cxn ang="0">
                    <a:pos x="T4" y="T5"/>
                  </a:cxn>
                  <a:cxn ang="0">
                    <a:pos x="T6" y="T7"/>
                  </a:cxn>
                  <a:cxn ang="0">
                    <a:pos x="T8" y="T9"/>
                  </a:cxn>
                </a:cxnLst>
                <a:rect l="0" t="0" r="r" b="b"/>
                <a:pathLst>
                  <a:path w="36" h="52">
                    <a:moveTo>
                      <a:pt x="36" y="0"/>
                    </a:moveTo>
                    <a:cubicBezTo>
                      <a:pt x="2" y="4"/>
                      <a:pt x="2" y="4"/>
                      <a:pt x="2" y="4"/>
                    </a:cubicBezTo>
                    <a:cubicBezTo>
                      <a:pt x="0" y="36"/>
                      <a:pt x="0" y="36"/>
                      <a:pt x="0" y="36"/>
                    </a:cubicBezTo>
                    <a:cubicBezTo>
                      <a:pt x="24" y="52"/>
                      <a:pt x="24" y="52"/>
                      <a:pt x="24" y="52"/>
                    </a:cubicBezTo>
                    <a:cubicBezTo>
                      <a:pt x="24" y="52"/>
                      <a:pt x="19" y="21"/>
                      <a:pt x="36" y="0"/>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1" name="ïṧ1íḑe"/>
              <p:cNvSpPr/>
              <p:nvPr/>
            </p:nvSpPr>
            <p:spPr bwMode="auto">
              <a:xfrm>
                <a:off x="4009231" y="3154363"/>
                <a:ext cx="55563" cy="80962"/>
              </a:xfrm>
              <a:custGeom>
                <a:avLst/>
                <a:gdLst>
                  <a:gd name="T0" fmla="*/ 0 w 37"/>
                  <a:gd name="T1" fmla="*/ 0 h 53"/>
                  <a:gd name="T2" fmla="*/ 34 w 37"/>
                  <a:gd name="T3" fmla="*/ 5 h 53"/>
                  <a:gd name="T4" fmla="*/ 37 w 37"/>
                  <a:gd name="T5" fmla="*/ 37 h 53"/>
                  <a:gd name="T6" fmla="*/ 12 w 37"/>
                  <a:gd name="T7" fmla="*/ 53 h 53"/>
                  <a:gd name="T8" fmla="*/ 0 w 37"/>
                  <a:gd name="T9" fmla="*/ 0 h 53"/>
                </a:gdLst>
                <a:ahLst/>
                <a:cxnLst>
                  <a:cxn ang="0">
                    <a:pos x="T0" y="T1"/>
                  </a:cxn>
                  <a:cxn ang="0">
                    <a:pos x="T2" y="T3"/>
                  </a:cxn>
                  <a:cxn ang="0">
                    <a:pos x="T4" y="T5"/>
                  </a:cxn>
                  <a:cxn ang="0">
                    <a:pos x="T6" y="T7"/>
                  </a:cxn>
                  <a:cxn ang="0">
                    <a:pos x="T8" y="T9"/>
                  </a:cxn>
                </a:cxnLst>
                <a:rect l="0" t="0" r="r" b="b"/>
                <a:pathLst>
                  <a:path w="37" h="53">
                    <a:moveTo>
                      <a:pt x="0" y="0"/>
                    </a:moveTo>
                    <a:cubicBezTo>
                      <a:pt x="34" y="5"/>
                      <a:pt x="34" y="5"/>
                      <a:pt x="34" y="5"/>
                    </a:cubicBezTo>
                    <a:cubicBezTo>
                      <a:pt x="37" y="37"/>
                      <a:pt x="37" y="37"/>
                      <a:pt x="37" y="37"/>
                    </a:cubicBezTo>
                    <a:cubicBezTo>
                      <a:pt x="12" y="53"/>
                      <a:pt x="12" y="53"/>
                      <a:pt x="12" y="53"/>
                    </a:cubicBezTo>
                    <a:cubicBezTo>
                      <a:pt x="12" y="53"/>
                      <a:pt x="18" y="21"/>
                      <a:pt x="0" y="0"/>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3" name="ïSļíḑê"/>
              <p:cNvSpPr/>
              <p:nvPr/>
            </p:nvSpPr>
            <p:spPr bwMode="auto">
              <a:xfrm>
                <a:off x="2994819" y="4318001"/>
                <a:ext cx="796925" cy="254000"/>
              </a:xfrm>
              <a:custGeom>
                <a:avLst/>
                <a:gdLst>
                  <a:gd name="T0" fmla="*/ 513 w 526"/>
                  <a:gd name="T1" fmla="*/ 103 h 168"/>
                  <a:gd name="T2" fmla="*/ 526 w 526"/>
                  <a:gd name="T3" fmla="*/ 168 h 168"/>
                  <a:gd name="T4" fmla="*/ 239 w 526"/>
                  <a:gd name="T5" fmla="*/ 141 h 168"/>
                  <a:gd name="T6" fmla="*/ 112 w 526"/>
                  <a:gd name="T7" fmla="*/ 127 h 168"/>
                  <a:gd name="T8" fmla="*/ 16 w 526"/>
                  <a:gd name="T9" fmla="*/ 56 h 168"/>
                  <a:gd name="T10" fmla="*/ 156 w 526"/>
                  <a:gd name="T11" fmla="*/ 2 h 168"/>
                  <a:gd name="T12" fmla="*/ 513 w 526"/>
                  <a:gd name="T13" fmla="*/ 103 h 168"/>
                </a:gdLst>
                <a:ahLst/>
                <a:cxnLst>
                  <a:cxn ang="0">
                    <a:pos x="T0" y="T1"/>
                  </a:cxn>
                  <a:cxn ang="0">
                    <a:pos x="T2" y="T3"/>
                  </a:cxn>
                  <a:cxn ang="0">
                    <a:pos x="T4" y="T5"/>
                  </a:cxn>
                  <a:cxn ang="0">
                    <a:pos x="T6" y="T7"/>
                  </a:cxn>
                  <a:cxn ang="0">
                    <a:pos x="T8" y="T9"/>
                  </a:cxn>
                  <a:cxn ang="0">
                    <a:pos x="T10" y="T11"/>
                  </a:cxn>
                  <a:cxn ang="0">
                    <a:pos x="T12" y="T13"/>
                  </a:cxn>
                </a:cxnLst>
                <a:rect l="0" t="0" r="r" b="b"/>
                <a:pathLst>
                  <a:path w="526" h="168">
                    <a:moveTo>
                      <a:pt x="513" y="103"/>
                    </a:moveTo>
                    <a:cubicBezTo>
                      <a:pt x="526" y="168"/>
                      <a:pt x="526" y="168"/>
                      <a:pt x="526" y="168"/>
                    </a:cubicBezTo>
                    <a:cubicBezTo>
                      <a:pt x="430" y="158"/>
                      <a:pt x="335" y="151"/>
                      <a:pt x="239" y="141"/>
                    </a:cubicBezTo>
                    <a:cubicBezTo>
                      <a:pt x="197" y="137"/>
                      <a:pt x="155" y="130"/>
                      <a:pt x="112" y="127"/>
                    </a:cubicBezTo>
                    <a:cubicBezTo>
                      <a:pt x="72" y="123"/>
                      <a:pt x="0" y="115"/>
                      <a:pt x="16" y="56"/>
                    </a:cubicBezTo>
                    <a:cubicBezTo>
                      <a:pt x="30" y="8"/>
                      <a:pt x="118" y="0"/>
                      <a:pt x="156" y="2"/>
                    </a:cubicBezTo>
                    <a:cubicBezTo>
                      <a:pt x="156" y="2"/>
                      <a:pt x="446" y="34"/>
                      <a:pt x="513" y="103"/>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4" name="iṡ1íḍe"/>
              <p:cNvSpPr/>
              <p:nvPr/>
            </p:nvSpPr>
            <p:spPr bwMode="auto">
              <a:xfrm>
                <a:off x="2969419" y="4170363"/>
                <a:ext cx="855663" cy="415925"/>
              </a:xfrm>
              <a:custGeom>
                <a:avLst/>
                <a:gdLst>
                  <a:gd name="T0" fmla="*/ 116 w 565"/>
                  <a:gd name="T1" fmla="*/ 0 h 275"/>
                  <a:gd name="T2" fmla="*/ 565 w 565"/>
                  <a:gd name="T3" fmla="*/ 185 h 275"/>
                  <a:gd name="T4" fmla="*/ 553 w 565"/>
                  <a:gd name="T5" fmla="*/ 275 h 275"/>
                  <a:gd name="T6" fmla="*/ 64 w 565"/>
                  <a:gd name="T7" fmla="*/ 223 h 275"/>
                  <a:gd name="T8" fmla="*/ 48 w 565"/>
                  <a:gd name="T9" fmla="*/ 114 h 275"/>
                  <a:gd name="T10" fmla="*/ 116 w 565"/>
                  <a:gd name="T11" fmla="*/ 0 h 275"/>
                </a:gdLst>
                <a:ahLst/>
                <a:cxnLst>
                  <a:cxn ang="0">
                    <a:pos x="T0" y="T1"/>
                  </a:cxn>
                  <a:cxn ang="0">
                    <a:pos x="T2" y="T3"/>
                  </a:cxn>
                  <a:cxn ang="0">
                    <a:pos x="T4" y="T5"/>
                  </a:cxn>
                  <a:cxn ang="0">
                    <a:pos x="T6" y="T7"/>
                  </a:cxn>
                  <a:cxn ang="0">
                    <a:pos x="T8" y="T9"/>
                  </a:cxn>
                  <a:cxn ang="0">
                    <a:pos x="T10" y="T11"/>
                  </a:cxn>
                </a:cxnLst>
                <a:rect l="0" t="0" r="r" b="b"/>
                <a:pathLst>
                  <a:path w="565" h="275">
                    <a:moveTo>
                      <a:pt x="116" y="0"/>
                    </a:moveTo>
                    <a:cubicBezTo>
                      <a:pt x="565" y="185"/>
                      <a:pt x="565" y="185"/>
                      <a:pt x="565" y="185"/>
                    </a:cubicBezTo>
                    <a:cubicBezTo>
                      <a:pt x="553" y="275"/>
                      <a:pt x="553" y="275"/>
                      <a:pt x="553" y="275"/>
                    </a:cubicBezTo>
                    <a:cubicBezTo>
                      <a:pt x="64" y="223"/>
                      <a:pt x="64" y="223"/>
                      <a:pt x="64" y="223"/>
                    </a:cubicBezTo>
                    <a:cubicBezTo>
                      <a:pt x="64" y="223"/>
                      <a:pt x="0" y="201"/>
                      <a:pt x="48" y="114"/>
                    </a:cubicBezTo>
                    <a:lnTo>
                      <a:pt x="116" y="0"/>
                    </a:lnTo>
                    <a:close/>
                  </a:path>
                </a:pathLst>
              </a:custGeom>
              <a:solidFill>
                <a:srgbClr val="2C292A"/>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5" name="iṡlíde"/>
              <p:cNvSpPr/>
              <p:nvPr/>
            </p:nvSpPr>
            <p:spPr bwMode="auto">
              <a:xfrm>
                <a:off x="3858419" y="4340226"/>
                <a:ext cx="795338" cy="255587"/>
              </a:xfrm>
              <a:custGeom>
                <a:avLst/>
                <a:gdLst>
                  <a:gd name="T0" fmla="*/ 13 w 526"/>
                  <a:gd name="T1" fmla="*/ 104 h 169"/>
                  <a:gd name="T2" fmla="*/ 0 w 526"/>
                  <a:gd name="T3" fmla="*/ 169 h 169"/>
                  <a:gd name="T4" fmla="*/ 287 w 526"/>
                  <a:gd name="T5" fmla="*/ 142 h 169"/>
                  <a:gd name="T6" fmla="*/ 414 w 526"/>
                  <a:gd name="T7" fmla="*/ 127 h 169"/>
                  <a:gd name="T8" fmla="*/ 510 w 526"/>
                  <a:gd name="T9" fmla="*/ 56 h 169"/>
                  <a:gd name="T10" fmla="*/ 370 w 526"/>
                  <a:gd name="T11" fmla="*/ 3 h 169"/>
                  <a:gd name="T12" fmla="*/ 13 w 526"/>
                  <a:gd name="T13" fmla="*/ 104 h 169"/>
                </a:gdLst>
                <a:ahLst/>
                <a:cxnLst>
                  <a:cxn ang="0">
                    <a:pos x="T0" y="T1"/>
                  </a:cxn>
                  <a:cxn ang="0">
                    <a:pos x="T2" y="T3"/>
                  </a:cxn>
                  <a:cxn ang="0">
                    <a:pos x="T4" y="T5"/>
                  </a:cxn>
                  <a:cxn ang="0">
                    <a:pos x="T6" y="T7"/>
                  </a:cxn>
                  <a:cxn ang="0">
                    <a:pos x="T8" y="T9"/>
                  </a:cxn>
                  <a:cxn ang="0">
                    <a:pos x="T10" y="T11"/>
                  </a:cxn>
                  <a:cxn ang="0">
                    <a:pos x="T12" y="T13"/>
                  </a:cxn>
                </a:cxnLst>
                <a:rect l="0" t="0" r="r" b="b"/>
                <a:pathLst>
                  <a:path w="526" h="169">
                    <a:moveTo>
                      <a:pt x="13" y="104"/>
                    </a:moveTo>
                    <a:cubicBezTo>
                      <a:pt x="0" y="169"/>
                      <a:pt x="0" y="169"/>
                      <a:pt x="0" y="169"/>
                    </a:cubicBezTo>
                    <a:cubicBezTo>
                      <a:pt x="96" y="159"/>
                      <a:pt x="192" y="152"/>
                      <a:pt x="287" y="142"/>
                    </a:cubicBezTo>
                    <a:cubicBezTo>
                      <a:pt x="329" y="138"/>
                      <a:pt x="371" y="131"/>
                      <a:pt x="414" y="127"/>
                    </a:cubicBezTo>
                    <a:cubicBezTo>
                      <a:pt x="454" y="124"/>
                      <a:pt x="526" y="115"/>
                      <a:pt x="510" y="56"/>
                    </a:cubicBezTo>
                    <a:cubicBezTo>
                      <a:pt x="496" y="8"/>
                      <a:pt x="408" y="0"/>
                      <a:pt x="370" y="3"/>
                    </a:cubicBezTo>
                    <a:cubicBezTo>
                      <a:pt x="370" y="3"/>
                      <a:pt x="80" y="35"/>
                      <a:pt x="13" y="104"/>
                    </a:cubicBezTo>
                    <a:close/>
                  </a:path>
                </a:pathLst>
              </a:custGeom>
              <a:solidFill>
                <a:srgbClr val="EDB097"/>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6" name="îśļïďe"/>
              <p:cNvSpPr/>
              <p:nvPr/>
            </p:nvSpPr>
            <p:spPr bwMode="auto">
              <a:xfrm>
                <a:off x="3828256" y="4192588"/>
                <a:ext cx="855663" cy="417512"/>
              </a:xfrm>
              <a:custGeom>
                <a:avLst/>
                <a:gdLst>
                  <a:gd name="T0" fmla="*/ 449 w 566"/>
                  <a:gd name="T1" fmla="*/ 0 h 276"/>
                  <a:gd name="T2" fmla="*/ 0 w 566"/>
                  <a:gd name="T3" fmla="*/ 185 h 276"/>
                  <a:gd name="T4" fmla="*/ 12 w 566"/>
                  <a:gd name="T5" fmla="*/ 276 h 276"/>
                  <a:gd name="T6" fmla="*/ 501 w 566"/>
                  <a:gd name="T7" fmla="*/ 224 h 276"/>
                  <a:gd name="T8" fmla="*/ 518 w 566"/>
                  <a:gd name="T9" fmla="*/ 115 h 276"/>
                  <a:gd name="T10" fmla="*/ 449 w 566"/>
                  <a:gd name="T11" fmla="*/ 0 h 276"/>
                </a:gdLst>
                <a:ahLst/>
                <a:cxnLst>
                  <a:cxn ang="0">
                    <a:pos x="T0" y="T1"/>
                  </a:cxn>
                  <a:cxn ang="0">
                    <a:pos x="T2" y="T3"/>
                  </a:cxn>
                  <a:cxn ang="0">
                    <a:pos x="T4" y="T5"/>
                  </a:cxn>
                  <a:cxn ang="0">
                    <a:pos x="T6" y="T7"/>
                  </a:cxn>
                  <a:cxn ang="0">
                    <a:pos x="T8" y="T9"/>
                  </a:cxn>
                  <a:cxn ang="0">
                    <a:pos x="T10" y="T11"/>
                  </a:cxn>
                </a:cxnLst>
                <a:rect l="0" t="0" r="r" b="b"/>
                <a:pathLst>
                  <a:path w="566" h="276">
                    <a:moveTo>
                      <a:pt x="449" y="0"/>
                    </a:moveTo>
                    <a:cubicBezTo>
                      <a:pt x="0" y="185"/>
                      <a:pt x="0" y="185"/>
                      <a:pt x="0" y="185"/>
                    </a:cubicBezTo>
                    <a:cubicBezTo>
                      <a:pt x="12" y="276"/>
                      <a:pt x="12" y="276"/>
                      <a:pt x="12" y="276"/>
                    </a:cubicBezTo>
                    <a:cubicBezTo>
                      <a:pt x="501" y="224"/>
                      <a:pt x="501" y="224"/>
                      <a:pt x="501" y="224"/>
                    </a:cubicBezTo>
                    <a:cubicBezTo>
                      <a:pt x="501" y="224"/>
                      <a:pt x="566" y="201"/>
                      <a:pt x="518" y="115"/>
                    </a:cubicBezTo>
                    <a:lnTo>
                      <a:pt x="449" y="0"/>
                    </a:lnTo>
                    <a:close/>
                  </a:path>
                </a:pathLst>
              </a:custGeom>
              <a:solidFill>
                <a:srgbClr val="2C292A"/>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7" name="išľîḍè"/>
              <p:cNvSpPr/>
              <p:nvPr/>
            </p:nvSpPr>
            <p:spPr bwMode="auto">
              <a:xfrm>
                <a:off x="3336131" y="4108451"/>
                <a:ext cx="925513" cy="555625"/>
              </a:xfrm>
              <a:custGeom>
                <a:avLst/>
                <a:gdLst>
                  <a:gd name="T0" fmla="*/ 581 w 612"/>
                  <a:gd name="T1" fmla="*/ 329 h 367"/>
                  <a:gd name="T2" fmla="*/ 543 w 612"/>
                  <a:gd name="T3" fmla="*/ 367 h 367"/>
                  <a:gd name="T4" fmla="*/ 69 w 612"/>
                  <a:gd name="T5" fmla="*/ 367 h 367"/>
                  <a:gd name="T6" fmla="*/ 31 w 612"/>
                  <a:gd name="T7" fmla="*/ 329 h 367"/>
                  <a:gd name="T8" fmla="*/ 0 w 612"/>
                  <a:gd name="T9" fmla="*/ 37 h 367"/>
                  <a:gd name="T10" fmla="*/ 38 w 612"/>
                  <a:gd name="T11" fmla="*/ 0 h 367"/>
                  <a:gd name="T12" fmla="*/ 574 w 612"/>
                  <a:gd name="T13" fmla="*/ 0 h 367"/>
                  <a:gd name="T14" fmla="*/ 612 w 612"/>
                  <a:gd name="T15" fmla="*/ 37 h 367"/>
                  <a:gd name="T16" fmla="*/ 581 w 612"/>
                  <a:gd name="T17" fmla="*/ 32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367">
                    <a:moveTo>
                      <a:pt x="581" y="329"/>
                    </a:moveTo>
                    <a:cubicBezTo>
                      <a:pt x="581" y="350"/>
                      <a:pt x="564" y="367"/>
                      <a:pt x="543" y="367"/>
                    </a:cubicBezTo>
                    <a:cubicBezTo>
                      <a:pt x="69" y="367"/>
                      <a:pt x="69" y="367"/>
                      <a:pt x="69" y="367"/>
                    </a:cubicBezTo>
                    <a:cubicBezTo>
                      <a:pt x="48" y="367"/>
                      <a:pt x="31" y="350"/>
                      <a:pt x="31" y="329"/>
                    </a:cubicBezTo>
                    <a:cubicBezTo>
                      <a:pt x="0" y="37"/>
                      <a:pt x="0" y="37"/>
                      <a:pt x="0" y="37"/>
                    </a:cubicBezTo>
                    <a:cubicBezTo>
                      <a:pt x="0" y="17"/>
                      <a:pt x="17" y="0"/>
                      <a:pt x="38" y="0"/>
                    </a:cubicBezTo>
                    <a:cubicBezTo>
                      <a:pt x="574" y="0"/>
                      <a:pt x="574" y="0"/>
                      <a:pt x="574" y="0"/>
                    </a:cubicBezTo>
                    <a:cubicBezTo>
                      <a:pt x="595" y="0"/>
                      <a:pt x="612" y="17"/>
                      <a:pt x="612" y="37"/>
                    </a:cubicBezTo>
                    <a:lnTo>
                      <a:pt x="581" y="329"/>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8" name="isḻïḍe"/>
              <p:cNvSpPr/>
              <p:nvPr/>
            </p:nvSpPr>
            <p:spPr bwMode="auto">
              <a:xfrm>
                <a:off x="3366294" y="4151313"/>
                <a:ext cx="865188" cy="512762"/>
              </a:xfrm>
              <a:custGeom>
                <a:avLst/>
                <a:gdLst>
                  <a:gd name="T0" fmla="*/ 541 w 572"/>
                  <a:gd name="T1" fmla="*/ 304 h 339"/>
                  <a:gd name="T2" fmla="*/ 505 w 572"/>
                  <a:gd name="T3" fmla="*/ 339 h 339"/>
                  <a:gd name="T4" fmla="*/ 67 w 572"/>
                  <a:gd name="T5" fmla="*/ 339 h 339"/>
                  <a:gd name="T6" fmla="*/ 31 w 572"/>
                  <a:gd name="T7" fmla="*/ 304 h 339"/>
                  <a:gd name="T8" fmla="*/ 0 w 572"/>
                  <a:gd name="T9" fmla="*/ 35 h 339"/>
                  <a:gd name="T10" fmla="*/ 35 w 572"/>
                  <a:gd name="T11" fmla="*/ 0 h 339"/>
                  <a:gd name="T12" fmla="*/ 537 w 572"/>
                  <a:gd name="T13" fmla="*/ 0 h 339"/>
                  <a:gd name="T14" fmla="*/ 572 w 572"/>
                  <a:gd name="T15" fmla="*/ 35 h 339"/>
                  <a:gd name="T16" fmla="*/ 541 w 572"/>
                  <a:gd name="T17" fmla="*/ 30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2" h="339">
                    <a:moveTo>
                      <a:pt x="541" y="304"/>
                    </a:moveTo>
                    <a:cubicBezTo>
                      <a:pt x="541" y="323"/>
                      <a:pt x="525" y="339"/>
                      <a:pt x="505" y="339"/>
                    </a:cubicBezTo>
                    <a:cubicBezTo>
                      <a:pt x="67" y="339"/>
                      <a:pt x="67" y="339"/>
                      <a:pt x="67" y="339"/>
                    </a:cubicBezTo>
                    <a:cubicBezTo>
                      <a:pt x="47" y="339"/>
                      <a:pt x="31" y="323"/>
                      <a:pt x="31" y="304"/>
                    </a:cubicBezTo>
                    <a:cubicBezTo>
                      <a:pt x="0" y="35"/>
                      <a:pt x="0" y="35"/>
                      <a:pt x="0" y="35"/>
                    </a:cubicBezTo>
                    <a:cubicBezTo>
                      <a:pt x="0" y="15"/>
                      <a:pt x="16" y="0"/>
                      <a:pt x="35" y="0"/>
                    </a:cubicBezTo>
                    <a:cubicBezTo>
                      <a:pt x="537" y="0"/>
                      <a:pt x="537" y="0"/>
                      <a:pt x="537" y="0"/>
                    </a:cubicBezTo>
                    <a:cubicBezTo>
                      <a:pt x="556" y="0"/>
                      <a:pt x="572" y="15"/>
                      <a:pt x="572" y="35"/>
                    </a:cubicBezTo>
                    <a:lnTo>
                      <a:pt x="541" y="304"/>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grpSp>
          <p:nvGrpSpPr>
            <p:cNvPr id="259" name="ïṣľïḑe"/>
            <p:cNvGrpSpPr/>
            <p:nvPr/>
          </p:nvGrpSpPr>
          <p:grpSpPr>
            <a:xfrm>
              <a:off x="1176576" y="4315708"/>
              <a:ext cx="9838849" cy="1906587"/>
              <a:chOff x="1774030" y="4683126"/>
              <a:chExt cx="9838849" cy="1906587"/>
            </a:xfrm>
          </p:grpSpPr>
          <p:grpSp>
            <p:nvGrpSpPr>
              <p:cNvPr id="260" name="ï$ľiḓe"/>
              <p:cNvGrpSpPr/>
              <p:nvPr/>
            </p:nvGrpSpPr>
            <p:grpSpPr>
              <a:xfrm>
                <a:off x="1774030" y="4683126"/>
                <a:ext cx="9838849" cy="165100"/>
                <a:chOff x="1774031" y="4683126"/>
                <a:chExt cx="8643938" cy="130175"/>
              </a:xfrm>
            </p:grpSpPr>
            <p:sp>
              <p:nvSpPr>
                <p:cNvPr id="261" name="íṩľïḋe"/>
                <p:cNvSpPr/>
                <p:nvPr/>
              </p:nvSpPr>
              <p:spPr bwMode="auto">
                <a:xfrm>
                  <a:off x="1774031" y="4683126"/>
                  <a:ext cx="8643938" cy="130175"/>
                </a:xfrm>
                <a:custGeom>
                  <a:avLst/>
                  <a:gdLst>
                    <a:gd name="T0" fmla="*/ 5404 w 5445"/>
                    <a:gd name="T1" fmla="*/ 82 h 82"/>
                    <a:gd name="T2" fmla="*/ 40 w 5445"/>
                    <a:gd name="T3" fmla="*/ 82 h 82"/>
                    <a:gd name="T4" fmla="*/ 0 w 5445"/>
                    <a:gd name="T5" fmla="*/ 0 h 82"/>
                    <a:gd name="T6" fmla="*/ 5445 w 5445"/>
                    <a:gd name="T7" fmla="*/ 0 h 82"/>
                    <a:gd name="T8" fmla="*/ 5404 w 5445"/>
                    <a:gd name="T9" fmla="*/ 82 h 82"/>
                  </a:gdLst>
                  <a:ahLst/>
                  <a:cxnLst>
                    <a:cxn ang="0">
                      <a:pos x="T0" y="T1"/>
                    </a:cxn>
                    <a:cxn ang="0">
                      <a:pos x="T2" y="T3"/>
                    </a:cxn>
                    <a:cxn ang="0">
                      <a:pos x="T4" y="T5"/>
                    </a:cxn>
                    <a:cxn ang="0">
                      <a:pos x="T6" y="T7"/>
                    </a:cxn>
                    <a:cxn ang="0">
                      <a:pos x="T8" y="T9"/>
                    </a:cxn>
                  </a:cxnLst>
                  <a:rect l="0" t="0" r="r" b="b"/>
                  <a:pathLst>
                    <a:path w="5445" h="82">
                      <a:moveTo>
                        <a:pt x="5404" y="82"/>
                      </a:moveTo>
                      <a:lnTo>
                        <a:pt x="40" y="82"/>
                      </a:lnTo>
                      <a:lnTo>
                        <a:pt x="0" y="0"/>
                      </a:lnTo>
                      <a:lnTo>
                        <a:pt x="5445" y="0"/>
                      </a:lnTo>
                      <a:lnTo>
                        <a:pt x="5404" y="82"/>
                      </a:lnTo>
                      <a:close/>
                    </a:path>
                  </a:pathLst>
                </a:custGeom>
                <a:solidFill>
                  <a:srgbClr val="745A4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62" name="íṧḻïdè"/>
                <p:cNvSpPr/>
                <p:nvPr/>
              </p:nvSpPr>
              <p:spPr bwMode="auto">
                <a:xfrm>
                  <a:off x="1774031" y="4683126"/>
                  <a:ext cx="8643938" cy="47625"/>
                </a:xfrm>
                <a:custGeom>
                  <a:avLst/>
                  <a:gdLst>
                    <a:gd name="T0" fmla="*/ 5445 w 5445"/>
                    <a:gd name="T1" fmla="*/ 0 h 30"/>
                    <a:gd name="T2" fmla="*/ 0 w 5445"/>
                    <a:gd name="T3" fmla="*/ 0 h 30"/>
                    <a:gd name="T4" fmla="*/ 14 w 5445"/>
                    <a:gd name="T5" fmla="*/ 30 h 30"/>
                    <a:gd name="T6" fmla="*/ 5430 w 5445"/>
                    <a:gd name="T7" fmla="*/ 30 h 30"/>
                    <a:gd name="T8" fmla="*/ 5445 w 5445"/>
                    <a:gd name="T9" fmla="*/ 0 h 30"/>
                  </a:gdLst>
                  <a:ahLst/>
                  <a:cxnLst>
                    <a:cxn ang="0">
                      <a:pos x="T0" y="T1"/>
                    </a:cxn>
                    <a:cxn ang="0">
                      <a:pos x="T2" y="T3"/>
                    </a:cxn>
                    <a:cxn ang="0">
                      <a:pos x="T4" y="T5"/>
                    </a:cxn>
                    <a:cxn ang="0">
                      <a:pos x="T6" y="T7"/>
                    </a:cxn>
                    <a:cxn ang="0">
                      <a:pos x="T8" y="T9"/>
                    </a:cxn>
                  </a:cxnLst>
                  <a:rect l="0" t="0" r="r" b="b"/>
                  <a:pathLst>
                    <a:path w="5445" h="30">
                      <a:moveTo>
                        <a:pt x="5445" y="0"/>
                      </a:moveTo>
                      <a:lnTo>
                        <a:pt x="0" y="0"/>
                      </a:lnTo>
                      <a:lnTo>
                        <a:pt x="14" y="30"/>
                      </a:lnTo>
                      <a:lnTo>
                        <a:pt x="5430" y="30"/>
                      </a:lnTo>
                      <a:lnTo>
                        <a:pt x="5445" y="0"/>
                      </a:lnTo>
                      <a:close/>
                    </a:path>
                  </a:pathLst>
                </a:custGeom>
                <a:solidFill>
                  <a:srgbClr val="EEA163"/>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grpSp>
            <p:nvGrpSpPr>
              <p:cNvPr id="263" name="iśļïḓe"/>
              <p:cNvGrpSpPr/>
              <p:nvPr/>
            </p:nvGrpSpPr>
            <p:grpSpPr>
              <a:xfrm>
                <a:off x="2482713" y="4813301"/>
                <a:ext cx="8421482" cy="1776412"/>
                <a:chOff x="2547144" y="4813301"/>
                <a:chExt cx="8421482" cy="1776412"/>
              </a:xfrm>
            </p:grpSpPr>
            <p:sp>
              <p:nvSpPr>
                <p:cNvPr id="264" name="íṩļïḓè"/>
                <p:cNvSpPr/>
                <p:nvPr/>
              </p:nvSpPr>
              <p:spPr bwMode="auto">
                <a:xfrm>
                  <a:off x="10862263" y="4813301"/>
                  <a:ext cx="106363" cy="1776412"/>
                </a:xfrm>
                <a:prstGeom prst="rect">
                  <a:avLst/>
                </a:prstGeom>
                <a:solidFill>
                  <a:srgbClr val="745A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265" name="îs1íḋé"/>
                <p:cNvSpPr/>
                <p:nvPr/>
              </p:nvSpPr>
              <p:spPr bwMode="auto">
                <a:xfrm>
                  <a:off x="2547144" y="4813301"/>
                  <a:ext cx="106363" cy="1776412"/>
                </a:xfrm>
                <a:prstGeom prst="rect">
                  <a:avLst/>
                </a:prstGeom>
                <a:solidFill>
                  <a:srgbClr val="745A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grpSp>
        </p:grpSp>
        <p:grpSp>
          <p:nvGrpSpPr>
            <p:cNvPr id="266" name="ïŝlíḑè"/>
            <p:cNvGrpSpPr/>
            <p:nvPr/>
          </p:nvGrpSpPr>
          <p:grpSpPr>
            <a:xfrm>
              <a:off x="1689223" y="3990270"/>
              <a:ext cx="512763" cy="320674"/>
              <a:chOff x="1689223" y="4357688"/>
              <a:chExt cx="512763" cy="320674"/>
            </a:xfrm>
          </p:grpSpPr>
          <p:sp>
            <p:nvSpPr>
              <p:cNvPr id="267" name="íṩ1ïḍe"/>
              <p:cNvSpPr/>
              <p:nvPr/>
            </p:nvSpPr>
            <p:spPr bwMode="auto">
              <a:xfrm>
                <a:off x="1709861" y="4527550"/>
                <a:ext cx="423863" cy="139700"/>
              </a:xfrm>
              <a:custGeom>
                <a:avLst/>
                <a:gdLst>
                  <a:gd name="T0" fmla="*/ 280 w 280"/>
                  <a:gd name="T1" fmla="*/ 0 h 92"/>
                  <a:gd name="T2" fmla="*/ 40 w 280"/>
                  <a:gd name="T3" fmla="*/ 0 h 92"/>
                  <a:gd name="T4" fmla="*/ 0 w 280"/>
                  <a:gd name="T5" fmla="*/ 42 h 92"/>
                  <a:gd name="T6" fmla="*/ 0 w 280"/>
                  <a:gd name="T7" fmla="*/ 50 h 92"/>
                  <a:gd name="T8" fmla="*/ 40 w 280"/>
                  <a:gd name="T9" fmla="*/ 92 h 92"/>
                  <a:gd name="T10" fmla="*/ 280 w 280"/>
                  <a:gd name="T11" fmla="*/ 92 h 92"/>
                  <a:gd name="T12" fmla="*/ 280 w 280"/>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80" h="92">
                    <a:moveTo>
                      <a:pt x="280" y="0"/>
                    </a:moveTo>
                    <a:cubicBezTo>
                      <a:pt x="40" y="0"/>
                      <a:pt x="40" y="0"/>
                      <a:pt x="40" y="0"/>
                    </a:cubicBezTo>
                    <a:cubicBezTo>
                      <a:pt x="18" y="0"/>
                      <a:pt x="0" y="19"/>
                      <a:pt x="0" y="42"/>
                    </a:cubicBezTo>
                    <a:cubicBezTo>
                      <a:pt x="0" y="50"/>
                      <a:pt x="0" y="50"/>
                      <a:pt x="0" y="50"/>
                    </a:cubicBezTo>
                    <a:cubicBezTo>
                      <a:pt x="0" y="73"/>
                      <a:pt x="18" y="92"/>
                      <a:pt x="40" y="92"/>
                    </a:cubicBezTo>
                    <a:cubicBezTo>
                      <a:pt x="280" y="92"/>
                      <a:pt x="280" y="92"/>
                      <a:pt x="280" y="92"/>
                    </a:cubicBezTo>
                    <a:lnTo>
                      <a:pt x="28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68" name="isḻidé"/>
              <p:cNvSpPr/>
              <p:nvPr/>
            </p:nvSpPr>
            <p:spPr bwMode="auto">
              <a:xfrm>
                <a:off x="1689223" y="4518025"/>
                <a:ext cx="455613" cy="160337"/>
              </a:xfrm>
              <a:custGeom>
                <a:avLst/>
                <a:gdLst>
                  <a:gd name="T0" fmla="*/ 301 w 301"/>
                  <a:gd name="T1" fmla="*/ 96 h 106"/>
                  <a:gd name="T2" fmla="*/ 54 w 301"/>
                  <a:gd name="T3" fmla="*/ 96 h 106"/>
                  <a:gd name="T4" fmla="*/ 19 w 301"/>
                  <a:gd name="T5" fmla="*/ 63 h 106"/>
                  <a:gd name="T6" fmla="*/ 19 w 301"/>
                  <a:gd name="T7" fmla="*/ 43 h 106"/>
                  <a:gd name="T8" fmla="*/ 54 w 301"/>
                  <a:gd name="T9" fmla="*/ 9 h 106"/>
                  <a:gd name="T10" fmla="*/ 301 w 301"/>
                  <a:gd name="T11" fmla="*/ 9 h 106"/>
                  <a:gd name="T12" fmla="*/ 301 w 301"/>
                  <a:gd name="T13" fmla="*/ 0 h 106"/>
                  <a:gd name="T14" fmla="*/ 41 w 301"/>
                  <a:gd name="T15" fmla="*/ 0 h 106"/>
                  <a:gd name="T16" fmla="*/ 0 w 301"/>
                  <a:gd name="T17" fmla="*/ 40 h 106"/>
                  <a:gd name="T18" fmla="*/ 0 w 301"/>
                  <a:gd name="T19" fmla="*/ 65 h 106"/>
                  <a:gd name="T20" fmla="*/ 41 w 301"/>
                  <a:gd name="T21" fmla="*/ 106 h 106"/>
                  <a:gd name="T22" fmla="*/ 301 w 301"/>
                  <a:gd name="T23" fmla="*/ 106 h 106"/>
                  <a:gd name="T24" fmla="*/ 301 w 301"/>
                  <a:gd name="T25" fmla="*/ 9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 h="106">
                    <a:moveTo>
                      <a:pt x="301" y="96"/>
                    </a:moveTo>
                    <a:cubicBezTo>
                      <a:pt x="54" y="96"/>
                      <a:pt x="54" y="96"/>
                      <a:pt x="54" y="96"/>
                    </a:cubicBezTo>
                    <a:cubicBezTo>
                      <a:pt x="35" y="96"/>
                      <a:pt x="19" y="81"/>
                      <a:pt x="19" y="63"/>
                    </a:cubicBezTo>
                    <a:cubicBezTo>
                      <a:pt x="19" y="43"/>
                      <a:pt x="19" y="43"/>
                      <a:pt x="19" y="43"/>
                    </a:cubicBezTo>
                    <a:cubicBezTo>
                      <a:pt x="19" y="24"/>
                      <a:pt x="35" y="9"/>
                      <a:pt x="54" y="9"/>
                    </a:cubicBezTo>
                    <a:cubicBezTo>
                      <a:pt x="301" y="9"/>
                      <a:pt x="301" y="9"/>
                      <a:pt x="301" y="9"/>
                    </a:cubicBezTo>
                    <a:cubicBezTo>
                      <a:pt x="301" y="0"/>
                      <a:pt x="301" y="0"/>
                      <a:pt x="301" y="0"/>
                    </a:cubicBezTo>
                    <a:cubicBezTo>
                      <a:pt x="41" y="0"/>
                      <a:pt x="41" y="0"/>
                      <a:pt x="41" y="0"/>
                    </a:cubicBezTo>
                    <a:cubicBezTo>
                      <a:pt x="18" y="0"/>
                      <a:pt x="0" y="18"/>
                      <a:pt x="0" y="40"/>
                    </a:cubicBezTo>
                    <a:cubicBezTo>
                      <a:pt x="0" y="65"/>
                      <a:pt x="0" y="65"/>
                      <a:pt x="0" y="65"/>
                    </a:cubicBezTo>
                    <a:cubicBezTo>
                      <a:pt x="0" y="87"/>
                      <a:pt x="18" y="106"/>
                      <a:pt x="41" y="106"/>
                    </a:cubicBezTo>
                    <a:cubicBezTo>
                      <a:pt x="301" y="106"/>
                      <a:pt x="301" y="106"/>
                      <a:pt x="301" y="106"/>
                    </a:cubicBezTo>
                    <a:lnTo>
                      <a:pt x="301" y="96"/>
                    </a:lnTo>
                    <a:close/>
                  </a:path>
                </a:pathLst>
              </a:custGeom>
              <a:solidFill>
                <a:srgbClr val="003A5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69" name="îŝḻíḍe"/>
              <p:cNvSpPr/>
              <p:nvPr/>
            </p:nvSpPr>
            <p:spPr bwMode="auto">
              <a:xfrm>
                <a:off x="1759073" y="4367213"/>
                <a:ext cx="422275" cy="139700"/>
              </a:xfrm>
              <a:custGeom>
                <a:avLst/>
                <a:gdLst>
                  <a:gd name="T0" fmla="*/ 0 w 279"/>
                  <a:gd name="T1" fmla="*/ 0 h 92"/>
                  <a:gd name="T2" fmla="*/ 239 w 279"/>
                  <a:gd name="T3" fmla="*/ 0 h 92"/>
                  <a:gd name="T4" fmla="*/ 279 w 279"/>
                  <a:gd name="T5" fmla="*/ 42 h 92"/>
                  <a:gd name="T6" fmla="*/ 279 w 279"/>
                  <a:gd name="T7" fmla="*/ 50 h 92"/>
                  <a:gd name="T8" fmla="*/ 239 w 279"/>
                  <a:gd name="T9" fmla="*/ 92 h 92"/>
                  <a:gd name="T10" fmla="*/ 0 w 279"/>
                  <a:gd name="T11" fmla="*/ 92 h 92"/>
                  <a:gd name="T12" fmla="*/ 0 w 279"/>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79" h="92">
                    <a:moveTo>
                      <a:pt x="0" y="0"/>
                    </a:moveTo>
                    <a:cubicBezTo>
                      <a:pt x="239" y="0"/>
                      <a:pt x="239" y="0"/>
                      <a:pt x="239" y="0"/>
                    </a:cubicBezTo>
                    <a:cubicBezTo>
                      <a:pt x="261" y="0"/>
                      <a:pt x="279" y="19"/>
                      <a:pt x="279" y="42"/>
                    </a:cubicBezTo>
                    <a:cubicBezTo>
                      <a:pt x="279" y="50"/>
                      <a:pt x="279" y="50"/>
                      <a:pt x="279" y="50"/>
                    </a:cubicBezTo>
                    <a:cubicBezTo>
                      <a:pt x="279" y="74"/>
                      <a:pt x="261" y="92"/>
                      <a:pt x="239" y="92"/>
                    </a:cubicBezTo>
                    <a:cubicBezTo>
                      <a:pt x="0" y="92"/>
                      <a:pt x="0" y="92"/>
                      <a:pt x="0" y="9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0" name="i$ḻïdê"/>
              <p:cNvSpPr/>
              <p:nvPr/>
            </p:nvSpPr>
            <p:spPr bwMode="auto">
              <a:xfrm>
                <a:off x="1746373" y="4357688"/>
                <a:ext cx="455613" cy="160337"/>
              </a:xfrm>
              <a:custGeom>
                <a:avLst/>
                <a:gdLst>
                  <a:gd name="T0" fmla="*/ 0 w 301"/>
                  <a:gd name="T1" fmla="*/ 96 h 106"/>
                  <a:gd name="T2" fmla="*/ 247 w 301"/>
                  <a:gd name="T3" fmla="*/ 96 h 106"/>
                  <a:gd name="T4" fmla="*/ 282 w 301"/>
                  <a:gd name="T5" fmla="*/ 63 h 106"/>
                  <a:gd name="T6" fmla="*/ 282 w 301"/>
                  <a:gd name="T7" fmla="*/ 43 h 106"/>
                  <a:gd name="T8" fmla="*/ 247 w 301"/>
                  <a:gd name="T9" fmla="*/ 10 h 106"/>
                  <a:gd name="T10" fmla="*/ 0 w 301"/>
                  <a:gd name="T11" fmla="*/ 10 h 106"/>
                  <a:gd name="T12" fmla="*/ 0 w 301"/>
                  <a:gd name="T13" fmla="*/ 0 h 106"/>
                  <a:gd name="T14" fmla="*/ 260 w 301"/>
                  <a:gd name="T15" fmla="*/ 0 h 106"/>
                  <a:gd name="T16" fmla="*/ 301 w 301"/>
                  <a:gd name="T17" fmla="*/ 40 h 106"/>
                  <a:gd name="T18" fmla="*/ 301 w 301"/>
                  <a:gd name="T19" fmla="*/ 65 h 106"/>
                  <a:gd name="T20" fmla="*/ 260 w 301"/>
                  <a:gd name="T21" fmla="*/ 106 h 106"/>
                  <a:gd name="T22" fmla="*/ 0 w 301"/>
                  <a:gd name="T23" fmla="*/ 106 h 106"/>
                  <a:gd name="T24" fmla="*/ 0 w 301"/>
                  <a:gd name="T25" fmla="*/ 9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 h="106">
                    <a:moveTo>
                      <a:pt x="0" y="96"/>
                    </a:moveTo>
                    <a:cubicBezTo>
                      <a:pt x="247" y="96"/>
                      <a:pt x="247" y="96"/>
                      <a:pt x="247" y="96"/>
                    </a:cubicBezTo>
                    <a:cubicBezTo>
                      <a:pt x="266" y="96"/>
                      <a:pt x="282" y="81"/>
                      <a:pt x="282" y="63"/>
                    </a:cubicBezTo>
                    <a:cubicBezTo>
                      <a:pt x="282" y="43"/>
                      <a:pt x="282" y="43"/>
                      <a:pt x="282" y="43"/>
                    </a:cubicBezTo>
                    <a:cubicBezTo>
                      <a:pt x="282" y="24"/>
                      <a:pt x="266" y="10"/>
                      <a:pt x="247" y="10"/>
                    </a:cubicBezTo>
                    <a:cubicBezTo>
                      <a:pt x="0" y="10"/>
                      <a:pt x="0" y="10"/>
                      <a:pt x="0" y="10"/>
                    </a:cubicBezTo>
                    <a:cubicBezTo>
                      <a:pt x="0" y="0"/>
                      <a:pt x="0" y="0"/>
                      <a:pt x="0" y="0"/>
                    </a:cubicBezTo>
                    <a:cubicBezTo>
                      <a:pt x="260" y="0"/>
                      <a:pt x="260" y="0"/>
                      <a:pt x="260" y="0"/>
                    </a:cubicBezTo>
                    <a:cubicBezTo>
                      <a:pt x="283" y="0"/>
                      <a:pt x="301" y="18"/>
                      <a:pt x="301" y="40"/>
                    </a:cubicBezTo>
                    <a:cubicBezTo>
                      <a:pt x="301" y="65"/>
                      <a:pt x="301" y="65"/>
                      <a:pt x="301" y="65"/>
                    </a:cubicBezTo>
                    <a:cubicBezTo>
                      <a:pt x="301" y="88"/>
                      <a:pt x="283" y="106"/>
                      <a:pt x="260" y="106"/>
                    </a:cubicBezTo>
                    <a:cubicBezTo>
                      <a:pt x="0" y="106"/>
                      <a:pt x="0" y="106"/>
                      <a:pt x="0" y="106"/>
                    </a:cubicBezTo>
                    <a:lnTo>
                      <a:pt x="0" y="96"/>
                    </a:lnTo>
                    <a:close/>
                  </a:path>
                </a:pathLst>
              </a:custGeom>
              <a:solidFill>
                <a:srgbClr val="FAAF40"/>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grpSp>
          <p:nvGrpSpPr>
            <p:cNvPr id="271" name="íšļíḑè"/>
            <p:cNvGrpSpPr/>
            <p:nvPr/>
          </p:nvGrpSpPr>
          <p:grpSpPr>
            <a:xfrm>
              <a:off x="6159956" y="3898195"/>
              <a:ext cx="250825" cy="409575"/>
              <a:chOff x="6484143" y="4265613"/>
              <a:chExt cx="250825" cy="409575"/>
            </a:xfrm>
          </p:grpSpPr>
          <p:sp>
            <p:nvSpPr>
              <p:cNvPr id="272" name="îśľîḍè"/>
              <p:cNvSpPr/>
              <p:nvPr/>
            </p:nvSpPr>
            <p:spPr bwMode="auto">
              <a:xfrm>
                <a:off x="6503193" y="4351338"/>
                <a:ext cx="215900" cy="323850"/>
              </a:xfrm>
              <a:custGeom>
                <a:avLst/>
                <a:gdLst>
                  <a:gd name="T0" fmla="*/ 124 w 136"/>
                  <a:gd name="T1" fmla="*/ 204 h 204"/>
                  <a:gd name="T2" fmla="*/ 9 w 136"/>
                  <a:gd name="T3" fmla="*/ 204 h 204"/>
                  <a:gd name="T4" fmla="*/ 0 w 136"/>
                  <a:gd name="T5" fmla="*/ 0 h 204"/>
                  <a:gd name="T6" fmla="*/ 136 w 136"/>
                  <a:gd name="T7" fmla="*/ 0 h 204"/>
                  <a:gd name="T8" fmla="*/ 124 w 136"/>
                  <a:gd name="T9" fmla="*/ 204 h 204"/>
                </a:gdLst>
                <a:ahLst/>
                <a:cxnLst>
                  <a:cxn ang="0">
                    <a:pos x="T0" y="T1"/>
                  </a:cxn>
                  <a:cxn ang="0">
                    <a:pos x="T2" y="T3"/>
                  </a:cxn>
                  <a:cxn ang="0">
                    <a:pos x="T4" y="T5"/>
                  </a:cxn>
                  <a:cxn ang="0">
                    <a:pos x="T6" y="T7"/>
                  </a:cxn>
                  <a:cxn ang="0">
                    <a:pos x="T8" y="T9"/>
                  </a:cxn>
                </a:cxnLst>
                <a:rect l="0" t="0" r="r" b="b"/>
                <a:pathLst>
                  <a:path w="136" h="204">
                    <a:moveTo>
                      <a:pt x="124" y="204"/>
                    </a:moveTo>
                    <a:lnTo>
                      <a:pt x="9" y="204"/>
                    </a:lnTo>
                    <a:lnTo>
                      <a:pt x="0" y="0"/>
                    </a:lnTo>
                    <a:lnTo>
                      <a:pt x="136" y="0"/>
                    </a:lnTo>
                    <a:lnTo>
                      <a:pt x="124" y="2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3" name="iSlîḑê"/>
              <p:cNvSpPr/>
              <p:nvPr/>
            </p:nvSpPr>
            <p:spPr bwMode="auto">
              <a:xfrm>
                <a:off x="6484143" y="4300538"/>
                <a:ext cx="250825" cy="50800"/>
              </a:xfrm>
              <a:custGeom>
                <a:avLst/>
                <a:gdLst>
                  <a:gd name="T0" fmla="*/ 155 w 158"/>
                  <a:gd name="T1" fmla="*/ 0 h 32"/>
                  <a:gd name="T2" fmla="*/ 4 w 158"/>
                  <a:gd name="T3" fmla="*/ 0 h 32"/>
                  <a:gd name="T4" fmla="*/ 0 w 158"/>
                  <a:gd name="T5" fmla="*/ 32 h 32"/>
                  <a:gd name="T6" fmla="*/ 158 w 158"/>
                  <a:gd name="T7" fmla="*/ 32 h 32"/>
                  <a:gd name="T8" fmla="*/ 155 w 158"/>
                  <a:gd name="T9" fmla="*/ 0 h 32"/>
                </a:gdLst>
                <a:ahLst/>
                <a:cxnLst>
                  <a:cxn ang="0">
                    <a:pos x="T0" y="T1"/>
                  </a:cxn>
                  <a:cxn ang="0">
                    <a:pos x="T2" y="T3"/>
                  </a:cxn>
                  <a:cxn ang="0">
                    <a:pos x="T4" y="T5"/>
                  </a:cxn>
                  <a:cxn ang="0">
                    <a:pos x="T6" y="T7"/>
                  </a:cxn>
                  <a:cxn ang="0">
                    <a:pos x="T8" y="T9"/>
                  </a:cxn>
                </a:cxnLst>
                <a:rect l="0" t="0" r="r" b="b"/>
                <a:pathLst>
                  <a:path w="158" h="32">
                    <a:moveTo>
                      <a:pt x="155" y="0"/>
                    </a:moveTo>
                    <a:lnTo>
                      <a:pt x="4" y="0"/>
                    </a:lnTo>
                    <a:lnTo>
                      <a:pt x="0" y="32"/>
                    </a:lnTo>
                    <a:lnTo>
                      <a:pt x="158" y="32"/>
                    </a:lnTo>
                    <a:lnTo>
                      <a:pt x="155" y="0"/>
                    </a:lnTo>
                    <a:close/>
                  </a:path>
                </a:pathLst>
              </a:custGeom>
              <a:solidFill>
                <a:srgbClr val="8C623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4" name="iṥľîḓê"/>
              <p:cNvSpPr/>
              <p:nvPr/>
            </p:nvSpPr>
            <p:spPr bwMode="auto">
              <a:xfrm>
                <a:off x="6503193" y="4265613"/>
                <a:ext cx="215900" cy="34925"/>
              </a:xfrm>
              <a:prstGeom prst="rect">
                <a:avLst/>
              </a:prstGeom>
              <a:solidFill>
                <a:srgbClr val="8C623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p>
            </p:txBody>
          </p:sp>
          <p:sp>
            <p:nvSpPr>
              <p:cNvPr id="275" name="îṡľïde"/>
              <p:cNvSpPr/>
              <p:nvPr/>
            </p:nvSpPr>
            <p:spPr bwMode="auto">
              <a:xfrm>
                <a:off x="6503193" y="4448175"/>
                <a:ext cx="215900" cy="122237"/>
              </a:xfrm>
              <a:custGeom>
                <a:avLst/>
                <a:gdLst>
                  <a:gd name="T0" fmla="*/ 0 w 136"/>
                  <a:gd name="T1" fmla="*/ 0 h 77"/>
                  <a:gd name="T2" fmla="*/ 3 w 136"/>
                  <a:gd name="T3" fmla="*/ 77 h 77"/>
                  <a:gd name="T4" fmla="*/ 131 w 136"/>
                  <a:gd name="T5" fmla="*/ 77 h 77"/>
                  <a:gd name="T6" fmla="*/ 136 w 136"/>
                  <a:gd name="T7" fmla="*/ 0 h 77"/>
                  <a:gd name="T8" fmla="*/ 0 w 136"/>
                  <a:gd name="T9" fmla="*/ 0 h 77"/>
                </a:gdLst>
                <a:ahLst/>
                <a:cxnLst>
                  <a:cxn ang="0">
                    <a:pos x="T0" y="T1"/>
                  </a:cxn>
                  <a:cxn ang="0">
                    <a:pos x="T2" y="T3"/>
                  </a:cxn>
                  <a:cxn ang="0">
                    <a:pos x="T4" y="T5"/>
                  </a:cxn>
                  <a:cxn ang="0">
                    <a:pos x="T6" y="T7"/>
                  </a:cxn>
                  <a:cxn ang="0">
                    <a:pos x="T8" y="T9"/>
                  </a:cxn>
                </a:cxnLst>
                <a:rect l="0" t="0" r="r" b="b"/>
                <a:pathLst>
                  <a:path w="136" h="77">
                    <a:moveTo>
                      <a:pt x="0" y="0"/>
                    </a:moveTo>
                    <a:lnTo>
                      <a:pt x="3" y="77"/>
                    </a:lnTo>
                    <a:lnTo>
                      <a:pt x="131" y="77"/>
                    </a:lnTo>
                    <a:lnTo>
                      <a:pt x="136" y="0"/>
                    </a:lnTo>
                    <a:lnTo>
                      <a:pt x="0" y="0"/>
                    </a:lnTo>
                    <a:close/>
                  </a:path>
                </a:pathLst>
              </a:custGeom>
              <a:solidFill>
                <a:srgbClr val="8C6239"/>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6" name="íśḷïḋe"/>
              <p:cNvSpPr/>
              <p:nvPr/>
            </p:nvSpPr>
            <p:spPr bwMode="auto">
              <a:xfrm>
                <a:off x="6576218" y="4486275"/>
                <a:ext cx="65088" cy="66675"/>
              </a:xfrm>
              <a:custGeom>
                <a:avLst/>
                <a:gdLst>
                  <a:gd name="T0" fmla="*/ 28 w 43"/>
                  <a:gd name="T1" fmla="*/ 20 h 44"/>
                  <a:gd name="T2" fmla="*/ 7 w 43"/>
                  <a:gd name="T3" fmla="*/ 1 h 44"/>
                  <a:gd name="T4" fmla="*/ 4 w 43"/>
                  <a:gd name="T5" fmla="*/ 3 h 44"/>
                  <a:gd name="T6" fmla="*/ 12 w 43"/>
                  <a:gd name="T7" fmla="*/ 32 h 44"/>
                  <a:gd name="T8" fmla="*/ 42 w 43"/>
                  <a:gd name="T9" fmla="*/ 41 h 44"/>
                  <a:gd name="T10" fmla="*/ 43 w 43"/>
                  <a:gd name="T11" fmla="*/ 38 h 44"/>
                  <a:gd name="T12" fmla="*/ 28 w 43"/>
                  <a:gd name="T13" fmla="*/ 20 h 44"/>
                </a:gdLst>
                <a:ahLst/>
                <a:cxnLst>
                  <a:cxn ang="0">
                    <a:pos x="T0" y="T1"/>
                  </a:cxn>
                  <a:cxn ang="0">
                    <a:pos x="T2" y="T3"/>
                  </a:cxn>
                  <a:cxn ang="0">
                    <a:pos x="T4" y="T5"/>
                  </a:cxn>
                  <a:cxn ang="0">
                    <a:pos x="T6" y="T7"/>
                  </a:cxn>
                  <a:cxn ang="0">
                    <a:pos x="T8" y="T9"/>
                  </a:cxn>
                  <a:cxn ang="0">
                    <a:pos x="T10" y="T11"/>
                  </a:cxn>
                  <a:cxn ang="0">
                    <a:pos x="T12" y="T13"/>
                  </a:cxn>
                </a:cxnLst>
                <a:rect l="0" t="0" r="r" b="b"/>
                <a:pathLst>
                  <a:path w="43" h="44">
                    <a:moveTo>
                      <a:pt x="28" y="20"/>
                    </a:moveTo>
                    <a:cubicBezTo>
                      <a:pt x="23" y="9"/>
                      <a:pt x="14" y="5"/>
                      <a:pt x="7" y="1"/>
                    </a:cubicBezTo>
                    <a:cubicBezTo>
                      <a:pt x="6" y="0"/>
                      <a:pt x="4" y="2"/>
                      <a:pt x="4" y="3"/>
                    </a:cubicBezTo>
                    <a:cubicBezTo>
                      <a:pt x="0" y="11"/>
                      <a:pt x="3" y="23"/>
                      <a:pt x="12" y="32"/>
                    </a:cubicBezTo>
                    <a:cubicBezTo>
                      <a:pt x="21" y="41"/>
                      <a:pt x="34" y="44"/>
                      <a:pt x="42" y="41"/>
                    </a:cubicBezTo>
                    <a:cubicBezTo>
                      <a:pt x="43" y="41"/>
                      <a:pt x="43" y="39"/>
                      <a:pt x="43" y="38"/>
                    </a:cubicBezTo>
                    <a:cubicBezTo>
                      <a:pt x="35" y="31"/>
                      <a:pt x="30" y="25"/>
                      <a:pt x="28" y="20"/>
                    </a:cubicBezTo>
                    <a:close/>
                  </a:path>
                </a:pathLst>
              </a:custGeom>
              <a:solidFill>
                <a:srgbClr val="F5D4B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7" name="ïṡľide"/>
              <p:cNvSpPr/>
              <p:nvPr/>
            </p:nvSpPr>
            <p:spPr bwMode="auto">
              <a:xfrm>
                <a:off x="6588918" y="4473575"/>
                <a:ext cx="68263" cy="68262"/>
              </a:xfrm>
              <a:custGeom>
                <a:avLst/>
                <a:gdLst>
                  <a:gd name="T0" fmla="*/ 32 w 45"/>
                  <a:gd name="T1" fmla="*/ 12 h 45"/>
                  <a:gd name="T2" fmla="*/ 3 w 45"/>
                  <a:gd name="T3" fmla="*/ 4 h 45"/>
                  <a:gd name="T4" fmla="*/ 2 w 45"/>
                  <a:gd name="T5" fmla="*/ 7 h 45"/>
                  <a:gd name="T6" fmla="*/ 23 w 45"/>
                  <a:gd name="T7" fmla="*/ 26 h 45"/>
                  <a:gd name="T8" fmla="*/ 36 w 45"/>
                  <a:gd name="T9" fmla="*/ 44 h 45"/>
                  <a:gd name="T10" fmla="*/ 38 w 45"/>
                  <a:gd name="T11" fmla="*/ 45 h 45"/>
                  <a:gd name="T12" fmla="*/ 40 w 45"/>
                  <a:gd name="T13" fmla="*/ 44 h 45"/>
                  <a:gd name="T14" fmla="*/ 32 w 45"/>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32" y="12"/>
                    </a:moveTo>
                    <a:cubicBezTo>
                      <a:pt x="23" y="3"/>
                      <a:pt x="11" y="0"/>
                      <a:pt x="3" y="4"/>
                    </a:cubicBezTo>
                    <a:cubicBezTo>
                      <a:pt x="2" y="4"/>
                      <a:pt x="0" y="6"/>
                      <a:pt x="2" y="7"/>
                    </a:cubicBezTo>
                    <a:cubicBezTo>
                      <a:pt x="10" y="10"/>
                      <a:pt x="19" y="15"/>
                      <a:pt x="23" y="26"/>
                    </a:cubicBezTo>
                    <a:cubicBezTo>
                      <a:pt x="25" y="31"/>
                      <a:pt x="29" y="37"/>
                      <a:pt x="36" y="44"/>
                    </a:cubicBezTo>
                    <a:cubicBezTo>
                      <a:pt x="37" y="44"/>
                      <a:pt x="37" y="45"/>
                      <a:pt x="38" y="45"/>
                    </a:cubicBezTo>
                    <a:cubicBezTo>
                      <a:pt x="38" y="45"/>
                      <a:pt x="39" y="44"/>
                      <a:pt x="40" y="44"/>
                    </a:cubicBezTo>
                    <a:cubicBezTo>
                      <a:pt x="45" y="35"/>
                      <a:pt x="42" y="22"/>
                      <a:pt x="32" y="12"/>
                    </a:cubicBezTo>
                    <a:close/>
                  </a:path>
                </a:pathLst>
              </a:custGeom>
              <a:solidFill>
                <a:srgbClr val="F5D4BE"/>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8" name="ïṥḷîďê"/>
              <p:cNvSpPr/>
              <p:nvPr/>
            </p:nvSpPr>
            <p:spPr bwMode="auto">
              <a:xfrm>
                <a:off x="6515893" y="4265613"/>
                <a:ext cx="219075" cy="409575"/>
              </a:xfrm>
              <a:custGeom>
                <a:avLst/>
                <a:gdLst>
                  <a:gd name="T0" fmla="*/ 145 w 145"/>
                  <a:gd name="T1" fmla="*/ 56 h 270"/>
                  <a:gd name="T2" fmla="*/ 141 w 145"/>
                  <a:gd name="T3" fmla="*/ 22 h 270"/>
                  <a:gd name="T4" fmla="*/ 134 w 145"/>
                  <a:gd name="T5" fmla="*/ 22 h 270"/>
                  <a:gd name="T6" fmla="*/ 134 w 145"/>
                  <a:gd name="T7" fmla="*/ 0 h 270"/>
                  <a:gd name="T8" fmla="*/ 112 w 145"/>
                  <a:gd name="T9" fmla="*/ 0 h 270"/>
                  <a:gd name="T10" fmla="*/ 111 w 145"/>
                  <a:gd name="T11" fmla="*/ 22 h 270"/>
                  <a:gd name="T12" fmla="*/ 92 w 145"/>
                  <a:gd name="T13" fmla="*/ 22 h 270"/>
                  <a:gd name="T14" fmla="*/ 88 w 145"/>
                  <a:gd name="T15" fmla="*/ 56 h 270"/>
                  <a:gd name="T16" fmla="*/ 107 w 145"/>
                  <a:gd name="T17" fmla="*/ 56 h 270"/>
                  <a:gd name="T18" fmla="*/ 90 w 145"/>
                  <a:gd name="T19" fmla="*/ 120 h 270"/>
                  <a:gd name="T20" fmla="*/ 71 w 145"/>
                  <a:gd name="T21" fmla="*/ 120 h 270"/>
                  <a:gd name="T22" fmla="*/ 22 w 145"/>
                  <a:gd name="T23" fmla="*/ 201 h 270"/>
                  <a:gd name="T24" fmla="*/ 40 w 145"/>
                  <a:gd name="T25" fmla="*/ 201 h 270"/>
                  <a:gd name="T26" fmla="*/ 0 w 145"/>
                  <a:gd name="T27" fmla="*/ 237 h 270"/>
                  <a:gd name="T28" fmla="*/ 1 w 145"/>
                  <a:gd name="T29" fmla="*/ 270 h 270"/>
                  <a:gd name="T30" fmla="*/ 122 w 145"/>
                  <a:gd name="T31" fmla="*/ 270 h 270"/>
                  <a:gd name="T32" fmla="*/ 126 w 145"/>
                  <a:gd name="T33" fmla="*/ 201 h 270"/>
                  <a:gd name="T34" fmla="*/ 129 w 145"/>
                  <a:gd name="T35" fmla="*/ 201 h 270"/>
                  <a:gd name="T36" fmla="*/ 134 w 145"/>
                  <a:gd name="T37" fmla="*/ 120 h 270"/>
                  <a:gd name="T38" fmla="*/ 130 w 145"/>
                  <a:gd name="T39" fmla="*/ 120 h 270"/>
                  <a:gd name="T40" fmla="*/ 134 w 145"/>
                  <a:gd name="T41" fmla="*/ 56 h 270"/>
                  <a:gd name="T42" fmla="*/ 145 w 145"/>
                  <a:gd name="T43" fmla="*/ 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270">
                    <a:moveTo>
                      <a:pt x="145" y="56"/>
                    </a:moveTo>
                    <a:cubicBezTo>
                      <a:pt x="141" y="22"/>
                      <a:pt x="141" y="22"/>
                      <a:pt x="141" y="22"/>
                    </a:cubicBezTo>
                    <a:cubicBezTo>
                      <a:pt x="134" y="22"/>
                      <a:pt x="134" y="22"/>
                      <a:pt x="134" y="22"/>
                    </a:cubicBezTo>
                    <a:cubicBezTo>
                      <a:pt x="134" y="0"/>
                      <a:pt x="134" y="0"/>
                      <a:pt x="134" y="0"/>
                    </a:cubicBezTo>
                    <a:cubicBezTo>
                      <a:pt x="112" y="0"/>
                      <a:pt x="112" y="0"/>
                      <a:pt x="112" y="0"/>
                    </a:cubicBezTo>
                    <a:cubicBezTo>
                      <a:pt x="112" y="7"/>
                      <a:pt x="111" y="14"/>
                      <a:pt x="111" y="22"/>
                    </a:cubicBezTo>
                    <a:cubicBezTo>
                      <a:pt x="92" y="22"/>
                      <a:pt x="92" y="22"/>
                      <a:pt x="92" y="22"/>
                    </a:cubicBezTo>
                    <a:cubicBezTo>
                      <a:pt x="92" y="33"/>
                      <a:pt x="90" y="44"/>
                      <a:pt x="88" y="56"/>
                    </a:cubicBezTo>
                    <a:cubicBezTo>
                      <a:pt x="107" y="56"/>
                      <a:pt x="107" y="56"/>
                      <a:pt x="107" y="56"/>
                    </a:cubicBezTo>
                    <a:cubicBezTo>
                      <a:pt x="104" y="76"/>
                      <a:pt x="99" y="98"/>
                      <a:pt x="90" y="120"/>
                    </a:cubicBezTo>
                    <a:cubicBezTo>
                      <a:pt x="71" y="120"/>
                      <a:pt x="71" y="120"/>
                      <a:pt x="71" y="120"/>
                    </a:cubicBezTo>
                    <a:cubicBezTo>
                      <a:pt x="61" y="147"/>
                      <a:pt x="45" y="176"/>
                      <a:pt x="22" y="201"/>
                    </a:cubicBezTo>
                    <a:cubicBezTo>
                      <a:pt x="40" y="201"/>
                      <a:pt x="40" y="201"/>
                      <a:pt x="40" y="201"/>
                    </a:cubicBezTo>
                    <a:cubicBezTo>
                      <a:pt x="29" y="214"/>
                      <a:pt x="15" y="226"/>
                      <a:pt x="0" y="237"/>
                    </a:cubicBezTo>
                    <a:cubicBezTo>
                      <a:pt x="1" y="270"/>
                      <a:pt x="1" y="270"/>
                      <a:pt x="1" y="270"/>
                    </a:cubicBezTo>
                    <a:cubicBezTo>
                      <a:pt x="122" y="270"/>
                      <a:pt x="122" y="270"/>
                      <a:pt x="122" y="270"/>
                    </a:cubicBezTo>
                    <a:cubicBezTo>
                      <a:pt x="126" y="201"/>
                      <a:pt x="126" y="201"/>
                      <a:pt x="126" y="201"/>
                    </a:cubicBezTo>
                    <a:cubicBezTo>
                      <a:pt x="129" y="201"/>
                      <a:pt x="129" y="201"/>
                      <a:pt x="129" y="201"/>
                    </a:cubicBezTo>
                    <a:cubicBezTo>
                      <a:pt x="134" y="120"/>
                      <a:pt x="134" y="120"/>
                      <a:pt x="134" y="120"/>
                    </a:cubicBezTo>
                    <a:cubicBezTo>
                      <a:pt x="130" y="120"/>
                      <a:pt x="130" y="120"/>
                      <a:pt x="130" y="120"/>
                    </a:cubicBezTo>
                    <a:cubicBezTo>
                      <a:pt x="134" y="56"/>
                      <a:pt x="134" y="56"/>
                      <a:pt x="134" y="56"/>
                    </a:cubicBezTo>
                    <a:lnTo>
                      <a:pt x="145" y="56"/>
                    </a:lnTo>
                    <a:close/>
                  </a:path>
                </a:pathLst>
              </a:custGeom>
              <a:solidFill>
                <a:schemeClr val="tx1">
                  <a:alpha val="15000"/>
                </a:schemeClr>
              </a:solidFill>
              <a:ln>
                <a:noFill/>
              </a:ln>
            </p:spPr>
            <p:txBody>
              <a:bodyPr anchor="ctr"/>
              <a:p>
                <a:pPr algn="ctr"/>
              </a:p>
            </p:txBody>
          </p:sp>
        </p:grpSp>
        <p:sp>
          <p:nvSpPr>
            <p:cNvPr id="279" name="íS1iḋê"/>
            <p:cNvSpPr/>
            <p:nvPr/>
          </p:nvSpPr>
          <p:spPr bwMode="auto">
            <a:xfrm>
              <a:off x="2419472" y="1022187"/>
              <a:ext cx="1806575" cy="1286127"/>
            </a:xfrm>
            <a:custGeom>
              <a:avLst/>
              <a:gdLst>
                <a:gd name="T0" fmla="*/ 711 w 711"/>
                <a:gd name="T1" fmla="*/ 203 h 505"/>
                <a:gd name="T2" fmla="*/ 356 w 711"/>
                <a:gd name="T3" fmla="*/ 0 h 505"/>
                <a:gd name="T4" fmla="*/ 0 w 711"/>
                <a:gd name="T5" fmla="*/ 203 h 505"/>
                <a:gd name="T6" fmla="*/ 331 w 711"/>
                <a:gd name="T7" fmla="*/ 406 h 505"/>
                <a:gd name="T8" fmla="*/ 376 w 711"/>
                <a:gd name="T9" fmla="*/ 505 h 505"/>
                <a:gd name="T10" fmla="*/ 492 w 711"/>
                <a:gd name="T11" fmla="*/ 391 h 505"/>
                <a:gd name="T12" fmla="*/ 711 w 711"/>
                <a:gd name="T13" fmla="*/ 203 h 505"/>
              </a:gdLst>
              <a:ahLst/>
              <a:cxnLst>
                <a:cxn ang="0">
                  <a:pos x="T0" y="T1"/>
                </a:cxn>
                <a:cxn ang="0">
                  <a:pos x="T2" y="T3"/>
                </a:cxn>
                <a:cxn ang="0">
                  <a:pos x="T4" y="T5"/>
                </a:cxn>
                <a:cxn ang="0">
                  <a:pos x="T6" y="T7"/>
                </a:cxn>
                <a:cxn ang="0">
                  <a:pos x="T8" y="T9"/>
                </a:cxn>
                <a:cxn ang="0">
                  <a:pos x="T10" y="T11"/>
                </a:cxn>
                <a:cxn ang="0">
                  <a:pos x="T12" y="T13"/>
                </a:cxn>
              </a:cxnLst>
              <a:rect l="0" t="0" r="r" b="b"/>
              <a:pathLst>
                <a:path w="711" h="505">
                  <a:moveTo>
                    <a:pt x="711" y="203"/>
                  </a:moveTo>
                  <a:cubicBezTo>
                    <a:pt x="711" y="91"/>
                    <a:pt x="552" y="0"/>
                    <a:pt x="356" y="0"/>
                  </a:cubicBezTo>
                  <a:cubicBezTo>
                    <a:pt x="159" y="0"/>
                    <a:pt x="0" y="91"/>
                    <a:pt x="0" y="203"/>
                  </a:cubicBezTo>
                  <a:cubicBezTo>
                    <a:pt x="0" y="311"/>
                    <a:pt x="146" y="399"/>
                    <a:pt x="331" y="406"/>
                  </a:cubicBezTo>
                  <a:cubicBezTo>
                    <a:pt x="376" y="505"/>
                    <a:pt x="376" y="505"/>
                    <a:pt x="376" y="505"/>
                  </a:cubicBezTo>
                  <a:cubicBezTo>
                    <a:pt x="492" y="391"/>
                    <a:pt x="492" y="391"/>
                    <a:pt x="492" y="391"/>
                  </a:cubicBezTo>
                  <a:cubicBezTo>
                    <a:pt x="620" y="360"/>
                    <a:pt x="711" y="288"/>
                    <a:pt x="711" y="203"/>
                  </a:cubicBezTo>
                  <a:close/>
                </a:path>
              </a:pathLst>
            </a:custGeom>
            <a:solidFill>
              <a:schemeClr val="bg2">
                <a:lumMod val="90000"/>
              </a:schemeClr>
            </a:solidFill>
            <a:ln>
              <a:noFill/>
            </a:ln>
          </p:spPr>
          <p:txBody>
            <a:bodyPr anchor="ctr"/>
            <a:p>
              <a:pPr algn="ctr"/>
            </a:p>
          </p:txBody>
        </p:sp>
        <p:sp>
          <p:nvSpPr>
            <p:cNvPr id="280" name="îṩľïḋé"/>
            <p:cNvSpPr/>
            <p:nvPr/>
          </p:nvSpPr>
          <p:spPr bwMode="auto">
            <a:xfrm>
              <a:off x="4429526" y="1274474"/>
              <a:ext cx="1806575" cy="1286127"/>
            </a:xfrm>
            <a:custGeom>
              <a:avLst/>
              <a:gdLst>
                <a:gd name="T0" fmla="*/ 711 w 711"/>
                <a:gd name="T1" fmla="*/ 203 h 505"/>
                <a:gd name="T2" fmla="*/ 356 w 711"/>
                <a:gd name="T3" fmla="*/ 0 h 505"/>
                <a:gd name="T4" fmla="*/ 0 w 711"/>
                <a:gd name="T5" fmla="*/ 203 h 505"/>
                <a:gd name="T6" fmla="*/ 331 w 711"/>
                <a:gd name="T7" fmla="*/ 406 h 505"/>
                <a:gd name="T8" fmla="*/ 376 w 711"/>
                <a:gd name="T9" fmla="*/ 505 h 505"/>
                <a:gd name="T10" fmla="*/ 492 w 711"/>
                <a:gd name="T11" fmla="*/ 391 h 505"/>
                <a:gd name="T12" fmla="*/ 711 w 711"/>
                <a:gd name="T13" fmla="*/ 203 h 505"/>
              </a:gdLst>
              <a:ahLst/>
              <a:cxnLst>
                <a:cxn ang="0">
                  <a:pos x="T0" y="T1"/>
                </a:cxn>
                <a:cxn ang="0">
                  <a:pos x="T2" y="T3"/>
                </a:cxn>
                <a:cxn ang="0">
                  <a:pos x="T4" y="T5"/>
                </a:cxn>
                <a:cxn ang="0">
                  <a:pos x="T6" y="T7"/>
                </a:cxn>
                <a:cxn ang="0">
                  <a:pos x="T8" y="T9"/>
                </a:cxn>
                <a:cxn ang="0">
                  <a:pos x="T10" y="T11"/>
                </a:cxn>
                <a:cxn ang="0">
                  <a:pos x="T12" y="T13"/>
                </a:cxn>
              </a:cxnLst>
              <a:rect l="0" t="0" r="r" b="b"/>
              <a:pathLst>
                <a:path w="711" h="505">
                  <a:moveTo>
                    <a:pt x="711" y="203"/>
                  </a:moveTo>
                  <a:cubicBezTo>
                    <a:pt x="711" y="91"/>
                    <a:pt x="552" y="0"/>
                    <a:pt x="356" y="0"/>
                  </a:cubicBezTo>
                  <a:cubicBezTo>
                    <a:pt x="159" y="0"/>
                    <a:pt x="0" y="91"/>
                    <a:pt x="0" y="203"/>
                  </a:cubicBezTo>
                  <a:cubicBezTo>
                    <a:pt x="0" y="311"/>
                    <a:pt x="146" y="399"/>
                    <a:pt x="331" y="406"/>
                  </a:cubicBezTo>
                  <a:cubicBezTo>
                    <a:pt x="376" y="505"/>
                    <a:pt x="376" y="505"/>
                    <a:pt x="376" y="505"/>
                  </a:cubicBezTo>
                  <a:cubicBezTo>
                    <a:pt x="492" y="391"/>
                    <a:pt x="492" y="391"/>
                    <a:pt x="492" y="391"/>
                  </a:cubicBezTo>
                  <a:cubicBezTo>
                    <a:pt x="620" y="360"/>
                    <a:pt x="711" y="288"/>
                    <a:pt x="711" y="203"/>
                  </a:cubicBezTo>
                  <a:close/>
                </a:path>
              </a:pathLst>
            </a:custGeom>
            <a:solidFill>
              <a:schemeClr val="bg2">
                <a:lumMod val="90000"/>
              </a:schemeClr>
            </a:solidFill>
            <a:ln>
              <a:noFill/>
            </a:ln>
          </p:spPr>
          <p:txBody>
            <a:bodyPr anchor="ctr"/>
            <a:p>
              <a:pPr algn="ctr"/>
            </a:p>
          </p:txBody>
        </p:sp>
        <p:sp>
          <p:nvSpPr>
            <p:cNvPr id="281" name="íṧlíḋe"/>
            <p:cNvSpPr/>
            <p:nvPr/>
          </p:nvSpPr>
          <p:spPr bwMode="auto">
            <a:xfrm>
              <a:off x="6809245" y="1252336"/>
              <a:ext cx="1806575" cy="1286127"/>
            </a:xfrm>
            <a:custGeom>
              <a:avLst/>
              <a:gdLst>
                <a:gd name="T0" fmla="*/ 711 w 711"/>
                <a:gd name="T1" fmla="*/ 203 h 505"/>
                <a:gd name="T2" fmla="*/ 356 w 711"/>
                <a:gd name="T3" fmla="*/ 0 h 505"/>
                <a:gd name="T4" fmla="*/ 0 w 711"/>
                <a:gd name="T5" fmla="*/ 203 h 505"/>
                <a:gd name="T6" fmla="*/ 331 w 711"/>
                <a:gd name="T7" fmla="*/ 406 h 505"/>
                <a:gd name="T8" fmla="*/ 376 w 711"/>
                <a:gd name="T9" fmla="*/ 505 h 505"/>
                <a:gd name="T10" fmla="*/ 492 w 711"/>
                <a:gd name="T11" fmla="*/ 391 h 505"/>
                <a:gd name="T12" fmla="*/ 711 w 711"/>
                <a:gd name="T13" fmla="*/ 203 h 505"/>
              </a:gdLst>
              <a:ahLst/>
              <a:cxnLst>
                <a:cxn ang="0">
                  <a:pos x="T0" y="T1"/>
                </a:cxn>
                <a:cxn ang="0">
                  <a:pos x="T2" y="T3"/>
                </a:cxn>
                <a:cxn ang="0">
                  <a:pos x="T4" y="T5"/>
                </a:cxn>
                <a:cxn ang="0">
                  <a:pos x="T6" y="T7"/>
                </a:cxn>
                <a:cxn ang="0">
                  <a:pos x="T8" y="T9"/>
                </a:cxn>
                <a:cxn ang="0">
                  <a:pos x="T10" y="T11"/>
                </a:cxn>
                <a:cxn ang="0">
                  <a:pos x="T12" y="T13"/>
                </a:cxn>
              </a:cxnLst>
              <a:rect l="0" t="0" r="r" b="b"/>
              <a:pathLst>
                <a:path w="711" h="505">
                  <a:moveTo>
                    <a:pt x="711" y="203"/>
                  </a:moveTo>
                  <a:cubicBezTo>
                    <a:pt x="711" y="91"/>
                    <a:pt x="552" y="0"/>
                    <a:pt x="356" y="0"/>
                  </a:cubicBezTo>
                  <a:cubicBezTo>
                    <a:pt x="159" y="0"/>
                    <a:pt x="0" y="91"/>
                    <a:pt x="0" y="203"/>
                  </a:cubicBezTo>
                  <a:cubicBezTo>
                    <a:pt x="0" y="311"/>
                    <a:pt x="146" y="399"/>
                    <a:pt x="331" y="406"/>
                  </a:cubicBezTo>
                  <a:cubicBezTo>
                    <a:pt x="376" y="505"/>
                    <a:pt x="376" y="505"/>
                    <a:pt x="376" y="505"/>
                  </a:cubicBezTo>
                  <a:cubicBezTo>
                    <a:pt x="492" y="391"/>
                    <a:pt x="492" y="391"/>
                    <a:pt x="492" y="391"/>
                  </a:cubicBezTo>
                  <a:cubicBezTo>
                    <a:pt x="620" y="360"/>
                    <a:pt x="711" y="288"/>
                    <a:pt x="711" y="203"/>
                  </a:cubicBezTo>
                  <a:close/>
                </a:path>
              </a:pathLst>
            </a:custGeom>
            <a:solidFill>
              <a:schemeClr val="bg2">
                <a:lumMod val="90000"/>
              </a:schemeClr>
            </a:solidFill>
            <a:ln>
              <a:noFill/>
            </a:ln>
          </p:spPr>
          <p:txBody>
            <a:bodyPr anchor="ctr"/>
            <a:p>
              <a:pPr algn="ctr"/>
            </a:p>
          </p:txBody>
        </p:sp>
        <p:sp>
          <p:nvSpPr>
            <p:cNvPr id="282" name="î$ḻiďe"/>
            <p:cNvSpPr/>
            <p:nvPr/>
          </p:nvSpPr>
          <p:spPr bwMode="auto">
            <a:xfrm>
              <a:off x="9039205" y="1272363"/>
              <a:ext cx="1806575" cy="1286127"/>
            </a:xfrm>
            <a:custGeom>
              <a:avLst/>
              <a:gdLst>
                <a:gd name="T0" fmla="*/ 711 w 711"/>
                <a:gd name="T1" fmla="*/ 203 h 505"/>
                <a:gd name="T2" fmla="*/ 356 w 711"/>
                <a:gd name="T3" fmla="*/ 0 h 505"/>
                <a:gd name="T4" fmla="*/ 0 w 711"/>
                <a:gd name="T5" fmla="*/ 203 h 505"/>
                <a:gd name="T6" fmla="*/ 331 w 711"/>
                <a:gd name="T7" fmla="*/ 406 h 505"/>
                <a:gd name="T8" fmla="*/ 376 w 711"/>
                <a:gd name="T9" fmla="*/ 505 h 505"/>
                <a:gd name="T10" fmla="*/ 492 w 711"/>
                <a:gd name="T11" fmla="*/ 391 h 505"/>
                <a:gd name="T12" fmla="*/ 711 w 711"/>
                <a:gd name="T13" fmla="*/ 203 h 505"/>
              </a:gdLst>
              <a:ahLst/>
              <a:cxnLst>
                <a:cxn ang="0">
                  <a:pos x="T0" y="T1"/>
                </a:cxn>
                <a:cxn ang="0">
                  <a:pos x="T2" y="T3"/>
                </a:cxn>
                <a:cxn ang="0">
                  <a:pos x="T4" y="T5"/>
                </a:cxn>
                <a:cxn ang="0">
                  <a:pos x="T6" y="T7"/>
                </a:cxn>
                <a:cxn ang="0">
                  <a:pos x="T8" y="T9"/>
                </a:cxn>
                <a:cxn ang="0">
                  <a:pos x="T10" y="T11"/>
                </a:cxn>
                <a:cxn ang="0">
                  <a:pos x="T12" y="T13"/>
                </a:cxn>
              </a:cxnLst>
              <a:rect l="0" t="0" r="r" b="b"/>
              <a:pathLst>
                <a:path w="711" h="505">
                  <a:moveTo>
                    <a:pt x="711" y="203"/>
                  </a:moveTo>
                  <a:cubicBezTo>
                    <a:pt x="711" y="91"/>
                    <a:pt x="552" y="0"/>
                    <a:pt x="356" y="0"/>
                  </a:cubicBezTo>
                  <a:cubicBezTo>
                    <a:pt x="159" y="0"/>
                    <a:pt x="0" y="91"/>
                    <a:pt x="0" y="203"/>
                  </a:cubicBezTo>
                  <a:cubicBezTo>
                    <a:pt x="0" y="311"/>
                    <a:pt x="146" y="399"/>
                    <a:pt x="331" y="406"/>
                  </a:cubicBezTo>
                  <a:cubicBezTo>
                    <a:pt x="376" y="505"/>
                    <a:pt x="376" y="505"/>
                    <a:pt x="376" y="505"/>
                  </a:cubicBezTo>
                  <a:cubicBezTo>
                    <a:pt x="492" y="391"/>
                    <a:pt x="492" y="391"/>
                    <a:pt x="492" y="391"/>
                  </a:cubicBezTo>
                  <a:cubicBezTo>
                    <a:pt x="620" y="360"/>
                    <a:pt x="711" y="288"/>
                    <a:pt x="711" y="203"/>
                  </a:cubicBezTo>
                  <a:close/>
                </a:path>
              </a:pathLst>
            </a:custGeom>
            <a:solidFill>
              <a:schemeClr val="bg2">
                <a:lumMod val="90000"/>
              </a:schemeClr>
            </a:solidFill>
            <a:ln>
              <a:noFill/>
            </a:ln>
          </p:spPr>
          <p:txBody>
            <a:bodyPr anchor="ctr"/>
            <a:p>
              <a:pPr algn="ctr"/>
            </a:p>
          </p:txBody>
        </p:sp>
        <p:grpSp>
          <p:nvGrpSpPr>
            <p:cNvPr id="283" name="işlídé"/>
            <p:cNvGrpSpPr/>
            <p:nvPr/>
          </p:nvGrpSpPr>
          <p:grpSpPr>
            <a:xfrm>
              <a:off x="10191750" y="4071232"/>
              <a:ext cx="647700" cy="260351"/>
              <a:chOff x="10191750" y="4438650"/>
              <a:chExt cx="647700" cy="260351"/>
            </a:xfrm>
          </p:grpSpPr>
          <p:sp>
            <p:nvSpPr>
              <p:cNvPr id="284" name="íşľíďè"/>
              <p:cNvSpPr/>
              <p:nvPr/>
            </p:nvSpPr>
            <p:spPr bwMode="auto">
              <a:xfrm>
                <a:off x="10610850" y="4441825"/>
                <a:ext cx="228600" cy="250825"/>
              </a:xfrm>
              <a:custGeom>
                <a:avLst/>
                <a:gdLst>
                  <a:gd name="T0" fmla="*/ 3 w 67"/>
                  <a:gd name="T1" fmla="*/ 42 h 72"/>
                  <a:gd name="T2" fmla="*/ 40 w 67"/>
                  <a:gd name="T3" fmla="*/ 69 h 72"/>
                  <a:gd name="T4" fmla="*/ 63 w 67"/>
                  <a:gd name="T5" fmla="*/ 30 h 72"/>
                  <a:gd name="T6" fmla="*/ 27 w 67"/>
                  <a:gd name="T7" fmla="*/ 3 h 72"/>
                  <a:gd name="T8" fmla="*/ 3 w 67"/>
                  <a:gd name="T9" fmla="*/ 42 h 72"/>
                </a:gdLst>
                <a:ahLst/>
                <a:cxnLst>
                  <a:cxn ang="0">
                    <a:pos x="T0" y="T1"/>
                  </a:cxn>
                  <a:cxn ang="0">
                    <a:pos x="T2" y="T3"/>
                  </a:cxn>
                  <a:cxn ang="0">
                    <a:pos x="T4" y="T5"/>
                  </a:cxn>
                  <a:cxn ang="0">
                    <a:pos x="T6" y="T7"/>
                  </a:cxn>
                  <a:cxn ang="0">
                    <a:pos x="T8" y="T9"/>
                  </a:cxn>
                </a:cxnLst>
                <a:rect l="0" t="0" r="r" b="b"/>
                <a:pathLst>
                  <a:path w="67" h="72">
                    <a:moveTo>
                      <a:pt x="3" y="42"/>
                    </a:moveTo>
                    <a:cubicBezTo>
                      <a:pt x="7" y="60"/>
                      <a:pt x="23" y="72"/>
                      <a:pt x="40" y="69"/>
                    </a:cubicBezTo>
                    <a:cubicBezTo>
                      <a:pt x="56" y="66"/>
                      <a:pt x="67" y="48"/>
                      <a:pt x="63" y="30"/>
                    </a:cubicBezTo>
                    <a:cubicBezTo>
                      <a:pt x="59" y="12"/>
                      <a:pt x="43" y="0"/>
                      <a:pt x="27" y="3"/>
                    </a:cubicBezTo>
                    <a:cubicBezTo>
                      <a:pt x="10" y="6"/>
                      <a:pt x="0" y="24"/>
                      <a:pt x="3" y="42"/>
                    </a:cubicBez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85" name="isļíḑe"/>
              <p:cNvSpPr/>
              <p:nvPr/>
            </p:nvSpPr>
            <p:spPr bwMode="auto">
              <a:xfrm>
                <a:off x="10599738" y="4441825"/>
                <a:ext cx="228600" cy="254000"/>
              </a:xfrm>
              <a:custGeom>
                <a:avLst/>
                <a:gdLst>
                  <a:gd name="T0" fmla="*/ 4 w 67"/>
                  <a:gd name="T1" fmla="*/ 42 h 73"/>
                  <a:gd name="T2" fmla="*/ 40 w 67"/>
                  <a:gd name="T3" fmla="*/ 69 h 73"/>
                  <a:gd name="T4" fmla="*/ 63 w 67"/>
                  <a:gd name="T5" fmla="*/ 30 h 73"/>
                  <a:gd name="T6" fmla="*/ 27 w 67"/>
                  <a:gd name="T7" fmla="*/ 3 h 73"/>
                  <a:gd name="T8" fmla="*/ 4 w 67"/>
                  <a:gd name="T9" fmla="*/ 42 h 73"/>
                </a:gdLst>
                <a:ahLst/>
                <a:cxnLst>
                  <a:cxn ang="0">
                    <a:pos x="T0" y="T1"/>
                  </a:cxn>
                  <a:cxn ang="0">
                    <a:pos x="T2" y="T3"/>
                  </a:cxn>
                  <a:cxn ang="0">
                    <a:pos x="T4" y="T5"/>
                  </a:cxn>
                  <a:cxn ang="0">
                    <a:pos x="T6" y="T7"/>
                  </a:cxn>
                  <a:cxn ang="0">
                    <a:pos x="T8" y="T9"/>
                  </a:cxn>
                </a:cxnLst>
                <a:rect l="0" t="0" r="r" b="b"/>
                <a:pathLst>
                  <a:path w="67" h="73">
                    <a:moveTo>
                      <a:pt x="4" y="42"/>
                    </a:moveTo>
                    <a:cubicBezTo>
                      <a:pt x="7" y="61"/>
                      <a:pt x="24" y="73"/>
                      <a:pt x="40" y="69"/>
                    </a:cubicBezTo>
                    <a:cubicBezTo>
                      <a:pt x="57" y="66"/>
                      <a:pt x="67" y="49"/>
                      <a:pt x="63" y="30"/>
                    </a:cubicBezTo>
                    <a:cubicBezTo>
                      <a:pt x="60" y="12"/>
                      <a:pt x="43" y="0"/>
                      <a:pt x="27" y="3"/>
                    </a:cubicBezTo>
                    <a:cubicBezTo>
                      <a:pt x="10" y="7"/>
                      <a:pt x="0" y="24"/>
                      <a:pt x="4"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86" name="ï$1ïḋê"/>
              <p:cNvSpPr/>
              <p:nvPr/>
            </p:nvSpPr>
            <p:spPr bwMode="auto">
              <a:xfrm>
                <a:off x="10587038" y="4456113"/>
                <a:ext cx="214313" cy="236538"/>
              </a:xfrm>
              <a:custGeom>
                <a:avLst/>
                <a:gdLst>
                  <a:gd name="T0" fmla="*/ 4 w 63"/>
                  <a:gd name="T1" fmla="*/ 39 h 68"/>
                  <a:gd name="T2" fmla="*/ 38 w 63"/>
                  <a:gd name="T3" fmla="*/ 65 h 68"/>
                  <a:gd name="T4" fmla="*/ 59 w 63"/>
                  <a:gd name="T5" fmla="*/ 28 h 68"/>
                  <a:gd name="T6" fmla="*/ 25 w 63"/>
                  <a:gd name="T7" fmla="*/ 3 h 68"/>
                  <a:gd name="T8" fmla="*/ 4 w 63"/>
                  <a:gd name="T9" fmla="*/ 39 h 68"/>
                </a:gdLst>
                <a:ahLst/>
                <a:cxnLst>
                  <a:cxn ang="0">
                    <a:pos x="T0" y="T1"/>
                  </a:cxn>
                  <a:cxn ang="0">
                    <a:pos x="T2" y="T3"/>
                  </a:cxn>
                  <a:cxn ang="0">
                    <a:pos x="T4" y="T5"/>
                  </a:cxn>
                  <a:cxn ang="0">
                    <a:pos x="T6" y="T7"/>
                  </a:cxn>
                  <a:cxn ang="0">
                    <a:pos x="T8" y="T9"/>
                  </a:cxn>
                </a:cxnLst>
                <a:rect l="0" t="0" r="r" b="b"/>
                <a:pathLst>
                  <a:path w="63" h="68">
                    <a:moveTo>
                      <a:pt x="4" y="39"/>
                    </a:moveTo>
                    <a:cubicBezTo>
                      <a:pt x="7" y="56"/>
                      <a:pt x="22" y="68"/>
                      <a:pt x="38" y="65"/>
                    </a:cubicBezTo>
                    <a:cubicBezTo>
                      <a:pt x="53" y="61"/>
                      <a:pt x="63" y="45"/>
                      <a:pt x="59" y="28"/>
                    </a:cubicBezTo>
                    <a:cubicBezTo>
                      <a:pt x="56" y="11"/>
                      <a:pt x="41" y="0"/>
                      <a:pt x="25" y="3"/>
                    </a:cubicBezTo>
                    <a:cubicBezTo>
                      <a:pt x="10" y="6"/>
                      <a:pt x="0" y="22"/>
                      <a:pt x="4" y="39"/>
                    </a:cubicBez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87" name="îş1îḓè"/>
              <p:cNvSpPr/>
              <p:nvPr/>
            </p:nvSpPr>
            <p:spPr bwMode="auto">
              <a:xfrm>
                <a:off x="10647363" y="4521200"/>
                <a:ext cx="92075" cy="101600"/>
              </a:xfrm>
              <a:custGeom>
                <a:avLst/>
                <a:gdLst>
                  <a:gd name="T0" fmla="*/ 2 w 27"/>
                  <a:gd name="T1" fmla="*/ 17 h 29"/>
                  <a:gd name="T2" fmla="*/ 16 w 27"/>
                  <a:gd name="T3" fmla="*/ 28 h 29"/>
                  <a:gd name="T4" fmla="*/ 25 w 27"/>
                  <a:gd name="T5" fmla="*/ 12 h 29"/>
                  <a:gd name="T6" fmla="*/ 11 w 27"/>
                  <a:gd name="T7" fmla="*/ 2 h 29"/>
                  <a:gd name="T8" fmla="*/ 2 w 27"/>
                  <a:gd name="T9" fmla="*/ 17 h 29"/>
                </a:gdLst>
                <a:ahLst/>
                <a:cxnLst>
                  <a:cxn ang="0">
                    <a:pos x="T0" y="T1"/>
                  </a:cxn>
                  <a:cxn ang="0">
                    <a:pos x="T2" y="T3"/>
                  </a:cxn>
                  <a:cxn ang="0">
                    <a:pos x="T4" y="T5"/>
                  </a:cxn>
                  <a:cxn ang="0">
                    <a:pos x="T6" y="T7"/>
                  </a:cxn>
                  <a:cxn ang="0">
                    <a:pos x="T8" y="T9"/>
                  </a:cxn>
                </a:cxnLst>
                <a:rect l="0" t="0" r="r" b="b"/>
                <a:pathLst>
                  <a:path w="27" h="29">
                    <a:moveTo>
                      <a:pt x="2" y="17"/>
                    </a:moveTo>
                    <a:cubicBezTo>
                      <a:pt x="3" y="24"/>
                      <a:pt x="10" y="29"/>
                      <a:pt x="16" y="28"/>
                    </a:cubicBezTo>
                    <a:cubicBezTo>
                      <a:pt x="23" y="26"/>
                      <a:pt x="27" y="19"/>
                      <a:pt x="25" y="12"/>
                    </a:cubicBezTo>
                    <a:cubicBezTo>
                      <a:pt x="24" y="5"/>
                      <a:pt x="17" y="0"/>
                      <a:pt x="11" y="2"/>
                    </a:cubicBezTo>
                    <a:cubicBezTo>
                      <a:pt x="4" y="3"/>
                      <a:pt x="0" y="10"/>
                      <a:pt x="2" y="17"/>
                    </a:cubicBezTo>
                    <a:close/>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88" name="ïṩlîďé"/>
              <p:cNvSpPr/>
              <p:nvPr/>
            </p:nvSpPr>
            <p:spPr bwMode="auto">
              <a:xfrm>
                <a:off x="10474325" y="4560888"/>
                <a:ext cx="44450" cy="58738"/>
              </a:xfrm>
              <a:custGeom>
                <a:avLst/>
                <a:gdLst>
                  <a:gd name="T0" fmla="*/ 7 w 28"/>
                  <a:gd name="T1" fmla="*/ 37 h 37"/>
                  <a:gd name="T2" fmla="*/ 28 w 28"/>
                  <a:gd name="T3" fmla="*/ 32 h 37"/>
                  <a:gd name="T4" fmla="*/ 22 w 28"/>
                  <a:gd name="T5" fmla="*/ 0 h 37"/>
                  <a:gd name="T6" fmla="*/ 0 w 28"/>
                  <a:gd name="T7" fmla="*/ 4 h 37"/>
                  <a:gd name="T8" fmla="*/ 7 w 28"/>
                  <a:gd name="T9" fmla="*/ 37 h 37"/>
                </a:gdLst>
                <a:ahLst/>
                <a:cxnLst>
                  <a:cxn ang="0">
                    <a:pos x="T0" y="T1"/>
                  </a:cxn>
                  <a:cxn ang="0">
                    <a:pos x="T2" y="T3"/>
                  </a:cxn>
                  <a:cxn ang="0">
                    <a:pos x="T4" y="T5"/>
                  </a:cxn>
                  <a:cxn ang="0">
                    <a:pos x="T6" y="T7"/>
                  </a:cxn>
                  <a:cxn ang="0">
                    <a:pos x="T8" y="T9"/>
                  </a:cxn>
                </a:cxnLst>
                <a:rect l="0" t="0" r="r" b="b"/>
                <a:pathLst>
                  <a:path w="28" h="37">
                    <a:moveTo>
                      <a:pt x="7" y="37"/>
                    </a:moveTo>
                    <a:lnTo>
                      <a:pt x="28" y="32"/>
                    </a:lnTo>
                    <a:lnTo>
                      <a:pt x="22" y="0"/>
                    </a:lnTo>
                    <a:lnTo>
                      <a:pt x="0" y="4"/>
                    </a:lnTo>
                    <a:lnTo>
                      <a:pt x="7" y="37"/>
                    </a:ln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89" name="is1ïḑè"/>
              <p:cNvSpPr/>
              <p:nvPr/>
            </p:nvSpPr>
            <p:spPr bwMode="auto">
              <a:xfrm>
                <a:off x="10509250" y="4438650"/>
                <a:ext cx="227013" cy="254000"/>
              </a:xfrm>
              <a:custGeom>
                <a:avLst/>
                <a:gdLst>
                  <a:gd name="T0" fmla="*/ 3 w 67"/>
                  <a:gd name="T1" fmla="*/ 42 h 73"/>
                  <a:gd name="T2" fmla="*/ 40 w 67"/>
                  <a:gd name="T3" fmla="*/ 69 h 73"/>
                  <a:gd name="T4" fmla="*/ 63 w 67"/>
                  <a:gd name="T5" fmla="*/ 30 h 73"/>
                  <a:gd name="T6" fmla="*/ 27 w 67"/>
                  <a:gd name="T7" fmla="*/ 3 h 73"/>
                  <a:gd name="T8" fmla="*/ 3 w 67"/>
                  <a:gd name="T9" fmla="*/ 42 h 73"/>
                </a:gdLst>
                <a:ahLst/>
                <a:cxnLst>
                  <a:cxn ang="0">
                    <a:pos x="T0" y="T1"/>
                  </a:cxn>
                  <a:cxn ang="0">
                    <a:pos x="T2" y="T3"/>
                  </a:cxn>
                  <a:cxn ang="0">
                    <a:pos x="T4" y="T5"/>
                  </a:cxn>
                  <a:cxn ang="0">
                    <a:pos x="T6" y="T7"/>
                  </a:cxn>
                  <a:cxn ang="0">
                    <a:pos x="T8" y="T9"/>
                  </a:cxn>
                </a:cxnLst>
                <a:rect l="0" t="0" r="r" b="b"/>
                <a:pathLst>
                  <a:path w="67" h="73">
                    <a:moveTo>
                      <a:pt x="3" y="42"/>
                    </a:moveTo>
                    <a:cubicBezTo>
                      <a:pt x="7" y="61"/>
                      <a:pt x="23" y="73"/>
                      <a:pt x="40" y="69"/>
                    </a:cubicBezTo>
                    <a:cubicBezTo>
                      <a:pt x="56" y="66"/>
                      <a:pt x="67" y="49"/>
                      <a:pt x="63" y="30"/>
                    </a:cubicBezTo>
                    <a:cubicBezTo>
                      <a:pt x="59" y="12"/>
                      <a:pt x="43" y="0"/>
                      <a:pt x="27" y="3"/>
                    </a:cubicBezTo>
                    <a:cubicBezTo>
                      <a:pt x="10" y="7"/>
                      <a:pt x="0" y="24"/>
                      <a:pt x="3" y="42"/>
                    </a:cubicBez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0" name="íṡļiḓe"/>
              <p:cNvSpPr/>
              <p:nvPr/>
            </p:nvSpPr>
            <p:spPr bwMode="auto">
              <a:xfrm>
                <a:off x="10414000" y="4573588"/>
                <a:ext cx="42863" cy="60325"/>
              </a:xfrm>
              <a:custGeom>
                <a:avLst/>
                <a:gdLst>
                  <a:gd name="T0" fmla="*/ 6 w 27"/>
                  <a:gd name="T1" fmla="*/ 38 h 38"/>
                  <a:gd name="T2" fmla="*/ 27 w 27"/>
                  <a:gd name="T3" fmla="*/ 33 h 38"/>
                  <a:gd name="T4" fmla="*/ 21 w 27"/>
                  <a:gd name="T5" fmla="*/ 0 h 38"/>
                  <a:gd name="T6" fmla="*/ 0 w 27"/>
                  <a:gd name="T7" fmla="*/ 5 h 38"/>
                  <a:gd name="T8" fmla="*/ 6 w 27"/>
                  <a:gd name="T9" fmla="*/ 38 h 38"/>
                </a:gdLst>
                <a:ahLst/>
                <a:cxnLst>
                  <a:cxn ang="0">
                    <a:pos x="T0" y="T1"/>
                  </a:cxn>
                  <a:cxn ang="0">
                    <a:pos x="T2" y="T3"/>
                  </a:cxn>
                  <a:cxn ang="0">
                    <a:pos x="T4" y="T5"/>
                  </a:cxn>
                  <a:cxn ang="0">
                    <a:pos x="T6" y="T7"/>
                  </a:cxn>
                  <a:cxn ang="0">
                    <a:pos x="T8" y="T9"/>
                  </a:cxn>
                </a:cxnLst>
                <a:rect l="0" t="0" r="r" b="b"/>
                <a:pathLst>
                  <a:path w="27" h="38">
                    <a:moveTo>
                      <a:pt x="6" y="38"/>
                    </a:moveTo>
                    <a:lnTo>
                      <a:pt x="27" y="33"/>
                    </a:lnTo>
                    <a:lnTo>
                      <a:pt x="21" y="0"/>
                    </a:lnTo>
                    <a:lnTo>
                      <a:pt x="0" y="5"/>
                    </a:lnTo>
                    <a:lnTo>
                      <a:pt x="6" y="38"/>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1" name="işliḍe"/>
              <p:cNvSpPr/>
              <p:nvPr/>
            </p:nvSpPr>
            <p:spPr bwMode="auto">
              <a:xfrm>
                <a:off x="10433050" y="4552950"/>
                <a:ext cx="55563" cy="90488"/>
              </a:xfrm>
              <a:custGeom>
                <a:avLst/>
                <a:gdLst>
                  <a:gd name="T0" fmla="*/ 11 w 35"/>
                  <a:gd name="T1" fmla="*/ 57 h 57"/>
                  <a:gd name="T2" fmla="*/ 35 w 35"/>
                  <a:gd name="T3" fmla="*/ 51 h 57"/>
                  <a:gd name="T4" fmla="*/ 26 w 35"/>
                  <a:gd name="T5" fmla="*/ 0 h 57"/>
                  <a:gd name="T6" fmla="*/ 0 w 35"/>
                  <a:gd name="T7" fmla="*/ 5 h 57"/>
                  <a:gd name="T8" fmla="*/ 11 w 35"/>
                  <a:gd name="T9" fmla="*/ 57 h 57"/>
                </a:gdLst>
                <a:ahLst/>
                <a:cxnLst>
                  <a:cxn ang="0">
                    <a:pos x="T0" y="T1"/>
                  </a:cxn>
                  <a:cxn ang="0">
                    <a:pos x="T2" y="T3"/>
                  </a:cxn>
                  <a:cxn ang="0">
                    <a:pos x="T4" y="T5"/>
                  </a:cxn>
                  <a:cxn ang="0">
                    <a:pos x="T6" y="T7"/>
                  </a:cxn>
                  <a:cxn ang="0">
                    <a:pos x="T8" y="T9"/>
                  </a:cxn>
                </a:cxnLst>
                <a:rect l="0" t="0" r="r" b="b"/>
                <a:pathLst>
                  <a:path w="35" h="57">
                    <a:moveTo>
                      <a:pt x="11" y="57"/>
                    </a:moveTo>
                    <a:lnTo>
                      <a:pt x="35" y="51"/>
                    </a:lnTo>
                    <a:lnTo>
                      <a:pt x="26" y="0"/>
                    </a:lnTo>
                    <a:lnTo>
                      <a:pt x="0" y="5"/>
                    </a:lnTo>
                    <a:lnTo>
                      <a:pt x="11" y="57"/>
                    </a:ln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2" name="iŝḻiḑê"/>
              <p:cNvSpPr/>
              <p:nvPr/>
            </p:nvSpPr>
            <p:spPr bwMode="auto">
              <a:xfrm>
                <a:off x="10191750" y="4564063"/>
                <a:ext cx="249238" cy="128588"/>
              </a:xfrm>
              <a:custGeom>
                <a:avLst/>
                <a:gdLst>
                  <a:gd name="T0" fmla="*/ 11 w 157"/>
                  <a:gd name="T1" fmla="*/ 81 h 81"/>
                  <a:gd name="T2" fmla="*/ 157 w 157"/>
                  <a:gd name="T3" fmla="*/ 50 h 81"/>
                  <a:gd name="T4" fmla="*/ 146 w 157"/>
                  <a:gd name="T5" fmla="*/ 0 h 81"/>
                  <a:gd name="T6" fmla="*/ 0 w 157"/>
                  <a:gd name="T7" fmla="*/ 30 h 81"/>
                  <a:gd name="T8" fmla="*/ 11 w 157"/>
                  <a:gd name="T9" fmla="*/ 81 h 81"/>
                </a:gdLst>
                <a:ahLst/>
                <a:cxnLst>
                  <a:cxn ang="0">
                    <a:pos x="T0" y="T1"/>
                  </a:cxn>
                  <a:cxn ang="0">
                    <a:pos x="T2" y="T3"/>
                  </a:cxn>
                  <a:cxn ang="0">
                    <a:pos x="T4" y="T5"/>
                  </a:cxn>
                  <a:cxn ang="0">
                    <a:pos x="T6" y="T7"/>
                  </a:cxn>
                  <a:cxn ang="0">
                    <a:pos x="T8" y="T9"/>
                  </a:cxn>
                </a:cxnLst>
                <a:rect l="0" t="0" r="r" b="b"/>
                <a:pathLst>
                  <a:path w="157" h="81">
                    <a:moveTo>
                      <a:pt x="11" y="81"/>
                    </a:moveTo>
                    <a:lnTo>
                      <a:pt x="157" y="50"/>
                    </a:lnTo>
                    <a:lnTo>
                      <a:pt x="146" y="0"/>
                    </a:lnTo>
                    <a:lnTo>
                      <a:pt x="0" y="30"/>
                    </a:lnTo>
                    <a:lnTo>
                      <a:pt x="11" y="81"/>
                    </a:ln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3" name="iš1iḍè"/>
              <p:cNvSpPr/>
              <p:nvPr/>
            </p:nvSpPr>
            <p:spPr bwMode="auto">
              <a:xfrm>
                <a:off x="10480675" y="4445000"/>
                <a:ext cx="228600" cy="250825"/>
              </a:xfrm>
              <a:custGeom>
                <a:avLst/>
                <a:gdLst>
                  <a:gd name="T0" fmla="*/ 3 w 67"/>
                  <a:gd name="T1" fmla="*/ 42 h 72"/>
                  <a:gd name="T2" fmla="*/ 40 w 67"/>
                  <a:gd name="T3" fmla="*/ 69 h 72"/>
                  <a:gd name="T4" fmla="*/ 63 w 67"/>
                  <a:gd name="T5" fmla="*/ 30 h 72"/>
                  <a:gd name="T6" fmla="*/ 27 w 67"/>
                  <a:gd name="T7" fmla="*/ 3 h 72"/>
                  <a:gd name="T8" fmla="*/ 3 w 67"/>
                  <a:gd name="T9" fmla="*/ 42 h 72"/>
                </a:gdLst>
                <a:ahLst/>
                <a:cxnLst>
                  <a:cxn ang="0">
                    <a:pos x="T0" y="T1"/>
                  </a:cxn>
                  <a:cxn ang="0">
                    <a:pos x="T2" y="T3"/>
                  </a:cxn>
                  <a:cxn ang="0">
                    <a:pos x="T4" y="T5"/>
                  </a:cxn>
                  <a:cxn ang="0">
                    <a:pos x="T6" y="T7"/>
                  </a:cxn>
                  <a:cxn ang="0">
                    <a:pos x="T8" y="T9"/>
                  </a:cxn>
                </a:cxnLst>
                <a:rect l="0" t="0" r="r" b="b"/>
                <a:pathLst>
                  <a:path w="67" h="72">
                    <a:moveTo>
                      <a:pt x="3" y="42"/>
                    </a:moveTo>
                    <a:cubicBezTo>
                      <a:pt x="7" y="60"/>
                      <a:pt x="23" y="72"/>
                      <a:pt x="40" y="69"/>
                    </a:cubicBezTo>
                    <a:cubicBezTo>
                      <a:pt x="56" y="66"/>
                      <a:pt x="67" y="48"/>
                      <a:pt x="63" y="30"/>
                    </a:cubicBezTo>
                    <a:cubicBezTo>
                      <a:pt x="59" y="12"/>
                      <a:pt x="43" y="0"/>
                      <a:pt x="27" y="3"/>
                    </a:cubicBezTo>
                    <a:cubicBezTo>
                      <a:pt x="10" y="6"/>
                      <a:pt x="0" y="24"/>
                      <a:pt x="3" y="42"/>
                    </a:cubicBezTo>
                    <a:close/>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4" name="iṥlïḋè"/>
              <p:cNvSpPr/>
              <p:nvPr/>
            </p:nvSpPr>
            <p:spPr bwMode="auto">
              <a:xfrm>
                <a:off x="10491788" y="4456113"/>
                <a:ext cx="207963" cy="230188"/>
              </a:xfrm>
              <a:custGeom>
                <a:avLst/>
                <a:gdLst>
                  <a:gd name="T0" fmla="*/ 3 w 61"/>
                  <a:gd name="T1" fmla="*/ 39 h 66"/>
                  <a:gd name="T2" fmla="*/ 36 w 61"/>
                  <a:gd name="T3" fmla="*/ 63 h 66"/>
                  <a:gd name="T4" fmla="*/ 58 w 61"/>
                  <a:gd name="T5" fmla="*/ 28 h 66"/>
                  <a:gd name="T6" fmla="*/ 24 w 61"/>
                  <a:gd name="T7" fmla="*/ 3 h 66"/>
                  <a:gd name="T8" fmla="*/ 3 w 61"/>
                  <a:gd name="T9" fmla="*/ 39 h 66"/>
                </a:gdLst>
                <a:ahLst/>
                <a:cxnLst>
                  <a:cxn ang="0">
                    <a:pos x="T0" y="T1"/>
                  </a:cxn>
                  <a:cxn ang="0">
                    <a:pos x="T2" y="T3"/>
                  </a:cxn>
                  <a:cxn ang="0">
                    <a:pos x="T4" y="T5"/>
                  </a:cxn>
                  <a:cxn ang="0">
                    <a:pos x="T6" y="T7"/>
                  </a:cxn>
                  <a:cxn ang="0">
                    <a:pos x="T8" y="T9"/>
                  </a:cxn>
                </a:cxnLst>
                <a:rect l="0" t="0" r="r" b="b"/>
                <a:pathLst>
                  <a:path w="61" h="66">
                    <a:moveTo>
                      <a:pt x="3" y="39"/>
                    </a:moveTo>
                    <a:cubicBezTo>
                      <a:pt x="6" y="55"/>
                      <a:pt x="21" y="66"/>
                      <a:pt x="36" y="63"/>
                    </a:cubicBezTo>
                    <a:cubicBezTo>
                      <a:pt x="51" y="60"/>
                      <a:pt x="61" y="44"/>
                      <a:pt x="58" y="28"/>
                    </a:cubicBezTo>
                    <a:cubicBezTo>
                      <a:pt x="54" y="11"/>
                      <a:pt x="39" y="0"/>
                      <a:pt x="24" y="3"/>
                    </a:cubicBezTo>
                    <a:cubicBezTo>
                      <a:pt x="9" y="6"/>
                      <a:pt x="0" y="22"/>
                      <a:pt x="3" y="39"/>
                    </a:cubicBez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5" name="ïsļîḍê"/>
              <p:cNvSpPr/>
              <p:nvPr/>
            </p:nvSpPr>
            <p:spPr bwMode="auto">
              <a:xfrm>
                <a:off x="10494963" y="4459288"/>
                <a:ext cx="201613" cy="222250"/>
              </a:xfrm>
              <a:custGeom>
                <a:avLst/>
                <a:gdLst>
                  <a:gd name="T0" fmla="*/ 3 w 59"/>
                  <a:gd name="T1" fmla="*/ 37 h 64"/>
                  <a:gd name="T2" fmla="*/ 35 w 59"/>
                  <a:gd name="T3" fmla="*/ 61 h 64"/>
                  <a:gd name="T4" fmla="*/ 55 w 59"/>
                  <a:gd name="T5" fmla="*/ 27 h 64"/>
                  <a:gd name="T6" fmla="*/ 23 w 59"/>
                  <a:gd name="T7" fmla="*/ 3 h 64"/>
                  <a:gd name="T8" fmla="*/ 3 w 59"/>
                  <a:gd name="T9" fmla="*/ 37 h 64"/>
                </a:gdLst>
                <a:ahLst/>
                <a:cxnLst>
                  <a:cxn ang="0">
                    <a:pos x="T0" y="T1"/>
                  </a:cxn>
                  <a:cxn ang="0">
                    <a:pos x="T2" y="T3"/>
                  </a:cxn>
                  <a:cxn ang="0">
                    <a:pos x="T4" y="T5"/>
                  </a:cxn>
                  <a:cxn ang="0">
                    <a:pos x="T6" y="T7"/>
                  </a:cxn>
                  <a:cxn ang="0">
                    <a:pos x="T8" y="T9"/>
                  </a:cxn>
                </a:cxnLst>
                <a:rect l="0" t="0" r="r" b="b"/>
                <a:pathLst>
                  <a:path w="59" h="64">
                    <a:moveTo>
                      <a:pt x="3" y="37"/>
                    </a:moveTo>
                    <a:cubicBezTo>
                      <a:pt x="6" y="53"/>
                      <a:pt x="21" y="64"/>
                      <a:pt x="35" y="61"/>
                    </a:cubicBezTo>
                    <a:cubicBezTo>
                      <a:pt x="50" y="58"/>
                      <a:pt x="59" y="43"/>
                      <a:pt x="55" y="27"/>
                    </a:cubicBezTo>
                    <a:cubicBezTo>
                      <a:pt x="52" y="11"/>
                      <a:pt x="38" y="0"/>
                      <a:pt x="23" y="3"/>
                    </a:cubicBezTo>
                    <a:cubicBezTo>
                      <a:pt x="9" y="6"/>
                      <a:pt x="0" y="21"/>
                      <a:pt x="3" y="37"/>
                    </a:cubicBez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6" name="íṥlïḍê"/>
              <p:cNvSpPr/>
              <p:nvPr/>
            </p:nvSpPr>
            <p:spPr bwMode="auto">
              <a:xfrm>
                <a:off x="10504488" y="4473575"/>
                <a:ext cx="177800" cy="195263"/>
              </a:xfrm>
              <a:custGeom>
                <a:avLst/>
                <a:gdLst>
                  <a:gd name="T0" fmla="*/ 3 w 52"/>
                  <a:gd name="T1" fmla="*/ 33 h 56"/>
                  <a:gd name="T2" fmla="*/ 31 w 52"/>
                  <a:gd name="T3" fmla="*/ 54 h 56"/>
                  <a:gd name="T4" fmla="*/ 49 w 52"/>
                  <a:gd name="T5" fmla="*/ 23 h 56"/>
                  <a:gd name="T6" fmla="*/ 21 w 52"/>
                  <a:gd name="T7" fmla="*/ 2 h 56"/>
                  <a:gd name="T8" fmla="*/ 3 w 52"/>
                  <a:gd name="T9" fmla="*/ 33 h 56"/>
                </a:gdLst>
                <a:ahLst/>
                <a:cxnLst>
                  <a:cxn ang="0">
                    <a:pos x="T0" y="T1"/>
                  </a:cxn>
                  <a:cxn ang="0">
                    <a:pos x="T2" y="T3"/>
                  </a:cxn>
                  <a:cxn ang="0">
                    <a:pos x="T4" y="T5"/>
                  </a:cxn>
                  <a:cxn ang="0">
                    <a:pos x="T6" y="T7"/>
                  </a:cxn>
                  <a:cxn ang="0">
                    <a:pos x="T8" y="T9"/>
                  </a:cxn>
                </a:cxnLst>
                <a:rect l="0" t="0" r="r" b="b"/>
                <a:pathLst>
                  <a:path w="52" h="56">
                    <a:moveTo>
                      <a:pt x="3" y="33"/>
                    </a:moveTo>
                    <a:cubicBezTo>
                      <a:pt x="6" y="47"/>
                      <a:pt x="19" y="56"/>
                      <a:pt x="31" y="54"/>
                    </a:cubicBezTo>
                    <a:cubicBezTo>
                      <a:pt x="44" y="51"/>
                      <a:pt x="52" y="38"/>
                      <a:pt x="49" y="23"/>
                    </a:cubicBezTo>
                    <a:cubicBezTo>
                      <a:pt x="47" y="9"/>
                      <a:pt x="34" y="0"/>
                      <a:pt x="21" y="2"/>
                    </a:cubicBezTo>
                    <a:cubicBezTo>
                      <a:pt x="8" y="5"/>
                      <a:pt x="0" y="19"/>
                      <a:pt x="3" y="33"/>
                    </a:cubicBezTo>
                    <a:close/>
                  </a:path>
                </a:pathLst>
              </a:custGeom>
              <a:solidFill>
                <a:schemeClr val="accent2"/>
              </a:solidFill>
              <a:ln>
                <a:noFill/>
              </a:ln>
            </p:spPr>
            <p:txBody>
              <a:bodyPr anchor="ctr"/>
              <a:p>
                <a:pPr algn="ctr"/>
              </a:p>
            </p:txBody>
          </p:sp>
          <p:sp>
            <p:nvSpPr>
              <p:cNvPr id="297" name="iṧ1íḑe"/>
              <p:cNvSpPr/>
              <p:nvPr/>
            </p:nvSpPr>
            <p:spPr bwMode="auto">
              <a:xfrm>
                <a:off x="10560050" y="4532313"/>
                <a:ext cx="71438" cy="76200"/>
              </a:xfrm>
              <a:custGeom>
                <a:avLst/>
                <a:gdLst>
                  <a:gd name="T0" fmla="*/ 1 w 21"/>
                  <a:gd name="T1" fmla="*/ 13 h 22"/>
                  <a:gd name="T2" fmla="*/ 12 w 21"/>
                  <a:gd name="T3" fmla="*/ 21 h 22"/>
                  <a:gd name="T4" fmla="*/ 20 w 21"/>
                  <a:gd name="T5" fmla="*/ 9 h 22"/>
                  <a:gd name="T6" fmla="*/ 8 w 21"/>
                  <a:gd name="T7" fmla="*/ 1 h 22"/>
                  <a:gd name="T8" fmla="*/ 1 w 21"/>
                  <a:gd name="T9" fmla="*/ 13 h 22"/>
                </a:gdLst>
                <a:ahLst/>
                <a:cxnLst>
                  <a:cxn ang="0">
                    <a:pos x="T0" y="T1"/>
                  </a:cxn>
                  <a:cxn ang="0">
                    <a:pos x="T2" y="T3"/>
                  </a:cxn>
                  <a:cxn ang="0">
                    <a:pos x="T4" y="T5"/>
                  </a:cxn>
                  <a:cxn ang="0">
                    <a:pos x="T6" y="T7"/>
                  </a:cxn>
                  <a:cxn ang="0">
                    <a:pos x="T8" y="T9"/>
                  </a:cxn>
                </a:cxnLst>
                <a:rect l="0" t="0" r="r" b="b"/>
                <a:pathLst>
                  <a:path w="21" h="22">
                    <a:moveTo>
                      <a:pt x="1" y="13"/>
                    </a:moveTo>
                    <a:cubicBezTo>
                      <a:pt x="2" y="19"/>
                      <a:pt x="7" y="22"/>
                      <a:pt x="12" y="21"/>
                    </a:cubicBezTo>
                    <a:cubicBezTo>
                      <a:pt x="18" y="20"/>
                      <a:pt x="21" y="15"/>
                      <a:pt x="20" y="9"/>
                    </a:cubicBezTo>
                    <a:cubicBezTo>
                      <a:pt x="19" y="3"/>
                      <a:pt x="13" y="0"/>
                      <a:pt x="8" y="1"/>
                    </a:cubicBezTo>
                    <a:cubicBezTo>
                      <a:pt x="3" y="2"/>
                      <a:pt x="0" y="7"/>
                      <a:pt x="1" y="13"/>
                    </a:cubicBez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8" name="îsļíḓê"/>
              <p:cNvSpPr/>
              <p:nvPr/>
            </p:nvSpPr>
            <p:spPr bwMode="auto">
              <a:xfrm>
                <a:off x="10480675" y="4462463"/>
                <a:ext cx="207963" cy="236538"/>
              </a:xfrm>
              <a:custGeom>
                <a:avLst/>
                <a:gdLst>
                  <a:gd name="T0" fmla="*/ 23 w 61"/>
                  <a:gd name="T1" fmla="*/ 0 h 68"/>
                  <a:gd name="T2" fmla="*/ 20 w 61"/>
                  <a:gd name="T3" fmla="*/ 22 h 68"/>
                  <a:gd name="T4" fmla="*/ 57 w 61"/>
                  <a:gd name="T5" fmla="*/ 49 h 68"/>
                  <a:gd name="T6" fmla="*/ 61 w 61"/>
                  <a:gd name="T7" fmla="*/ 48 h 68"/>
                  <a:gd name="T8" fmla="*/ 40 w 61"/>
                  <a:gd name="T9" fmla="*/ 64 h 68"/>
                  <a:gd name="T10" fmla="*/ 3 w 61"/>
                  <a:gd name="T11" fmla="*/ 38 h 68"/>
                  <a:gd name="T12" fmla="*/ 23 w 6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1" h="68">
                    <a:moveTo>
                      <a:pt x="23" y="0"/>
                    </a:moveTo>
                    <a:cubicBezTo>
                      <a:pt x="20" y="6"/>
                      <a:pt x="19" y="14"/>
                      <a:pt x="20" y="22"/>
                    </a:cubicBezTo>
                    <a:cubicBezTo>
                      <a:pt x="24" y="40"/>
                      <a:pt x="40" y="52"/>
                      <a:pt x="57" y="49"/>
                    </a:cubicBezTo>
                    <a:cubicBezTo>
                      <a:pt x="58" y="48"/>
                      <a:pt x="59" y="48"/>
                      <a:pt x="61" y="48"/>
                    </a:cubicBezTo>
                    <a:cubicBezTo>
                      <a:pt x="57" y="56"/>
                      <a:pt x="49" y="63"/>
                      <a:pt x="40" y="64"/>
                    </a:cubicBezTo>
                    <a:cubicBezTo>
                      <a:pt x="23" y="68"/>
                      <a:pt x="7" y="56"/>
                      <a:pt x="3" y="38"/>
                    </a:cubicBezTo>
                    <a:cubicBezTo>
                      <a:pt x="0" y="21"/>
                      <a:pt x="9" y="5"/>
                      <a:pt x="23" y="0"/>
                    </a:cubicBezTo>
                    <a:close/>
                  </a:path>
                </a:pathLst>
              </a:custGeom>
              <a:solidFill>
                <a:srgbClr val="000000">
                  <a:alpha val="15000"/>
                </a:srgbClr>
              </a:solidFill>
              <a:ln>
                <a:noFill/>
              </a:ln>
            </p:spPr>
            <p:txBody>
              <a:bodyPr anchor="ctr"/>
              <a:p>
                <a:pPr algn="ctr"/>
              </a:p>
            </p:txBody>
          </p:sp>
          <p:sp>
            <p:nvSpPr>
              <p:cNvPr id="299" name="iṡḻide"/>
              <p:cNvSpPr/>
              <p:nvPr/>
            </p:nvSpPr>
            <p:spPr bwMode="auto">
              <a:xfrm>
                <a:off x="10191750" y="4611688"/>
                <a:ext cx="249238" cy="80963"/>
              </a:xfrm>
              <a:custGeom>
                <a:avLst/>
                <a:gdLst>
                  <a:gd name="T0" fmla="*/ 11 w 157"/>
                  <a:gd name="T1" fmla="*/ 51 h 51"/>
                  <a:gd name="T2" fmla="*/ 157 w 157"/>
                  <a:gd name="T3" fmla="*/ 20 h 51"/>
                  <a:gd name="T4" fmla="*/ 0 w 157"/>
                  <a:gd name="T5" fmla="*/ 0 h 51"/>
                  <a:gd name="T6" fmla="*/ 11 w 157"/>
                  <a:gd name="T7" fmla="*/ 51 h 51"/>
                </a:gdLst>
                <a:ahLst/>
                <a:cxnLst>
                  <a:cxn ang="0">
                    <a:pos x="T0" y="T1"/>
                  </a:cxn>
                  <a:cxn ang="0">
                    <a:pos x="T2" y="T3"/>
                  </a:cxn>
                  <a:cxn ang="0">
                    <a:pos x="T4" y="T5"/>
                  </a:cxn>
                  <a:cxn ang="0">
                    <a:pos x="T6" y="T7"/>
                  </a:cxn>
                </a:cxnLst>
                <a:rect l="0" t="0" r="r" b="b"/>
                <a:pathLst>
                  <a:path w="157" h="51">
                    <a:moveTo>
                      <a:pt x="11" y="51"/>
                    </a:moveTo>
                    <a:lnTo>
                      <a:pt x="157" y="20"/>
                    </a:lnTo>
                    <a:lnTo>
                      <a:pt x="0" y="0"/>
                    </a:lnTo>
                    <a:lnTo>
                      <a:pt x="11" y="51"/>
                    </a:lnTo>
                    <a:close/>
                  </a:path>
                </a:pathLst>
              </a:custGeom>
              <a:solidFill>
                <a:srgbClr val="000000">
                  <a:alpha val="15000"/>
                </a:srgbClr>
              </a:solidFill>
              <a:ln>
                <a:noFill/>
              </a:ln>
            </p:spPr>
            <p:txBody>
              <a:bodyPr anchor="ctr"/>
              <a:p>
                <a:pPr algn="ctr"/>
              </a:p>
            </p:txBody>
          </p:sp>
        </p:grpSp>
      </p:gr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导入活动：好工作的标准是什么？</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32" name="ïŝlïḍe"/>
          <p:cNvGrpSpPr/>
          <p:nvPr/>
        </p:nvGrpSpPr>
        <p:grpSpPr>
          <a:xfrm rot="0">
            <a:off x="1556385" y="1979295"/>
            <a:ext cx="614680" cy="2693035"/>
            <a:chOff x="1671410" y="1376772"/>
            <a:chExt cx="614618" cy="2693154"/>
          </a:xfrm>
        </p:grpSpPr>
        <p:sp>
          <p:nvSpPr>
            <p:cNvPr id="8" name="ïṡḷiďê"/>
            <p:cNvSpPr/>
            <p:nvPr/>
          </p:nvSpPr>
          <p:spPr bwMode="auto">
            <a:xfrm flipH="1">
              <a:off x="1671410" y="1376772"/>
              <a:ext cx="185545" cy="2693154"/>
            </a:xfrm>
            <a:custGeom>
              <a:avLst/>
              <a:gdLst/>
              <a:ahLst/>
              <a:cxnLst>
                <a:cxn ang="0">
                  <a:pos x="0" y="0"/>
                </a:cxn>
                <a:cxn ang="0">
                  <a:pos x="0" y="0"/>
                </a:cxn>
                <a:cxn ang="0">
                  <a:pos x="0" y="653"/>
                </a:cxn>
                <a:cxn ang="0">
                  <a:pos x="0" y="653"/>
                </a:cxn>
                <a:cxn ang="0">
                  <a:pos x="37" y="635"/>
                </a:cxn>
                <a:cxn ang="0">
                  <a:pos x="37" y="17"/>
                </a:cxn>
                <a:cxn ang="0">
                  <a:pos x="0" y="0"/>
                </a:cxn>
              </a:cxnLst>
              <a:rect l="0" t="0" r="r" b="b"/>
              <a:pathLst>
                <a:path w="37" h="653">
                  <a:moveTo>
                    <a:pt x="0" y="0"/>
                  </a:moveTo>
                  <a:cubicBezTo>
                    <a:pt x="0" y="0"/>
                    <a:pt x="0" y="0"/>
                    <a:pt x="0" y="0"/>
                  </a:cubicBezTo>
                  <a:cubicBezTo>
                    <a:pt x="0" y="653"/>
                    <a:pt x="0" y="653"/>
                    <a:pt x="0" y="653"/>
                  </a:cubicBezTo>
                  <a:cubicBezTo>
                    <a:pt x="0" y="653"/>
                    <a:pt x="0" y="653"/>
                    <a:pt x="0" y="653"/>
                  </a:cubicBezTo>
                  <a:cubicBezTo>
                    <a:pt x="20" y="653"/>
                    <a:pt x="37" y="645"/>
                    <a:pt x="37" y="635"/>
                  </a:cubicBezTo>
                  <a:cubicBezTo>
                    <a:pt x="37" y="17"/>
                    <a:pt x="37" y="17"/>
                    <a:pt x="37" y="17"/>
                  </a:cubicBezTo>
                  <a:cubicBezTo>
                    <a:pt x="37" y="8"/>
                    <a:pt x="20" y="0"/>
                    <a:pt x="0" y="0"/>
                  </a:cubicBezTo>
                  <a:close/>
                </a:path>
              </a:pathLst>
            </a:custGeom>
            <a:solidFill>
              <a:schemeClr val="tx2">
                <a:lumMod val="75000"/>
              </a:schemeClr>
            </a:solidFill>
            <a:ln w="9525">
              <a:noFill/>
              <a:round/>
            </a:ln>
          </p:spPr>
          <p:txBody>
            <a:bodyPr vert="horz" wrap="none" lIns="91440" tIns="45720" rIns="91440" bIns="45720" anchor="ctr" anchorCtr="1" compatLnSpc="1">
              <a:normAutofit/>
            </a:bodyPr>
            <a:lstStyle/>
            <a:p>
              <a:pPr algn="ctr"/>
              <a:r>
                <a:rPr lang="en-US" altLang="zh-CN" smtClean="0">
                  <a:solidFill>
                    <a:schemeClr val="bg1"/>
                  </a:solidFill>
                </a:rPr>
                <a:t>Text</a:t>
              </a:r>
              <a:r>
                <a:rPr lang="en-US" altLang="zh-CN" sz="100" smtClean="0">
                  <a:solidFill>
                    <a:schemeClr val="bg1"/>
                  </a:solidFill>
                </a:rPr>
                <a:t>  </a:t>
              </a:r>
              <a:r>
                <a:rPr lang="en-US" altLang="zh-CN" smtClean="0">
                  <a:solidFill>
                    <a:schemeClr val="bg1"/>
                  </a:solidFill>
                </a:rPr>
                <a:t>here</a:t>
              </a:r>
              <a:endParaRPr lang="zh-CN" altLang="en-US" dirty="0">
                <a:solidFill>
                  <a:schemeClr val="bg1"/>
                </a:solidFill>
              </a:endParaRPr>
            </a:p>
          </p:txBody>
        </p:sp>
        <p:sp>
          <p:nvSpPr>
            <p:cNvPr id="11" name="iśľîďê"/>
            <p:cNvSpPr/>
            <p:nvPr/>
          </p:nvSpPr>
          <p:spPr bwMode="auto">
            <a:xfrm flipH="1">
              <a:off x="1671410" y="1458530"/>
              <a:ext cx="614618" cy="2529641"/>
            </a:xfrm>
            <a:custGeom>
              <a:avLst/>
              <a:gdLst/>
              <a:ahLst/>
              <a:cxnLst>
                <a:cxn ang="0">
                  <a:pos x="0" y="94"/>
                </a:cxn>
                <a:cxn ang="0">
                  <a:pos x="0" y="521"/>
                </a:cxn>
                <a:cxn ang="0">
                  <a:pos x="124" y="614"/>
                </a:cxn>
                <a:cxn ang="0">
                  <a:pos x="124" y="0"/>
                </a:cxn>
                <a:cxn ang="0">
                  <a:pos x="0" y="94"/>
                </a:cxn>
              </a:cxnLst>
              <a:rect l="0" t="0" r="r" b="b"/>
              <a:pathLst>
                <a:path w="124" h="614">
                  <a:moveTo>
                    <a:pt x="0" y="94"/>
                  </a:moveTo>
                  <a:cubicBezTo>
                    <a:pt x="0" y="521"/>
                    <a:pt x="0" y="521"/>
                    <a:pt x="0" y="521"/>
                  </a:cubicBezTo>
                  <a:cubicBezTo>
                    <a:pt x="0" y="576"/>
                    <a:pt x="109" y="559"/>
                    <a:pt x="124" y="614"/>
                  </a:cubicBezTo>
                  <a:cubicBezTo>
                    <a:pt x="124" y="0"/>
                    <a:pt x="124" y="0"/>
                    <a:pt x="124" y="0"/>
                  </a:cubicBezTo>
                  <a:cubicBezTo>
                    <a:pt x="109" y="55"/>
                    <a:pt x="0" y="38"/>
                    <a:pt x="0" y="94"/>
                  </a:cubicBezTo>
                  <a:close/>
                </a:path>
              </a:pathLst>
            </a:custGeom>
            <a:solidFill>
              <a:schemeClr val="tx2"/>
            </a:solidFill>
            <a:ln w="9525">
              <a:noFill/>
              <a:round/>
            </a:ln>
          </p:spPr>
          <p:txBody>
            <a:bodyPr vert="eaVert" wrap="none" lIns="91440" tIns="45720" rIns="91440" bIns="45720" anchor="ctr" anchorCtr="1" compatLnSpc="1">
              <a:normAutofit/>
            </a:bodyPr>
            <a:lstStyle/>
            <a:p>
              <a:pPr algn="ctr">
                <a:spcBef>
                  <a:spcPct val="0"/>
                </a:spcBef>
              </a:pPr>
              <a:r>
                <a:rPr lang="en-US" altLang="zh-CN" smtClean="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所学即所做</a:t>
              </a:r>
              <a:endParaRPr lang="en-US" altLang="zh-CN" smtClean="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 name="îṧḻíḑe"/>
          <p:cNvGrpSpPr/>
          <p:nvPr/>
        </p:nvGrpSpPr>
        <p:grpSpPr>
          <a:xfrm rot="0">
            <a:off x="2021840" y="3013075"/>
            <a:ext cx="636270" cy="629285"/>
            <a:chOff x="2941184" y="2662891"/>
            <a:chExt cx="635765" cy="629531"/>
          </a:xfrm>
        </p:grpSpPr>
        <p:sp>
          <p:nvSpPr>
            <p:cNvPr id="14" name="íşļiḓê"/>
            <p:cNvSpPr/>
            <p:nvPr/>
          </p:nvSpPr>
          <p:spPr bwMode="auto">
            <a:xfrm>
              <a:off x="2941184" y="2662891"/>
              <a:ext cx="635765" cy="629531"/>
            </a:xfrm>
            <a:custGeom>
              <a:avLst/>
              <a:gdLst/>
              <a:ahLst/>
              <a:cxnLst>
                <a:cxn ang="0">
                  <a:pos x="93" y="0"/>
                </a:cxn>
                <a:cxn ang="0">
                  <a:pos x="102" y="1"/>
                </a:cxn>
                <a:cxn ang="0">
                  <a:pos x="160" y="30"/>
                </a:cxn>
                <a:cxn ang="0">
                  <a:pos x="165" y="37"/>
                </a:cxn>
                <a:cxn ang="0">
                  <a:pos x="182" y="105"/>
                </a:cxn>
                <a:cxn ang="0">
                  <a:pos x="181" y="114"/>
                </a:cxn>
                <a:cxn ang="0">
                  <a:pos x="140" y="169"/>
                </a:cxn>
                <a:cxn ang="0">
                  <a:pos x="132" y="173"/>
                </a:cxn>
                <a:cxn ang="0">
                  <a:pos x="66" y="178"/>
                </a:cxn>
                <a:cxn ang="0">
                  <a:pos x="58" y="175"/>
                </a:cxn>
                <a:cxn ang="0">
                  <a:pos x="9" y="126"/>
                </a:cxn>
                <a:cxn ang="0">
                  <a:pos x="6" y="118"/>
                </a:cxn>
                <a:cxn ang="0">
                  <a:pos x="9" y="56"/>
                </a:cxn>
                <a:cxn ang="0">
                  <a:pos x="13" y="48"/>
                </a:cxn>
                <a:cxn ang="0">
                  <a:pos x="66" y="5"/>
                </a:cxn>
                <a:cxn ang="0">
                  <a:pos x="93" y="0"/>
                </a:cxn>
              </a:cxnLst>
              <a:rect l="0" t="0" r="r" b="b"/>
              <a:pathLst>
                <a:path w="186" h="184">
                  <a:moveTo>
                    <a:pt x="93" y="0"/>
                  </a:moveTo>
                  <a:cubicBezTo>
                    <a:pt x="102" y="1"/>
                    <a:pt x="102" y="1"/>
                    <a:pt x="102" y="1"/>
                  </a:cubicBezTo>
                  <a:cubicBezTo>
                    <a:pt x="125" y="4"/>
                    <a:pt x="144" y="13"/>
                    <a:pt x="160" y="30"/>
                  </a:cubicBezTo>
                  <a:cubicBezTo>
                    <a:pt x="165" y="37"/>
                    <a:pt x="165" y="37"/>
                    <a:pt x="165" y="37"/>
                  </a:cubicBezTo>
                  <a:cubicBezTo>
                    <a:pt x="180" y="58"/>
                    <a:pt x="186" y="80"/>
                    <a:pt x="182" y="105"/>
                  </a:cubicBezTo>
                  <a:cubicBezTo>
                    <a:pt x="181" y="114"/>
                    <a:pt x="181" y="114"/>
                    <a:pt x="181" y="114"/>
                  </a:cubicBezTo>
                  <a:cubicBezTo>
                    <a:pt x="174" y="138"/>
                    <a:pt x="161" y="155"/>
                    <a:pt x="140" y="169"/>
                  </a:cubicBezTo>
                  <a:cubicBezTo>
                    <a:pt x="132" y="173"/>
                    <a:pt x="132" y="173"/>
                    <a:pt x="132" y="173"/>
                  </a:cubicBezTo>
                  <a:cubicBezTo>
                    <a:pt x="110" y="183"/>
                    <a:pt x="89" y="184"/>
                    <a:pt x="66" y="178"/>
                  </a:cubicBezTo>
                  <a:cubicBezTo>
                    <a:pt x="58" y="175"/>
                    <a:pt x="58" y="175"/>
                    <a:pt x="58" y="175"/>
                  </a:cubicBezTo>
                  <a:cubicBezTo>
                    <a:pt x="35" y="165"/>
                    <a:pt x="19" y="149"/>
                    <a:pt x="9" y="126"/>
                  </a:cubicBezTo>
                  <a:cubicBezTo>
                    <a:pt x="6" y="118"/>
                    <a:pt x="6" y="118"/>
                    <a:pt x="6" y="118"/>
                  </a:cubicBezTo>
                  <a:cubicBezTo>
                    <a:pt x="0" y="97"/>
                    <a:pt x="1" y="77"/>
                    <a:pt x="9" y="56"/>
                  </a:cubicBezTo>
                  <a:cubicBezTo>
                    <a:pt x="13" y="48"/>
                    <a:pt x="13" y="48"/>
                    <a:pt x="13" y="48"/>
                  </a:cubicBezTo>
                  <a:cubicBezTo>
                    <a:pt x="25" y="27"/>
                    <a:pt x="42" y="12"/>
                    <a:pt x="66" y="5"/>
                  </a:cubicBezTo>
                  <a:cubicBezTo>
                    <a:pt x="75" y="2"/>
                    <a:pt x="83" y="1"/>
                    <a:pt x="93" y="0"/>
                  </a:cubicBezTo>
                  <a:close/>
                </a:path>
              </a:pathLst>
            </a:custGeom>
            <a:solidFill>
              <a:schemeClr val="tx2"/>
            </a:solidFill>
            <a:ln w="38100">
              <a:solidFill>
                <a:schemeClr val="bg1"/>
              </a:solidFill>
              <a:round/>
            </a:ln>
          </p:spPr>
          <p:txBody>
            <a:bodyPr anchor="ctr"/>
            <a:lstStyle/>
            <a:p>
              <a:pPr algn="ctr"/>
              <a:endParaRPr dirty="0"/>
            </a:p>
          </p:txBody>
        </p:sp>
        <p:sp>
          <p:nvSpPr>
            <p:cNvPr id="15" name="íṧ1íde"/>
            <p:cNvSpPr/>
            <p:nvPr/>
          </p:nvSpPr>
          <p:spPr bwMode="auto">
            <a:xfrm>
              <a:off x="3091814" y="2856231"/>
              <a:ext cx="334504" cy="242849"/>
            </a:xfrm>
            <a:custGeom>
              <a:avLst/>
              <a:gdLst>
                <a:gd name="connsiteX0" fmla="*/ 467299 w 608627"/>
                <a:gd name="connsiteY0" fmla="*/ 61262 h 441863"/>
                <a:gd name="connsiteX1" fmla="*/ 467299 w 608627"/>
                <a:gd name="connsiteY1" fmla="*/ 88065 h 441863"/>
                <a:gd name="connsiteX2" fmla="*/ 440549 w 608627"/>
                <a:gd name="connsiteY2" fmla="*/ 88065 h 441863"/>
                <a:gd name="connsiteX3" fmla="*/ 440549 w 608627"/>
                <a:gd name="connsiteY3" fmla="*/ 108704 h 441863"/>
                <a:gd name="connsiteX4" fmla="*/ 467299 w 608627"/>
                <a:gd name="connsiteY4" fmla="*/ 108704 h 441863"/>
                <a:gd name="connsiteX5" fmla="*/ 467299 w 608627"/>
                <a:gd name="connsiteY5" fmla="*/ 135508 h 441863"/>
                <a:gd name="connsiteX6" fmla="*/ 488064 w 608627"/>
                <a:gd name="connsiteY6" fmla="*/ 135508 h 441863"/>
                <a:gd name="connsiteX7" fmla="*/ 488064 w 608627"/>
                <a:gd name="connsiteY7" fmla="*/ 108704 h 441863"/>
                <a:gd name="connsiteX8" fmla="*/ 514814 w 608627"/>
                <a:gd name="connsiteY8" fmla="*/ 108704 h 441863"/>
                <a:gd name="connsiteX9" fmla="*/ 514814 w 608627"/>
                <a:gd name="connsiteY9" fmla="*/ 88065 h 441863"/>
                <a:gd name="connsiteX10" fmla="*/ 488064 w 608627"/>
                <a:gd name="connsiteY10" fmla="*/ 88065 h 441863"/>
                <a:gd name="connsiteX11" fmla="*/ 488064 w 608627"/>
                <a:gd name="connsiteY11" fmla="*/ 61262 h 441863"/>
                <a:gd name="connsiteX12" fmla="*/ 436901 w 608627"/>
                <a:gd name="connsiteY12" fmla="*/ 8309 h 441863"/>
                <a:gd name="connsiteX13" fmla="*/ 518555 w 608627"/>
                <a:gd name="connsiteY13" fmla="*/ 8309 h 441863"/>
                <a:gd name="connsiteX14" fmla="*/ 608627 w 608627"/>
                <a:gd name="connsiteY14" fmla="*/ 98245 h 441863"/>
                <a:gd name="connsiteX15" fmla="*/ 518555 w 608627"/>
                <a:gd name="connsiteY15" fmla="*/ 188180 h 441863"/>
                <a:gd name="connsiteX16" fmla="*/ 457478 w 608627"/>
                <a:gd name="connsiteY16" fmla="*/ 188180 h 441863"/>
                <a:gd name="connsiteX17" fmla="*/ 416043 w 608627"/>
                <a:gd name="connsiteY17" fmla="*/ 229459 h 441863"/>
                <a:gd name="connsiteX18" fmla="*/ 408467 w 608627"/>
                <a:gd name="connsiteY18" fmla="*/ 226377 h 441863"/>
                <a:gd name="connsiteX19" fmla="*/ 408467 w 608627"/>
                <a:gd name="connsiteY19" fmla="*/ 183511 h 441863"/>
                <a:gd name="connsiteX20" fmla="*/ 346829 w 608627"/>
                <a:gd name="connsiteY20" fmla="*/ 98245 h 441863"/>
                <a:gd name="connsiteX21" fmla="*/ 436901 w 608627"/>
                <a:gd name="connsiteY21" fmla="*/ 8309 h 441863"/>
                <a:gd name="connsiteX22" fmla="*/ 206408 w 608627"/>
                <a:gd name="connsiteY22" fmla="*/ 368 h 441863"/>
                <a:gd name="connsiteX23" fmla="*/ 256349 w 608627"/>
                <a:gd name="connsiteY23" fmla="*/ 10919 h 441863"/>
                <a:gd name="connsiteX24" fmla="*/ 280666 w 608627"/>
                <a:gd name="connsiteY24" fmla="*/ 33611 h 441863"/>
                <a:gd name="connsiteX25" fmla="*/ 307507 w 608627"/>
                <a:gd name="connsiteY25" fmla="*/ 118492 h 441863"/>
                <a:gd name="connsiteX26" fmla="*/ 305730 w 608627"/>
                <a:gd name="connsiteY26" fmla="*/ 126149 h 441863"/>
                <a:gd name="connsiteX27" fmla="*/ 312838 w 608627"/>
                <a:gd name="connsiteY27" fmla="*/ 161820 h 441863"/>
                <a:gd name="connsiteX28" fmla="*/ 295536 w 608627"/>
                <a:gd name="connsiteY28" fmla="*/ 191888 h 441863"/>
                <a:gd name="connsiteX29" fmla="*/ 283471 w 608627"/>
                <a:gd name="connsiteY29" fmla="*/ 224944 h 441863"/>
                <a:gd name="connsiteX30" fmla="*/ 283471 w 608627"/>
                <a:gd name="connsiteY30" fmla="*/ 266311 h 441863"/>
                <a:gd name="connsiteX31" fmla="*/ 285529 w 608627"/>
                <a:gd name="connsiteY31" fmla="*/ 269766 h 441863"/>
                <a:gd name="connsiteX32" fmla="*/ 410383 w 608627"/>
                <a:gd name="connsiteY32" fmla="*/ 349698 h 441863"/>
                <a:gd name="connsiteX33" fmla="*/ 425721 w 608627"/>
                <a:gd name="connsiteY33" fmla="*/ 382007 h 441863"/>
                <a:gd name="connsiteX34" fmla="*/ 425721 w 608627"/>
                <a:gd name="connsiteY34" fmla="*/ 441863 h 441863"/>
                <a:gd name="connsiteX35" fmla="*/ 240824 w 608627"/>
                <a:gd name="connsiteY35" fmla="*/ 441863 h 441863"/>
                <a:gd name="connsiteX36" fmla="*/ 222587 w 608627"/>
                <a:gd name="connsiteY36" fmla="*/ 358569 h 441863"/>
                <a:gd name="connsiteX37" fmla="*/ 212861 w 608627"/>
                <a:gd name="connsiteY37" fmla="*/ 304689 h 441863"/>
                <a:gd name="connsiteX38" fmla="*/ 203134 w 608627"/>
                <a:gd name="connsiteY38" fmla="*/ 358569 h 441863"/>
                <a:gd name="connsiteX39" fmla="*/ 184897 w 608627"/>
                <a:gd name="connsiteY39" fmla="*/ 441863 h 441863"/>
                <a:gd name="connsiteX40" fmla="*/ 0 w 608627"/>
                <a:gd name="connsiteY40" fmla="*/ 441863 h 441863"/>
                <a:gd name="connsiteX41" fmla="*/ 0 w 608627"/>
                <a:gd name="connsiteY41" fmla="*/ 382007 h 441863"/>
                <a:gd name="connsiteX42" fmla="*/ 15245 w 608627"/>
                <a:gd name="connsiteY42" fmla="*/ 349325 h 441863"/>
                <a:gd name="connsiteX43" fmla="*/ 140006 w 608627"/>
                <a:gd name="connsiteY43" fmla="*/ 269392 h 441863"/>
                <a:gd name="connsiteX44" fmla="*/ 142157 w 608627"/>
                <a:gd name="connsiteY44" fmla="*/ 265937 h 441863"/>
                <a:gd name="connsiteX45" fmla="*/ 142157 w 608627"/>
                <a:gd name="connsiteY45" fmla="*/ 224757 h 441863"/>
                <a:gd name="connsiteX46" fmla="*/ 130092 w 608627"/>
                <a:gd name="connsiteY46" fmla="*/ 191608 h 441863"/>
                <a:gd name="connsiteX47" fmla="*/ 112697 w 608627"/>
                <a:gd name="connsiteY47" fmla="*/ 161633 h 441863"/>
                <a:gd name="connsiteX48" fmla="*/ 119430 w 608627"/>
                <a:gd name="connsiteY48" fmla="*/ 125962 h 441863"/>
                <a:gd name="connsiteX49" fmla="*/ 117747 w 608627"/>
                <a:gd name="connsiteY49" fmla="*/ 118399 h 441863"/>
                <a:gd name="connsiteX50" fmla="*/ 117466 w 608627"/>
                <a:gd name="connsiteY50" fmla="*/ 76658 h 441863"/>
                <a:gd name="connsiteX51" fmla="*/ 141876 w 608627"/>
                <a:gd name="connsiteY51" fmla="*/ 33984 h 441863"/>
                <a:gd name="connsiteX52" fmla="*/ 164509 w 608627"/>
                <a:gd name="connsiteY52" fmla="*/ 15308 h 441863"/>
                <a:gd name="connsiteX53" fmla="*/ 186393 w 608627"/>
                <a:gd name="connsiteY53" fmla="*/ 4103 h 441863"/>
                <a:gd name="connsiteX54" fmla="*/ 206408 w 608627"/>
                <a:gd name="connsiteY54" fmla="*/ 368 h 44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627" h="441863">
                  <a:moveTo>
                    <a:pt x="467299" y="61262"/>
                  </a:moveTo>
                  <a:lnTo>
                    <a:pt x="467299" y="88065"/>
                  </a:lnTo>
                  <a:lnTo>
                    <a:pt x="440549" y="88065"/>
                  </a:lnTo>
                  <a:lnTo>
                    <a:pt x="440549" y="108704"/>
                  </a:lnTo>
                  <a:lnTo>
                    <a:pt x="467299" y="108704"/>
                  </a:lnTo>
                  <a:lnTo>
                    <a:pt x="467299" y="135508"/>
                  </a:lnTo>
                  <a:lnTo>
                    <a:pt x="488064" y="135508"/>
                  </a:lnTo>
                  <a:lnTo>
                    <a:pt x="488064" y="108704"/>
                  </a:lnTo>
                  <a:lnTo>
                    <a:pt x="514814" y="108704"/>
                  </a:lnTo>
                  <a:lnTo>
                    <a:pt x="514814" y="88065"/>
                  </a:lnTo>
                  <a:lnTo>
                    <a:pt x="488064" y="88065"/>
                  </a:lnTo>
                  <a:lnTo>
                    <a:pt x="488064" y="61262"/>
                  </a:lnTo>
                  <a:close/>
                  <a:moveTo>
                    <a:pt x="436901" y="8309"/>
                  </a:moveTo>
                  <a:lnTo>
                    <a:pt x="518555" y="8309"/>
                  </a:lnTo>
                  <a:cubicBezTo>
                    <a:pt x="568315" y="8309"/>
                    <a:pt x="608627" y="48654"/>
                    <a:pt x="608627" y="98245"/>
                  </a:cubicBezTo>
                  <a:cubicBezTo>
                    <a:pt x="608627" y="147929"/>
                    <a:pt x="568315" y="188180"/>
                    <a:pt x="518555" y="188180"/>
                  </a:cubicBezTo>
                  <a:lnTo>
                    <a:pt x="457478" y="188180"/>
                  </a:lnTo>
                  <a:lnTo>
                    <a:pt x="416043" y="229459"/>
                  </a:lnTo>
                  <a:cubicBezTo>
                    <a:pt x="413331" y="232354"/>
                    <a:pt x="408467" y="230393"/>
                    <a:pt x="408467" y="226377"/>
                  </a:cubicBezTo>
                  <a:lnTo>
                    <a:pt x="408467" y="183511"/>
                  </a:lnTo>
                  <a:cubicBezTo>
                    <a:pt x="372644" y="171557"/>
                    <a:pt x="346829" y="137936"/>
                    <a:pt x="346829" y="98245"/>
                  </a:cubicBezTo>
                  <a:cubicBezTo>
                    <a:pt x="346829" y="48561"/>
                    <a:pt x="387142" y="8309"/>
                    <a:pt x="436901" y="8309"/>
                  </a:cubicBezTo>
                  <a:close/>
                  <a:moveTo>
                    <a:pt x="206408" y="368"/>
                  </a:moveTo>
                  <a:cubicBezTo>
                    <a:pt x="228105" y="-1500"/>
                    <a:pt x="244565" y="4009"/>
                    <a:pt x="256349" y="10919"/>
                  </a:cubicBezTo>
                  <a:cubicBezTo>
                    <a:pt x="273932" y="20818"/>
                    <a:pt x="280666" y="33611"/>
                    <a:pt x="280666" y="33611"/>
                  </a:cubicBezTo>
                  <a:cubicBezTo>
                    <a:pt x="280666" y="33611"/>
                    <a:pt x="321255" y="36505"/>
                    <a:pt x="307507" y="118492"/>
                  </a:cubicBezTo>
                  <a:cubicBezTo>
                    <a:pt x="307133" y="121013"/>
                    <a:pt x="306478" y="123628"/>
                    <a:pt x="305730" y="126149"/>
                  </a:cubicBezTo>
                  <a:cubicBezTo>
                    <a:pt x="313399" y="126149"/>
                    <a:pt x="321349" y="132125"/>
                    <a:pt x="312838" y="161820"/>
                  </a:cubicBezTo>
                  <a:cubicBezTo>
                    <a:pt x="306291" y="184978"/>
                    <a:pt x="300119" y="191514"/>
                    <a:pt x="295536" y="191888"/>
                  </a:cubicBezTo>
                  <a:cubicBezTo>
                    <a:pt x="293946" y="202440"/>
                    <a:pt x="289831" y="214019"/>
                    <a:pt x="283471" y="224944"/>
                  </a:cubicBezTo>
                  <a:lnTo>
                    <a:pt x="283471" y="266311"/>
                  </a:lnTo>
                  <a:cubicBezTo>
                    <a:pt x="283471" y="267805"/>
                    <a:pt x="284220" y="269205"/>
                    <a:pt x="285529" y="269766"/>
                  </a:cubicBezTo>
                  <a:cubicBezTo>
                    <a:pt x="297500" y="275555"/>
                    <a:pt x="356139" y="305156"/>
                    <a:pt x="410383" y="349698"/>
                  </a:cubicBezTo>
                  <a:cubicBezTo>
                    <a:pt x="420110" y="357729"/>
                    <a:pt x="425628" y="369775"/>
                    <a:pt x="425721" y="382007"/>
                  </a:cubicBezTo>
                  <a:lnTo>
                    <a:pt x="425721" y="441863"/>
                  </a:lnTo>
                  <a:lnTo>
                    <a:pt x="240824" y="441863"/>
                  </a:lnTo>
                  <a:lnTo>
                    <a:pt x="222587" y="358569"/>
                  </a:lnTo>
                  <a:cubicBezTo>
                    <a:pt x="259342" y="307117"/>
                    <a:pt x="219688" y="304689"/>
                    <a:pt x="212861" y="304689"/>
                  </a:cubicBezTo>
                  <a:cubicBezTo>
                    <a:pt x="205846" y="304689"/>
                    <a:pt x="166192" y="307117"/>
                    <a:pt x="203134" y="358569"/>
                  </a:cubicBezTo>
                  <a:lnTo>
                    <a:pt x="184897" y="441863"/>
                  </a:lnTo>
                  <a:lnTo>
                    <a:pt x="0" y="441863"/>
                  </a:lnTo>
                  <a:lnTo>
                    <a:pt x="0" y="382007"/>
                  </a:lnTo>
                  <a:cubicBezTo>
                    <a:pt x="0" y="369401"/>
                    <a:pt x="5518" y="357355"/>
                    <a:pt x="15245" y="349325"/>
                  </a:cubicBezTo>
                  <a:cubicBezTo>
                    <a:pt x="69582" y="304783"/>
                    <a:pt x="128222" y="275275"/>
                    <a:pt x="140006" y="269392"/>
                  </a:cubicBezTo>
                  <a:cubicBezTo>
                    <a:pt x="141315" y="268832"/>
                    <a:pt x="142157" y="267431"/>
                    <a:pt x="142157" y="265937"/>
                  </a:cubicBezTo>
                  <a:lnTo>
                    <a:pt x="142157" y="224757"/>
                  </a:lnTo>
                  <a:cubicBezTo>
                    <a:pt x="135797" y="213645"/>
                    <a:pt x="131682" y="202066"/>
                    <a:pt x="130092" y="191608"/>
                  </a:cubicBezTo>
                  <a:cubicBezTo>
                    <a:pt x="125416" y="191234"/>
                    <a:pt x="119337" y="184791"/>
                    <a:pt x="112697" y="161633"/>
                  </a:cubicBezTo>
                  <a:cubicBezTo>
                    <a:pt x="104373" y="132312"/>
                    <a:pt x="111855" y="126149"/>
                    <a:pt x="119430" y="125962"/>
                  </a:cubicBezTo>
                  <a:cubicBezTo>
                    <a:pt x="118869" y="123534"/>
                    <a:pt x="118215" y="120920"/>
                    <a:pt x="117747" y="118399"/>
                  </a:cubicBezTo>
                  <a:cubicBezTo>
                    <a:pt x="114754" y="103551"/>
                    <a:pt x="114006" y="89918"/>
                    <a:pt x="117466" y="76658"/>
                  </a:cubicBezTo>
                  <a:cubicBezTo>
                    <a:pt x="121675" y="59010"/>
                    <a:pt x="131214" y="44909"/>
                    <a:pt x="141876" y="33984"/>
                  </a:cubicBezTo>
                  <a:cubicBezTo>
                    <a:pt x="148610" y="26794"/>
                    <a:pt x="156372" y="20444"/>
                    <a:pt x="164509" y="15308"/>
                  </a:cubicBezTo>
                  <a:cubicBezTo>
                    <a:pt x="171056" y="10733"/>
                    <a:pt x="178444" y="6811"/>
                    <a:pt x="186393" y="4103"/>
                  </a:cubicBezTo>
                  <a:cubicBezTo>
                    <a:pt x="192660" y="2142"/>
                    <a:pt x="199393" y="741"/>
                    <a:pt x="206408" y="368"/>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34" name="íṧ1iḓè"/>
          <p:cNvSpPr txBox="1"/>
          <p:nvPr/>
        </p:nvSpPr>
        <p:spPr bwMode="auto">
          <a:xfrm>
            <a:off x="822325" y="5078095"/>
            <a:ext cx="2092325" cy="477520"/>
          </a:xfrm>
          <a:prstGeom prst="rect">
            <a:avLst/>
          </a:prstGeom>
          <a:noFill/>
        </p:spPr>
        <p:txBody>
          <a:bodyPr wrap="none" lIns="90000" tIns="46800" rIns="90000" bIns="46800" anchor="ctr" anchorCtr="1">
            <a:normAutofit/>
          </a:bodyPr>
          <a:lstStyle/>
          <a:p>
            <a:pPr algn="l" latinLnBrk="0"/>
            <a:r>
              <a:rPr lang="en-US" altLang="zh-CN" sz="1600" smtClean="0">
                <a:effectLst/>
                <a:latin typeface="思源黑体 CN Normal" panose="020B0400000000000000" pitchFamily="34" charset="-122"/>
                <a:ea typeface="思源黑体 CN Normal" panose="020B0400000000000000" pitchFamily="34" charset="-122"/>
              </a:rPr>
              <a:t>知识与工作的持续性</a:t>
            </a:r>
            <a:endParaRPr lang="en-US" altLang="zh-CN" sz="1600" smtClean="0">
              <a:effectLst/>
              <a:latin typeface="思源黑体 CN Normal" panose="020B0400000000000000" pitchFamily="34" charset="-122"/>
              <a:ea typeface="思源黑体 CN Normal" panose="020B0400000000000000" pitchFamily="34" charset="-122"/>
            </a:endParaRPr>
          </a:p>
        </p:txBody>
      </p:sp>
      <p:grpSp>
        <p:nvGrpSpPr>
          <p:cNvPr id="18" name="ï$ľíḓê"/>
          <p:cNvGrpSpPr/>
          <p:nvPr/>
        </p:nvGrpSpPr>
        <p:grpSpPr>
          <a:xfrm rot="0">
            <a:off x="5789295" y="1979295"/>
            <a:ext cx="614680" cy="2693035"/>
            <a:chOff x="1671410" y="1376772"/>
            <a:chExt cx="614618" cy="2693154"/>
          </a:xfrm>
        </p:grpSpPr>
        <p:sp>
          <p:nvSpPr>
            <p:cNvPr id="19" name="ïṥļiḑe"/>
            <p:cNvSpPr/>
            <p:nvPr/>
          </p:nvSpPr>
          <p:spPr bwMode="auto">
            <a:xfrm flipH="1">
              <a:off x="1671410" y="1376772"/>
              <a:ext cx="185545" cy="2693154"/>
            </a:xfrm>
            <a:custGeom>
              <a:avLst/>
              <a:gdLst/>
              <a:ahLst/>
              <a:cxnLst>
                <a:cxn ang="0">
                  <a:pos x="0" y="0"/>
                </a:cxn>
                <a:cxn ang="0">
                  <a:pos x="0" y="0"/>
                </a:cxn>
                <a:cxn ang="0">
                  <a:pos x="0" y="653"/>
                </a:cxn>
                <a:cxn ang="0">
                  <a:pos x="0" y="653"/>
                </a:cxn>
                <a:cxn ang="0">
                  <a:pos x="37" y="635"/>
                </a:cxn>
                <a:cxn ang="0">
                  <a:pos x="37" y="17"/>
                </a:cxn>
                <a:cxn ang="0">
                  <a:pos x="0" y="0"/>
                </a:cxn>
              </a:cxnLst>
              <a:rect l="0" t="0" r="r" b="b"/>
              <a:pathLst>
                <a:path w="37" h="653">
                  <a:moveTo>
                    <a:pt x="0" y="0"/>
                  </a:moveTo>
                  <a:cubicBezTo>
                    <a:pt x="0" y="0"/>
                    <a:pt x="0" y="0"/>
                    <a:pt x="0" y="0"/>
                  </a:cubicBezTo>
                  <a:cubicBezTo>
                    <a:pt x="0" y="653"/>
                    <a:pt x="0" y="653"/>
                    <a:pt x="0" y="653"/>
                  </a:cubicBezTo>
                  <a:cubicBezTo>
                    <a:pt x="0" y="653"/>
                    <a:pt x="0" y="653"/>
                    <a:pt x="0" y="653"/>
                  </a:cubicBezTo>
                  <a:cubicBezTo>
                    <a:pt x="20" y="653"/>
                    <a:pt x="37" y="645"/>
                    <a:pt x="37" y="635"/>
                  </a:cubicBezTo>
                  <a:cubicBezTo>
                    <a:pt x="37" y="17"/>
                    <a:pt x="37" y="17"/>
                    <a:pt x="37" y="17"/>
                  </a:cubicBezTo>
                  <a:cubicBezTo>
                    <a:pt x="37" y="8"/>
                    <a:pt x="20" y="0"/>
                    <a:pt x="0" y="0"/>
                  </a:cubicBezTo>
                  <a:close/>
                </a:path>
              </a:pathLst>
            </a:custGeom>
            <a:solidFill>
              <a:schemeClr val="accent1">
                <a:lumMod val="75000"/>
              </a:schemeClr>
            </a:solidFill>
            <a:ln w="9525">
              <a:noFill/>
              <a:round/>
            </a:ln>
          </p:spPr>
          <p:txBody>
            <a:bodyPr vert="horz" wrap="none" lIns="91440" tIns="45720" rIns="91440" bIns="45720" anchor="ctr" anchorCtr="1" compatLnSpc="1">
              <a:normAutofit/>
            </a:bodyPr>
            <a:lstStyle/>
            <a:p>
              <a:pPr algn="ctr"/>
              <a:r>
                <a:rPr lang="en-US" altLang="zh-CN" smtClean="0">
                  <a:solidFill>
                    <a:schemeClr val="bg1"/>
                  </a:solidFill>
                </a:rPr>
                <a:t>Text </a:t>
              </a:r>
              <a:r>
                <a:rPr lang="en-US" altLang="zh-CN" sz="100" smtClean="0">
                  <a:solidFill>
                    <a:schemeClr val="bg1"/>
                  </a:solidFill>
                </a:rPr>
                <a:t>h </a:t>
              </a:r>
              <a:r>
                <a:rPr lang="en-US" altLang="zh-CN" smtClean="0">
                  <a:solidFill>
                    <a:schemeClr val="bg1"/>
                  </a:solidFill>
                </a:rPr>
                <a:t>ere</a:t>
              </a:r>
              <a:endParaRPr lang="zh-CN" altLang="en-US" dirty="0">
                <a:solidFill>
                  <a:schemeClr val="bg1"/>
                </a:solidFill>
              </a:endParaRPr>
            </a:p>
          </p:txBody>
        </p:sp>
        <p:sp>
          <p:nvSpPr>
            <p:cNvPr id="20" name="ïṣļïďé"/>
            <p:cNvSpPr/>
            <p:nvPr/>
          </p:nvSpPr>
          <p:spPr bwMode="auto">
            <a:xfrm flipH="1">
              <a:off x="1671410" y="1458530"/>
              <a:ext cx="614618" cy="2529641"/>
            </a:xfrm>
            <a:custGeom>
              <a:avLst/>
              <a:gdLst/>
              <a:ahLst/>
              <a:cxnLst>
                <a:cxn ang="0">
                  <a:pos x="0" y="94"/>
                </a:cxn>
                <a:cxn ang="0">
                  <a:pos x="0" y="521"/>
                </a:cxn>
                <a:cxn ang="0">
                  <a:pos x="124" y="614"/>
                </a:cxn>
                <a:cxn ang="0">
                  <a:pos x="124" y="0"/>
                </a:cxn>
                <a:cxn ang="0">
                  <a:pos x="0" y="94"/>
                </a:cxn>
              </a:cxnLst>
              <a:rect l="0" t="0" r="r" b="b"/>
              <a:pathLst>
                <a:path w="124" h="614">
                  <a:moveTo>
                    <a:pt x="0" y="94"/>
                  </a:moveTo>
                  <a:cubicBezTo>
                    <a:pt x="0" y="521"/>
                    <a:pt x="0" y="521"/>
                    <a:pt x="0" y="521"/>
                  </a:cubicBezTo>
                  <a:cubicBezTo>
                    <a:pt x="0" y="576"/>
                    <a:pt x="109" y="559"/>
                    <a:pt x="124" y="614"/>
                  </a:cubicBezTo>
                  <a:cubicBezTo>
                    <a:pt x="124" y="0"/>
                    <a:pt x="124" y="0"/>
                    <a:pt x="124" y="0"/>
                  </a:cubicBezTo>
                  <a:cubicBezTo>
                    <a:pt x="109" y="55"/>
                    <a:pt x="0" y="38"/>
                    <a:pt x="0" y="94"/>
                  </a:cubicBezTo>
                  <a:close/>
                </a:path>
              </a:pathLst>
            </a:custGeom>
            <a:solidFill>
              <a:schemeClr val="accent1"/>
            </a:solidFill>
            <a:ln w="9525">
              <a:noFill/>
              <a:round/>
            </a:ln>
          </p:spPr>
          <p:txBody>
            <a:bodyPr vert="eaVert" wrap="none" lIns="91440" tIns="45720" rIns="91440" bIns="45720" anchor="ctr" anchorCtr="1" compatLnSpc="1">
              <a:normAutofit/>
            </a:bodyPr>
            <a:lstStyle/>
            <a:p>
              <a:pPr algn="ctr">
                <a:spcBef>
                  <a:spcPct val="0"/>
                </a:spcBef>
              </a:pPr>
              <a:r>
                <a:rPr lang="en-US" altLang="zh-CN"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所做即所能</a:t>
              </a:r>
              <a:endParaRPr lang="en-US" altLang="zh-CN"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grpSp>
        <p:nvGrpSpPr>
          <p:cNvPr id="21" name="ïsḷiḓe"/>
          <p:cNvGrpSpPr/>
          <p:nvPr/>
        </p:nvGrpSpPr>
        <p:grpSpPr>
          <a:xfrm rot="0">
            <a:off x="6254750" y="3013075"/>
            <a:ext cx="636270" cy="629285"/>
            <a:chOff x="2941184" y="2662891"/>
            <a:chExt cx="635765" cy="629531"/>
          </a:xfrm>
        </p:grpSpPr>
        <p:sp>
          <p:nvSpPr>
            <p:cNvPr id="22" name="íşlïďê"/>
            <p:cNvSpPr/>
            <p:nvPr/>
          </p:nvSpPr>
          <p:spPr bwMode="auto">
            <a:xfrm>
              <a:off x="2941184" y="2662891"/>
              <a:ext cx="635765" cy="629531"/>
            </a:xfrm>
            <a:custGeom>
              <a:avLst/>
              <a:gdLst/>
              <a:ahLst/>
              <a:cxnLst>
                <a:cxn ang="0">
                  <a:pos x="93" y="0"/>
                </a:cxn>
                <a:cxn ang="0">
                  <a:pos x="102" y="1"/>
                </a:cxn>
                <a:cxn ang="0">
                  <a:pos x="160" y="30"/>
                </a:cxn>
                <a:cxn ang="0">
                  <a:pos x="165" y="37"/>
                </a:cxn>
                <a:cxn ang="0">
                  <a:pos x="182" y="105"/>
                </a:cxn>
                <a:cxn ang="0">
                  <a:pos x="181" y="114"/>
                </a:cxn>
                <a:cxn ang="0">
                  <a:pos x="140" y="169"/>
                </a:cxn>
                <a:cxn ang="0">
                  <a:pos x="132" y="173"/>
                </a:cxn>
                <a:cxn ang="0">
                  <a:pos x="66" y="178"/>
                </a:cxn>
                <a:cxn ang="0">
                  <a:pos x="58" y="175"/>
                </a:cxn>
                <a:cxn ang="0">
                  <a:pos x="9" y="126"/>
                </a:cxn>
                <a:cxn ang="0">
                  <a:pos x="6" y="118"/>
                </a:cxn>
                <a:cxn ang="0">
                  <a:pos x="9" y="56"/>
                </a:cxn>
                <a:cxn ang="0">
                  <a:pos x="13" y="48"/>
                </a:cxn>
                <a:cxn ang="0">
                  <a:pos x="66" y="5"/>
                </a:cxn>
                <a:cxn ang="0">
                  <a:pos x="93" y="0"/>
                </a:cxn>
              </a:cxnLst>
              <a:rect l="0" t="0" r="r" b="b"/>
              <a:pathLst>
                <a:path w="186" h="184">
                  <a:moveTo>
                    <a:pt x="93" y="0"/>
                  </a:moveTo>
                  <a:cubicBezTo>
                    <a:pt x="102" y="1"/>
                    <a:pt x="102" y="1"/>
                    <a:pt x="102" y="1"/>
                  </a:cubicBezTo>
                  <a:cubicBezTo>
                    <a:pt x="125" y="4"/>
                    <a:pt x="144" y="13"/>
                    <a:pt x="160" y="30"/>
                  </a:cubicBezTo>
                  <a:cubicBezTo>
                    <a:pt x="165" y="37"/>
                    <a:pt x="165" y="37"/>
                    <a:pt x="165" y="37"/>
                  </a:cubicBezTo>
                  <a:cubicBezTo>
                    <a:pt x="180" y="58"/>
                    <a:pt x="186" y="80"/>
                    <a:pt x="182" y="105"/>
                  </a:cubicBezTo>
                  <a:cubicBezTo>
                    <a:pt x="181" y="114"/>
                    <a:pt x="181" y="114"/>
                    <a:pt x="181" y="114"/>
                  </a:cubicBezTo>
                  <a:cubicBezTo>
                    <a:pt x="174" y="138"/>
                    <a:pt x="161" y="155"/>
                    <a:pt x="140" y="169"/>
                  </a:cubicBezTo>
                  <a:cubicBezTo>
                    <a:pt x="132" y="173"/>
                    <a:pt x="132" y="173"/>
                    <a:pt x="132" y="173"/>
                  </a:cubicBezTo>
                  <a:cubicBezTo>
                    <a:pt x="110" y="183"/>
                    <a:pt x="89" y="184"/>
                    <a:pt x="66" y="178"/>
                  </a:cubicBezTo>
                  <a:cubicBezTo>
                    <a:pt x="58" y="175"/>
                    <a:pt x="58" y="175"/>
                    <a:pt x="58" y="175"/>
                  </a:cubicBezTo>
                  <a:cubicBezTo>
                    <a:pt x="35" y="165"/>
                    <a:pt x="19" y="149"/>
                    <a:pt x="9" y="126"/>
                  </a:cubicBezTo>
                  <a:cubicBezTo>
                    <a:pt x="6" y="118"/>
                    <a:pt x="6" y="118"/>
                    <a:pt x="6" y="118"/>
                  </a:cubicBezTo>
                  <a:cubicBezTo>
                    <a:pt x="0" y="97"/>
                    <a:pt x="1" y="77"/>
                    <a:pt x="9" y="56"/>
                  </a:cubicBezTo>
                  <a:cubicBezTo>
                    <a:pt x="13" y="48"/>
                    <a:pt x="13" y="48"/>
                    <a:pt x="13" y="48"/>
                  </a:cubicBezTo>
                  <a:cubicBezTo>
                    <a:pt x="25" y="27"/>
                    <a:pt x="42" y="12"/>
                    <a:pt x="66" y="5"/>
                  </a:cubicBezTo>
                  <a:cubicBezTo>
                    <a:pt x="75" y="2"/>
                    <a:pt x="83" y="1"/>
                    <a:pt x="93" y="0"/>
                  </a:cubicBezTo>
                  <a:close/>
                </a:path>
              </a:pathLst>
            </a:custGeom>
            <a:solidFill>
              <a:schemeClr val="accent1"/>
            </a:solidFill>
            <a:ln w="38100">
              <a:solidFill>
                <a:schemeClr val="bg1"/>
              </a:solidFill>
              <a:round/>
            </a:ln>
          </p:spPr>
          <p:txBody>
            <a:bodyPr anchor="ctr"/>
            <a:lstStyle/>
            <a:p>
              <a:pPr algn="ctr"/>
            </a:p>
          </p:txBody>
        </p:sp>
        <p:sp>
          <p:nvSpPr>
            <p:cNvPr id="29" name="îṩlîḑe"/>
            <p:cNvSpPr/>
            <p:nvPr/>
          </p:nvSpPr>
          <p:spPr bwMode="auto">
            <a:xfrm>
              <a:off x="3091814" y="2856231"/>
              <a:ext cx="334504" cy="242849"/>
            </a:xfrm>
            <a:custGeom>
              <a:avLst/>
              <a:gdLst>
                <a:gd name="connsiteX0" fmla="*/ 467299 w 608627"/>
                <a:gd name="connsiteY0" fmla="*/ 61262 h 441863"/>
                <a:gd name="connsiteX1" fmla="*/ 467299 w 608627"/>
                <a:gd name="connsiteY1" fmla="*/ 88065 h 441863"/>
                <a:gd name="connsiteX2" fmla="*/ 440549 w 608627"/>
                <a:gd name="connsiteY2" fmla="*/ 88065 h 441863"/>
                <a:gd name="connsiteX3" fmla="*/ 440549 w 608627"/>
                <a:gd name="connsiteY3" fmla="*/ 108704 h 441863"/>
                <a:gd name="connsiteX4" fmla="*/ 467299 w 608627"/>
                <a:gd name="connsiteY4" fmla="*/ 108704 h 441863"/>
                <a:gd name="connsiteX5" fmla="*/ 467299 w 608627"/>
                <a:gd name="connsiteY5" fmla="*/ 135508 h 441863"/>
                <a:gd name="connsiteX6" fmla="*/ 488064 w 608627"/>
                <a:gd name="connsiteY6" fmla="*/ 135508 h 441863"/>
                <a:gd name="connsiteX7" fmla="*/ 488064 w 608627"/>
                <a:gd name="connsiteY7" fmla="*/ 108704 h 441863"/>
                <a:gd name="connsiteX8" fmla="*/ 514814 w 608627"/>
                <a:gd name="connsiteY8" fmla="*/ 108704 h 441863"/>
                <a:gd name="connsiteX9" fmla="*/ 514814 w 608627"/>
                <a:gd name="connsiteY9" fmla="*/ 88065 h 441863"/>
                <a:gd name="connsiteX10" fmla="*/ 488064 w 608627"/>
                <a:gd name="connsiteY10" fmla="*/ 88065 h 441863"/>
                <a:gd name="connsiteX11" fmla="*/ 488064 w 608627"/>
                <a:gd name="connsiteY11" fmla="*/ 61262 h 441863"/>
                <a:gd name="connsiteX12" fmla="*/ 436901 w 608627"/>
                <a:gd name="connsiteY12" fmla="*/ 8309 h 441863"/>
                <a:gd name="connsiteX13" fmla="*/ 518555 w 608627"/>
                <a:gd name="connsiteY13" fmla="*/ 8309 h 441863"/>
                <a:gd name="connsiteX14" fmla="*/ 608627 w 608627"/>
                <a:gd name="connsiteY14" fmla="*/ 98245 h 441863"/>
                <a:gd name="connsiteX15" fmla="*/ 518555 w 608627"/>
                <a:gd name="connsiteY15" fmla="*/ 188180 h 441863"/>
                <a:gd name="connsiteX16" fmla="*/ 457478 w 608627"/>
                <a:gd name="connsiteY16" fmla="*/ 188180 h 441863"/>
                <a:gd name="connsiteX17" fmla="*/ 416043 w 608627"/>
                <a:gd name="connsiteY17" fmla="*/ 229459 h 441863"/>
                <a:gd name="connsiteX18" fmla="*/ 408467 w 608627"/>
                <a:gd name="connsiteY18" fmla="*/ 226377 h 441863"/>
                <a:gd name="connsiteX19" fmla="*/ 408467 w 608627"/>
                <a:gd name="connsiteY19" fmla="*/ 183511 h 441863"/>
                <a:gd name="connsiteX20" fmla="*/ 346829 w 608627"/>
                <a:gd name="connsiteY20" fmla="*/ 98245 h 441863"/>
                <a:gd name="connsiteX21" fmla="*/ 436901 w 608627"/>
                <a:gd name="connsiteY21" fmla="*/ 8309 h 441863"/>
                <a:gd name="connsiteX22" fmla="*/ 206408 w 608627"/>
                <a:gd name="connsiteY22" fmla="*/ 368 h 441863"/>
                <a:gd name="connsiteX23" fmla="*/ 256349 w 608627"/>
                <a:gd name="connsiteY23" fmla="*/ 10919 h 441863"/>
                <a:gd name="connsiteX24" fmla="*/ 280666 w 608627"/>
                <a:gd name="connsiteY24" fmla="*/ 33611 h 441863"/>
                <a:gd name="connsiteX25" fmla="*/ 307507 w 608627"/>
                <a:gd name="connsiteY25" fmla="*/ 118492 h 441863"/>
                <a:gd name="connsiteX26" fmla="*/ 305730 w 608627"/>
                <a:gd name="connsiteY26" fmla="*/ 126149 h 441863"/>
                <a:gd name="connsiteX27" fmla="*/ 312838 w 608627"/>
                <a:gd name="connsiteY27" fmla="*/ 161820 h 441863"/>
                <a:gd name="connsiteX28" fmla="*/ 295536 w 608627"/>
                <a:gd name="connsiteY28" fmla="*/ 191888 h 441863"/>
                <a:gd name="connsiteX29" fmla="*/ 283471 w 608627"/>
                <a:gd name="connsiteY29" fmla="*/ 224944 h 441863"/>
                <a:gd name="connsiteX30" fmla="*/ 283471 w 608627"/>
                <a:gd name="connsiteY30" fmla="*/ 266311 h 441863"/>
                <a:gd name="connsiteX31" fmla="*/ 285529 w 608627"/>
                <a:gd name="connsiteY31" fmla="*/ 269766 h 441863"/>
                <a:gd name="connsiteX32" fmla="*/ 410383 w 608627"/>
                <a:gd name="connsiteY32" fmla="*/ 349698 h 441863"/>
                <a:gd name="connsiteX33" fmla="*/ 425721 w 608627"/>
                <a:gd name="connsiteY33" fmla="*/ 382007 h 441863"/>
                <a:gd name="connsiteX34" fmla="*/ 425721 w 608627"/>
                <a:gd name="connsiteY34" fmla="*/ 441863 h 441863"/>
                <a:gd name="connsiteX35" fmla="*/ 240824 w 608627"/>
                <a:gd name="connsiteY35" fmla="*/ 441863 h 441863"/>
                <a:gd name="connsiteX36" fmla="*/ 222587 w 608627"/>
                <a:gd name="connsiteY36" fmla="*/ 358569 h 441863"/>
                <a:gd name="connsiteX37" fmla="*/ 212861 w 608627"/>
                <a:gd name="connsiteY37" fmla="*/ 304689 h 441863"/>
                <a:gd name="connsiteX38" fmla="*/ 203134 w 608627"/>
                <a:gd name="connsiteY38" fmla="*/ 358569 h 441863"/>
                <a:gd name="connsiteX39" fmla="*/ 184897 w 608627"/>
                <a:gd name="connsiteY39" fmla="*/ 441863 h 441863"/>
                <a:gd name="connsiteX40" fmla="*/ 0 w 608627"/>
                <a:gd name="connsiteY40" fmla="*/ 441863 h 441863"/>
                <a:gd name="connsiteX41" fmla="*/ 0 w 608627"/>
                <a:gd name="connsiteY41" fmla="*/ 382007 h 441863"/>
                <a:gd name="connsiteX42" fmla="*/ 15245 w 608627"/>
                <a:gd name="connsiteY42" fmla="*/ 349325 h 441863"/>
                <a:gd name="connsiteX43" fmla="*/ 140006 w 608627"/>
                <a:gd name="connsiteY43" fmla="*/ 269392 h 441863"/>
                <a:gd name="connsiteX44" fmla="*/ 142157 w 608627"/>
                <a:gd name="connsiteY44" fmla="*/ 265937 h 441863"/>
                <a:gd name="connsiteX45" fmla="*/ 142157 w 608627"/>
                <a:gd name="connsiteY45" fmla="*/ 224757 h 441863"/>
                <a:gd name="connsiteX46" fmla="*/ 130092 w 608627"/>
                <a:gd name="connsiteY46" fmla="*/ 191608 h 441863"/>
                <a:gd name="connsiteX47" fmla="*/ 112697 w 608627"/>
                <a:gd name="connsiteY47" fmla="*/ 161633 h 441863"/>
                <a:gd name="connsiteX48" fmla="*/ 119430 w 608627"/>
                <a:gd name="connsiteY48" fmla="*/ 125962 h 441863"/>
                <a:gd name="connsiteX49" fmla="*/ 117747 w 608627"/>
                <a:gd name="connsiteY49" fmla="*/ 118399 h 441863"/>
                <a:gd name="connsiteX50" fmla="*/ 117466 w 608627"/>
                <a:gd name="connsiteY50" fmla="*/ 76658 h 441863"/>
                <a:gd name="connsiteX51" fmla="*/ 141876 w 608627"/>
                <a:gd name="connsiteY51" fmla="*/ 33984 h 441863"/>
                <a:gd name="connsiteX52" fmla="*/ 164509 w 608627"/>
                <a:gd name="connsiteY52" fmla="*/ 15308 h 441863"/>
                <a:gd name="connsiteX53" fmla="*/ 186393 w 608627"/>
                <a:gd name="connsiteY53" fmla="*/ 4103 h 441863"/>
                <a:gd name="connsiteX54" fmla="*/ 206408 w 608627"/>
                <a:gd name="connsiteY54" fmla="*/ 368 h 44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627" h="441863">
                  <a:moveTo>
                    <a:pt x="467299" y="61262"/>
                  </a:moveTo>
                  <a:lnTo>
                    <a:pt x="467299" y="88065"/>
                  </a:lnTo>
                  <a:lnTo>
                    <a:pt x="440549" y="88065"/>
                  </a:lnTo>
                  <a:lnTo>
                    <a:pt x="440549" y="108704"/>
                  </a:lnTo>
                  <a:lnTo>
                    <a:pt x="467299" y="108704"/>
                  </a:lnTo>
                  <a:lnTo>
                    <a:pt x="467299" y="135508"/>
                  </a:lnTo>
                  <a:lnTo>
                    <a:pt x="488064" y="135508"/>
                  </a:lnTo>
                  <a:lnTo>
                    <a:pt x="488064" y="108704"/>
                  </a:lnTo>
                  <a:lnTo>
                    <a:pt x="514814" y="108704"/>
                  </a:lnTo>
                  <a:lnTo>
                    <a:pt x="514814" y="88065"/>
                  </a:lnTo>
                  <a:lnTo>
                    <a:pt x="488064" y="88065"/>
                  </a:lnTo>
                  <a:lnTo>
                    <a:pt x="488064" y="61262"/>
                  </a:lnTo>
                  <a:close/>
                  <a:moveTo>
                    <a:pt x="436901" y="8309"/>
                  </a:moveTo>
                  <a:lnTo>
                    <a:pt x="518555" y="8309"/>
                  </a:lnTo>
                  <a:cubicBezTo>
                    <a:pt x="568315" y="8309"/>
                    <a:pt x="608627" y="48654"/>
                    <a:pt x="608627" y="98245"/>
                  </a:cubicBezTo>
                  <a:cubicBezTo>
                    <a:pt x="608627" y="147929"/>
                    <a:pt x="568315" y="188180"/>
                    <a:pt x="518555" y="188180"/>
                  </a:cubicBezTo>
                  <a:lnTo>
                    <a:pt x="457478" y="188180"/>
                  </a:lnTo>
                  <a:lnTo>
                    <a:pt x="416043" y="229459"/>
                  </a:lnTo>
                  <a:cubicBezTo>
                    <a:pt x="413331" y="232354"/>
                    <a:pt x="408467" y="230393"/>
                    <a:pt x="408467" y="226377"/>
                  </a:cubicBezTo>
                  <a:lnTo>
                    <a:pt x="408467" y="183511"/>
                  </a:lnTo>
                  <a:cubicBezTo>
                    <a:pt x="372644" y="171557"/>
                    <a:pt x="346829" y="137936"/>
                    <a:pt x="346829" y="98245"/>
                  </a:cubicBezTo>
                  <a:cubicBezTo>
                    <a:pt x="346829" y="48561"/>
                    <a:pt x="387142" y="8309"/>
                    <a:pt x="436901" y="8309"/>
                  </a:cubicBezTo>
                  <a:close/>
                  <a:moveTo>
                    <a:pt x="206408" y="368"/>
                  </a:moveTo>
                  <a:cubicBezTo>
                    <a:pt x="228105" y="-1500"/>
                    <a:pt x="244565" y="4009"/>
                    <a:pt x="256349" y="10919"/>
                  </a:cubicBezTo>
                  <a:cubicBezTo>
                    <a:pt x="273932" y="20818"/>
                    <a:pt x="280666" y="33611"/>
                    <a:pt x="280666" y="33611"/>
                  </a:cubicBezTo>
                  <a:cubicBezTo>
                    <a:pt x="280666" y="33611"/>
                    <a:pt x="321255" y="36505"/>
                    <a:pt x="307507" y="118492"/>
                  </a:cubicBezTo>
                  <a:cubicBezTo>
                    <a:pt x="307133" y="121013"/>
                    <a:pt x="306478" y="123628"/>
                    <a:pt x="305730" y="126149"/>
                  </a:cubicBezTo>
                  <a:cubicBezTo>
                    <a:pt x="313399" y="126149"/>
                    <a:pt x="321349" y="132125"/>
                    <a:pt x="312838" y="161820"/>
                  </a:cubicBezTo>
                  <a:cubicBezTo>
                    <a:pt x="306291" y="184978"/>
                    <a:pt x="300119" y="191514"/>
                    <a:pt x="295536" y="191888"/>
                  </a:cubicBezTo>
                  <a:cubicBezTo>
                    <a:pt x="293946" y="202440"/>
                    <a:pt x="289831" y="214019"/>
                    <a:pt x="283471" y="224944"/>
                  </a:cubicBezTo>
                  <a:lnTo>
                    <a:pt x="283471" y="266311"/>
                  </a:lnTo>
                  <a:cubicBezTo>
                    <a:pt x="283471" y="267805"/>
                    <a:pt x="284220" y="269205"/>
                    <a:pt x="285529" y="269766"/>
                  </a:cubicBezTo>
                  <a:cubicBezTo>
                    <a:pt x="297500" y="275555"/>
                    <a:pt x="356139" y="305156"/>
                    <a:pt x="410383" y="349698"/>
                  </a:cubicBezTo>
                  <a:cubicBezTo>
                    <a:pt x="420110" y="357729"/>
                    <a:pt x="425628" y="369775"/>
                    <a:pt x="425721" y="382007"/>
                  </a:cubicBezTo>
                  <a:lnTo>
                    <a:pt x="425721" y="441863"/>
                  </a:lnTo>
                  <a:lnTo>
                    <a:pt x="240824" y="441863"/>
                  </a:lnTo>
                  <a:lnTo>
                    <a:pt x="222587" y="358569"/>
                  </a:lnTo>
                  <a:cubicBezTo>
                    <a:pt x="259342" y="307117"/>
                    <a:pt x="219688" y="304689"/>
                    <a:pt x="212861" y="304689"/>
                  </a:cubicBezTo>
                  <a:cubicBezTo>
                    <a:pt x="205846" y="304689"/>
                    <a:pt x="166192" y="307117"/>
                    <a:pt x="203134" y="358569"/>
                  </a:cubicBezTo>
                  <a:lnTo>
                    <a:pt x="184897" y="441863"/>
                  </a:lnTo>
                  <a:lnTo>
                    <a:pt x="0" y="441863"/>
                  </a:lnTo>
                  <a:lnTo>
                    <a:pt x="0" y="382007"/>
                  </a:lnTo>
                  <a:cubicBezTo>
                    <a:pt x="0" y="369401"/>
                    <a:pt x="5518" y="357355"/>
                    <a:pt x="15245" y="349325"/>
                  </a:cubicBezTo>
                  <a:cubicBezTo>
                    <a:pt x="69582" y="304783"/>
                    <a:pt x="128222" y="275275"/>
                    <a:pt x="140006" y="269392"/>
                  </a:cubicBezTo>
                  <a:cubicBezTo>
                    <a:pt x="141315" y="268832"/>
                    <a:pt x="142157" y="267431"/>
                    <a:pt x="142157" y="265937"/>
                  </a:cubicBezTo>
                  <a:lnTo>
                    <a:pt x="142157" y="224757"/>
                  </a:lnTo>
                  <a:cubicBezTo>
                    <a:pt x="135797" y="213645"/>
                    <a:pt x="131682" y="202066"/>
                    <a:pt x="130092" y="191608"/>
                  </a:cubicBezTo>
                  <a:cubicBezTo>
                    <a:pt x="125416" y="191234"/>
                    <a:pt x="119337" y="184791"/>
                    <a:pt x="112697" y="161633"/>
                  </a:cubicBezTo>
                  <a:cubicBezTo>
                    <a:pt x="104373" y="132312"/>
                    <a:pt x="111855" y="126149"/>
                    <a:pt x="119430" y="125962"/>
                  </a:cubicBezTo>
                  <a:cubicBezTo>
                    <a:pt x="118869" y="123534"/>
                    <a:pt x="118215" y="120920"/>
                    <a:pt x="117747" y="118399"/>
                  </a:cubicBezTo>
                  <a:cubicBezTo>
                    <a:pt x="114754" y="103551"/>
                    <a:pt x="114006" y="89918"/>
                    <a:pt x="117466" y="76658"/>
                  </a:cubicBezTo>
                  <a:cubicBezTo>
                    <a:pt x="121675" y="59010"/>
                    <a:pt x="131214" y="44909"/>
                    <a:pt x="141876" y="33984"/>
                  </a:cubicBezTo>
                  <a:cubicBezTo>
                    <a:pt x="148610" y="26794"/>
                    <a:pt x="156372" y="20444"/>
                    <a:pt x="164509" y="15308"/>
                  </a:cubicBezTo>
                  <a:cubicBezTo>
                    <a:pt x="171056" y="10733"/>
                    <a:pt x="178444" y="6811"/>
                    <a:pt x="186393" y="4103"/>
                  </a:cubicBezTo>
                  <a:cubicBezTo>
                    <a:pt x="192660" y="2142"/>
                    <a:pt x="199393" y="741"/>
                    <a:pt x="206408" y="368"/>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31" name="îSļiḋe"/>
          <p:cNvSpPr txBox="1"/>
          <p:nvPr/>
        </p:nvSpPr>
        <p:spPr bwMode="auto">
          <a:xfrm>
            <a:off x="5055235" y="5078095"/>
            <a:ext cx="2092325" cy="477520"/>
          </a:xfrm>
          <a:prstGeom prst="rect">
            <a:avLst/>
          </a:prstGeom>
          <a:noFill/>
        </p:spPr>
        <p:txBody>
          <a:bodyPr wrap="none" lIns="90000" tIns="46800" rIns="90000" bIns="46800" anchor="ctr" anchorCtr="1">
            <a:normAutofit/>
          </a:bodyPr>
          <a:lstStyle/>
          <a:p>
            <a:pPr lvl="0" algn="l">
              <a:buClrTx/>
              <a:buSzTx/>
              <a:buFontTx/>
            </a:pPr>
            <a:r>
              <a:rPr lang="en-US" altLang="zh-CN" sz="1600" smtClean="0">
                <a:effectLst/>
                <a:latin typeface="思源黑体 CN Normal" panose="020B0400000000000000" pitchFamily="34" charset="-122"/>
                <a:ea typeface="思源黑体 CN Normal" panose="020B0400000000000000" pitchFamily="34" charset="-122"/>
                <a:sym typeface="+mn-ea"/>
              </a:rPr>
              <a:t>能力对工作的胜任性</a:t>
            </a:r>
            <a:endParaRPr lang="en-US" altLang="zh-CN" sz="1600" smtClean="0">
              <a:effectLst/>
              <a:latin typeface="思源黑体 CN Normal" panose="020B0400000000000000" pitchFamily="34" charset="-122"/>
              <a:ea typeface="思源黑体 CN Normal" panose="020B0400000000000000" pitchFamily="34" charset="-122"/>
              <a:sym typeface="+mn-ea"/>
            </a:endParaRPr>
          </a:p>
        </p:txBody>
      </p:sp>
      <p:grpSp>
        <p:nvGrpSpPr>
          <p:cNvPr id="93" name="iS1idé"/>
          <p:cNvGrpSpPr/>
          <p:nvPr/>
        </p:nvGrpSpPr>
        <p:grpSpPr>
          <a:xfrm rot="0">
            <a:off x="7904480" y="1979295"/>
            <a:ext cx="614680" cy="2693035"/>
            <a:chOff x="1671410" y="1376772"/>
            <a:chExt cx="614618" cy="2693154"/>
          </a:xfrm>
        </p:grpSpPr>
        <p:sp>
          <p:nvSpPr>
            <p:cNvPr id="94" name="í$lïḑè"/>
            <p:cNvSpPr/>
            <p:nvPr/>
          </p:nvSpPr>
          <p:spPr bwMode="auto">
            <a:xfrm flipH="1">
              <a:off x="1671410" y="1376772"/>
              <a:ext cx="185545" cy="2693154"/>
            </a:xfrm>
            <a:custGeom>
              <a:avLst/>
              <a:gdLst/>
              <a:ahLst/>
              <a:cxnLst>
                <a:cxn ang="0">
                  <a:pos x="0" y="0"/>
                </a:cxn>
                <a:cxn ang="0">
                  <a:pos x="0" y="0"/>
                </a:cxn>
                <a:cxn ang="0">
                  <a:pos x="0" y="653"/>
                </a:cxn>
                <a:cxn ang="0">
                  <a:pos x="0" y="653"/>
                </a:cxn>
                <a:cxn ang="0">
                  <a:pos x="37" y="635"/>
                </a:cxn>
                <a:cxn ang="0">
                  <a:pos x="37" y="17"/>
                </a:cxn>
                <a:cxn ang="0">
                  <a:pos x="0" y="0"/>
                </a:cxn>
              </a:cxnLst>
              <a:rect l="0" t="0" r="r" b="b"/>
              <a:pathLst>
                <a:path w="37" h="653">
                  <a:moveTo>
                    <a:pt x="0" y="0"/>
                  </a:moveTo>
                  <a:cubicBezTo>
                    <a:pt x="0" y="0"/>
                    <a:pt x="0" y="0"/>
                    <a:pt x="0" y="0"/>
                  </a:cubicBezTo>
                  <a:cubicBezTo>
                    <a:pt x="0" y="653"/>
                    <a:pt x="0" y="653"/>
                    <a:pt x="0" y="653"/>
                  </a:cubicBezTo>
                  <a:cubicBezTo>
                    <a:pt x="0" y="653"/>
                    <a:pt x="0" y="653"/>
                    <a:pt x="0" y="653"/>
                  </a:cubicBezTo>
                  <a:cubicBezTo>
                    <a:pt x="20" y="653"/>
                    <a:pt x="37" y="645"/>
                    <a:pt x="37" y="635"/>
                  </a:cubicBezTo>
                  <a:cubicBezTo>
                    <a:pt x="37" y="17"/>
                    <a:pt x="37" y="17"/>
                    <a:pt x="37" y="17"/>
                  </a:cubicBezTo>
                  <a:cubicBezTo>
                    <a:pt x="37" y="8"/>
                    <a:pt x="20" y="0"/>
                    <a:pt x="0" y="0"/>
                  </a:cubicBezTo>
                  <a:close/>
                </a:path>
              </a:pathLst>
            </a:custGeom>
            <a:solidFill>
              <a:schemeClr val="tx2">
                <a:lumMod val="75000"/>
              </a:schemeClr>
            </a:solidFill>
            <a:ln w="9525">
              <a:noFill/>
              <a:round/>
            </a:ln>
          </p:spPr>
          <p:txBody>
            <a:bodyPr vert="horz" wrap="none" lIns="91440" tIns="45720" rIns="91440" bIns="45720" anchor="ctr" anchorCtr="1" compatLnSpc="1">
              <a:normAutofit/>
            </a:bodyPr>
            <a:lstStyle/>
            <a:p>
              <a:pPr algn="ctr"/>
              <a:r>
                <a:rPr lang="en-US" altLang="zh-CN" smtClean="0">
                  <a:solidFill>
                    <a:schemeClr val="bg1"/>
                  </a:solidFill>
                </a:rPr>
                <a:t>T</a:t>
              </a:r>
              <a:r>
                <a:rPr lang="en-US" altLang="zh-CN" sz="100" smtClean="0">
                  <a:solidFill>
                    <a:schemeClr val="bg1"/>
                  </a:solidFill>
                </a:rPr>
                <a:t>e </a:t>
              </a:r>
              <a:r>
                <a:rPr lang="en-US" altLang="zh-CN" smtClean="0">
                  <a:solidFill>
                    <a:schemeClr val="bg1"/>
                  </a:solidFill>
                </a:rPr>
                <a:t>xt here</a:t>
              </a:r>
              <a:endParaRPr lang="zh-CN" altLang="en-US" dirty="0">
                <a:solidFill>
                  <a:schemeClr val="bg1"/>
                </a:solidFill>
              </a:endParaRPr>
            </a:p>
          </p:txBody>
        </p:sp>
        <p:sp>
          <p:nvSpPr>
            <p:cNvPr id="95" name="íṩḻîḓé"/>
            <p:cNvSpPr/>
            <p:nvPr/>
          </p:nvSpPr>
          <p:spPr bwMode="auto">
            <a:xfrm flipH="1">
              <a:off x="1671410" y="1458530"/>
              <a:ext cx="614618" cy="2529641"/>
            </a:xfrm>
            <a:custGeom>
              <a:avLst/>
              <a:gdLst/>
              <a:ahLst/>
              <a:cxnLst>
                <a:cxn ang="0">
                  <a:pos x="0" y="94"/>
                </a:cxn>
                <a:cxn ang="0">
                  <a:pos x="0" y="521"/>
                </a:cxn>
                <a:cxn ang="0">
                  <a:pos x="124" y="614"/>
                </a:cxn>
                <a:cxn ang="0">
                  <a:pos x="124" y="0"/>
                </a:cxn>
                <a:cxn ang="0">
                  <a:pos x="0" y="94"/>
                </a:cxn>
              </a:cxnLst>
              <a:rect l="0" t="0" r="r" b="b"/>
              <a:pathLst>
                <a:path w="124" h="614">
                  <a:moveTo>
                    <a:pt x="0" y="94"/>
                  </a:moveTo>
                  <a:cubicBezTo>
                    <a:pt x="0" y="521"/>
                    <a:pt x="0" y="521"/>
                    <a:pt x="0" y="521"/>
                  </a:cubicBezTo>
                  <a:cubicBezTo>
                    <a:pt x="0" y="576"/>
                    <a:pt x="109" y="559"/>
                    <a:pt x="124" y="614"/>
                  </a:cubicBezTo>
                  <a:cubicBezTo>
                    <a:pt x="124" y="0"/>
                    <a:pt x="124" y="0"/>
                    <a:pt x="124" y="0"/>
                  </a:cubicBezTo>
                  <a:cubicBezTo>
                    <a:pt x="109" y="55"/>
                    <a:pt x="0" y="38"/>
                    <a:pt x="0" y="94"/>
                  </a:cubicBezTo>
                  <a:close/>
                </a:path>
              </a:pathLst>
            </a:custGeom>
            <a:solidFill>
              <a:schemeClr val="tx2"/>
            </a:solidFill>
            <a:ln w="9525">
              <a:noFill/>
              <a:round/>
            </a:ln>
          </p:spPr>
          <p:txBody>
            <a:bodyPr vert="eaVert" wrap="none" lIns="91440" tIns="45720" rIns="91440" bIns="45720" anchor="ctr" anchorCtr="1" compatLnSpc="1">
              <a:normAutofit/>
            </a:bodyPr>
            <a:lstStyle/>
            <a:p>
              <a:pPr algn="ctr">
                <a:spcBef>
                  <a:spcPct val="0"/>
                </a:spcBef>
              </a:pPr>
              <a:r>
                <a:rPr lang="en-US" altLang="zh-CN"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所做即所愿</a:t>
              </a:r>
              <a:endParaRPr lang="en-US" altLang="zh-CN"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grpSp>
        <p:nvGrpSpPr>
          <p:cNvPr id="96" name="íşḻïde"/>
          <p:cNvGrpSpPr/>
          <p:nvPr/>
        </p:nvGrpSpPr>
        <p:grpSpPr>
          <a:xfrm rot="0">
            <a:off x="8369935" y="3013075"/>
            <a:ext cx="636270" cy="629285"/>
            <a:chOff x="2941184" y="2662891"/>
            <a:chExt cx="635765" cy="629531"/>
          </a:xfrm>
        </p:grpSpPr>
        <p:sp>
          <p:nvSpPr>
            <p:cNvPr id="97" name="iśḻîḑè"/>
            <p:cNvSpPr/>
            <p:nvPr/>
          </p:nvSpPr>
          <p:spPr bwMode="auto">
            <a:xfrm>
              <a:off x="2941184" y="2662891"/>
              <a:ext cx="635765" cy="629531"/>
            </a:xfrm>
            <a:custGeom>
              <a:avLst/>
              <a:gdLst/>
              <a:ahLst/>
              <a:cxnLst>
                <a:cxn ang="0">
                  <a:pos x="93" y="0"/>
                </a:cxn>
                <a:cxn ang="0">
                  <a:pos x="102" y="1"/>
                </a:cxn>
                <a:cxn ang="0">
                  <a:pos x="160" y="30"/>
                </a:cxn>
                <a:cxn ang="0">
                  <a:pos x="165" y="37"/>
                </a:cxn>
                <a:cxn ang="0">
                  <a:pos x="182" y="105"/>
                </a:cxn>
                <a:cxn ang="0">
                  <a:pos x="181" y="114"/>
                </a:cxn>
                <a:cxn ang="0">
                  <a:pos x="140" y="169"/>
                </a:cxn>
                <a:cxn ang="0">
                  <a:pos x="132" y="173"/>
                </a:cxn>
                <a:cxn ang="0">
                  <a:pos x="66" y="178"/>
                </a:cxn>
                <a:cxn ang="0">
                  <a:pos x="58" y="175"/>
                </a:cxn>
                <a:cxn ang="0">
                  <a:pos x="9" y="126"/>
                </a:cxn>
                <a:cxn ang="0">
                  <a:pos x="6" y="118"/>
                </a:cxn>
                <a:cxn ang="0">
                  <a:pos x="9" y="56"/>
                </a:cxn>
                <a:cxn ang="0">
                  <a:pos x="13" y="48"/>
                </a:cxn>
                <a:cxn ang="0">
                  <a:pos x="66" y="5"/>
                </a:cxn>
                <a:cxn ang="0">
                  <a:pos x="93" y="0"/>
                </a:cxn>
              </a:cxnLst>
              <a:rect l="0" t="0" r="r" b="b"/>
              <a:pathLst>
                <a:path w="186" h="184">
                  <a:moveTo>
                    <a:pt x="93" y="0"/>
                  </a:moveTo>
                  <a:cubicBezTo>
                    <a:pt x="102" y="1"/>
                    <a:pt x="102" y="1"/>
                    <a:pt x="102" y="1"/>
                  </a:cubicBezTo>
                  <a:cubicBezTo>
                    <a:pt x="125" y="4"/>
                    <a:pt x="144" y="13"/>
                    <a:pt x="160" y="30"/>
                  </a:cubicBezTo>
                  <a:cubicBezTo>
                    <a:pt x="165" y="37"/>
                    <a:pt x="165" y="37"/>
                    <a:pt x="165" y="37"/>
                  </a:cubicBezTo>
                  <a:cubicBezTo>
                    <a:pt x="180" y="58"/>
                    <a:pt x="186" y="80"/>
                    <a:pt x="182" y="105"/>
                  </a:cubicBezTo>
                  <a:cubicBezTo>
                    <a:pt x="181" y="114"/>
                    <a:pt x="181" y="114"/>
                    <a:pt x="181" y="114"/>
                  </a:cubicBezTo>
                  <a:cubicBezTo>
                    <a:pt x="174" y="138"/>
                    <a:pt x="161" y="155"/>
                    <a:pt x="140" y="169"/>
                  </a:cubicBezTo>
                  <a:cubicBezTo>
                    <a:pt x="132" y="173"/>
                    <a:pt x="132" y="173"/>
                    <a:pt x="132" y="173"/>
                  </a:cubicBezTo>
                  <a:cubicBezTo>
                    <a:pt x="110" y="183"/>
                    <a:pt x="89" y="184"/>
                    <a:pt x="66" y="178"/>
                  </a:cubicBezTo>
                  <a:cubicBezTo>
                    <a:pt x="58" y="175"/>
                    <a:pt x="58" y="175"/>
                    <a:pt x="58" y="175"/>
                  </a:cubicBezTo>
                  <a:cubicBezTo>
                    <a:pt x="35" y="165"/>
                    <a:pt x="19" y="149"/>
                    <a:pt x="9" y="126"/>
                  </a:cubicBezTo>
                  <a:cubicBezTo>
                    <a:pt x="6" y="118"/>
                    <a:pt x="6" y="118"/>
                    <a:pt x="6" y="118"/>
                  </a:cubicBezTo>
                  <a:cubicBezTo>
                    <a:pt x="0" y="97"/>
                    <a:pt x="1" y="77"/>
                    <a:pt x="9" y="56"/>
                  </a:cubicBezTo>
                  <a:cubicBezTo>
                    <a:pt x="13" y="48"/>
                    <a:pt x="13" y="48"/>
                    <a:pt x="13" y="48"/>
                  </a:cubicBezTo>
                  <a:cubicBezTo>
                    <a:pt x="25" y="27"/>
                    <a:pt x="42" y="12"/>
                    <a:pt x="66" y="5"/>
                  </a:cubicBezTo>
                  <a:cubicBezTo>
                    <a:pt x="75" y="2"/>
                    <a:pt x="83" y="1"/>
                    <a:pt x="93" y="0"/>
                  </a:cubicBezTo>
                  <a:close/>
                </a:path>
              </a:pathLst>
            </a:custGeom>
            <a:solidFill>
              <a:schemeClr val="tx2"/>
            </a:solidFill>
            <a:ln w="38100">
              <a:solidFill>
                <a:schemeClr val="bg1"/>
              </a:solidFill>
              <a:round/>
            </a:ln>
          </p:spPr>
          <p:txBody>
            <a:bodyPr anchor="ctr"/>
            <a:lstStyle/>
            <a:p>
              <a:pPr algn="ctr"/>
            </a:p>
          </p:txBody>
        </p:sp>
        <p:sp>
          <p:nvSpPr>
            <p:cNvPr id="98" name="îSḻíḍé"/>
            <p:cNvSpPr/>
            <p:nvPr/>
          </p:nvSpPr>
          <p:spPr bwMode="auto">
            <a:xfrm>
              <a:off x="3091814" y="2856231"/>
              <a:ext cx="334504" cy="242849"/>
            </a:xfrm>
            <a:custGeom>
              <a:avLst/>
              <a:gdLst>
                <a:gd name="connsiteX0" fmla="*/ 467299 w 608627"/>
                <a:gd name="connsiteY0" fmla="*/ 61262 h 441863"/>
                <a:gd name="connsiteX1" fmla="*/ 467299 w 608627"/>
                <a:gd name="connsiteY1" fmla="*/ 88065 h 441863"/>
                <a:gd name="connsiteX2" fmla="*/ 440549 w 608627"/>
                <a:gd name="connsiteY2" fmla="*/ 88065 h 441863"/>
                <a:gd name="connsiteX3" fmla="*/ 440549 w 608627"/>
                <a:gd name="connsiteY3" fmla="*/ 108704 h 441863"/>
                <a:gd name="connsiteX4" fmla="*/ 467299 w 608627"/>
                <a:gd name="connsiteY4" fmla="*/ 108704 h 441863"/>
                <a:gd name="connsiteX5" fmla="*/ 467299 w 608627"/>
                <a:gd name="connsiteY5" fmla="*/ 135508 h 441863"/>
                <a:gd name="connsiteX6" fmla="*/ 488064 w 608627"/>
                <a:gd name="connsiteY6" fmla="*/ 135508 h 441863"/>
                <a:gd name="connsiteX7" fmla="*/ 488064 w 608627"/>
                <a:gd name="connsiteY7" fmla="*/ 108704 h 441863"/>
                <a:gd name="connsiteX8" fmla="*/ 514814 w 608627"/>
                <a:gd name="connsiteY8" fmla="*/ 108704 h 441863"/>
                <a:gd name="connsiteX9" fmla="*/ 514814 w 608627"/>
                <a:gd name="connsiteY9" fmla="*/ 88065 h 441863"/>
                <a:gd name="connsiteX10" fmla="*/ 488064 w 608627"/>
                <a:gd name="connsiteY10" fmla="*/ 88065 h 441863"/>
                <a:gd name="connsiteX11" fmla="*/ 488064 w 608627"/>
                <a:gd name="connsiteY11" fmla="*/ 61262 h 441863"/>
                <a:gd name="connsiteX12" fmla="*/ 436901 w 608627"/>
                <a:gd name="connsiteY12" fmla="*/ 8309 h 441863"/>
                <a:gd name="connsiteX13" fmla="*/ 518555 w 608627"/>
                <a:gd name="connsiteY13" fmla="*/ 8309 h 441863"/>
                <a:gd name="connsiteX14" fmla="*/ 608627 w 608627"/>
                <a:gd name="connsiteY14" fmla="*/ 98245 h 441863"/>
                <a:gd name="connsiteX15" fmla="*/ 518555 w 608627"/>
                <a:gd name="connsiteY15" fmla="*/ 188180 h 441863"/>
                <a:gd name="connsiteX16" fmla="*/ 457478 w 608627"/>
                <a:gd name="connsiteY16" fmla="*/ 188180 h 441863"/>
                <a:gd name="connsiteX17" fmla="*/ 416043 w 608627"/>
                <a:gd name="connsiteY17" fmla="*/ 229459 h 441863"/>
                <a:gd name="connsiteX18" fmla="*/ 408467 w 608627"/>
                <a:gd name="connsiteY18" fmla="*/ 226377 h 441863"/>
                <a:gd name="connsiteX19" fmla="*/ 408467 w 608627"/>
                <a:gd name="connsiteY19" fmla="*/ 183511 h 441863"/>
                <a:gd name="connsiteX20" fmla="*/ 346829 w 608627"/>
                <a:gd name="connsiteY20" fmla="*/ 98245 h 441863"/>
                <a:gd name="connsiteX21" fmla="*/ 436901 w 608627"/>
                <a:gd name="connsiteY21" fmla="*/ 8309 h 441863"/>
                <a:gd name="connsiteX22" fmla="*/ 206408 w 608627"/>
                <a:gd name="connsiteY22" fmla="*/ 368 h 441863"/>
                <a:gd name="connsiteX23" fmla="*/ 256349 w 608627"/>
                <a:gd name="connsiteY23" fmla="*/ 10919 h 441863"/>
                <a:gd name="connsiteX24" fmla="*/ 280666 w 608627"/>
                <a:gd name="connsiteY24" fmla="*/ 33611 h 441863"/>
                <a:gd name="connsiteX25" fmla="*/ 307507 w 608627"/>
                <a:gd name="connsiteY25" fmla="*/ 118492 h 441863"/>
                <a:gd name="connsiteX26" fmla="*/ 305730 w 608627"/>
                <a:gd name="connsiteY26" fmla="*/ 126149 h 441863"/>
                <a:gd name="connsiteX27" fmla="*/ 312838 w 608627"/>
                <a:gd name="connsiteY27" fmla="*/ 161820 h 441863"/>
                <a:gd name="connsiteX28" fmla="*/ 295536 w 608627"/>
                <a:gd name="connsiteY28" fmla="*/ 191888 h 441863"/>
                <a:gd name="connsiteX29" fmla="*/ 283471 w 608627"/>
                <a:gd name="connsiteY29" fmla="*/ 224944 h 441863"/>
                <a:gd name="connsiteX30" fmla="*/ 283471 w 608627"/>
                <a:gd name="connsiteY30" fmla="*/ 266311 h 441863"/>
                <a:gd name="connsiteX31" fmla="*/ 285529 w 608627"/>
                <a:gd name="connsiteY31" fmla="*/ 269766 h 441863"/>
                <a:gd name="connsiteX32" fmla="*/ 410383 w 608627"/>
                <a:gd name="connsiteY32" fmla="*/ 349698 h 441863"/>
                <a:gd name="connsiteX33" fmla="*/ 425721 w 608627"/>
                <a:gd name="connsiteY33" fmla="*/ 382007 h 441863"/>
                <a:gd name="connsiteX34" fmla="*/ 425721 w 608627"/>
                <a:gd name="connsiteY34" fmla="*/ 441863 h 441863"/>
                <a:gd name="connsiteX35" fmla="*/ 240824 w 608627"/>
                <a:gd name="connsiteY35" fmla="*/ 441863 h 441863"/>
                <a:gd name="connsiteX36" fmla="*/ 222587 w 608627"/>
                <a:gd name="connsiteY36" fmla="*/ 358569 h 441863"/>
                <a:gd name="connsiteX37" fmla="*/ 212861 w 608627"/>
                <a:gd name="connsiteY37" fmla="*/ 304689 h 441863"/>
                <a:gd name="connsiteX38" fmla="*/ 203134 w 608627"/>
                <a:gd name="connsiteY38" fmla="*/ 358569 h 441863"/>
                <a:gd name="connsiteX39" fmla="*/ 184897 w 608627"/>
                <a:gd name="connsiteY39" fmla="*/ 441863 h 441863"/>
                <a:gd name="connsiteX40" fmla="*/ 0 w 608627"/>
                <a:gd name="connsiteY40" fmla="*/ 441863 h 441863"/>
                <a:gd name="connsiteX41" fmla="*/ 0 w 608627"/>
                <a:gd name="connsiteY41" fmla="*/ 382007 h 441863"/>
                <a:gd name="connsiteX42" fmla="*/ 15245 w 608627"/>
                <a:gd name="connsiteY42" fmla="*/ 349325 h 441863"/>
                <a:gd name="connsiteX43" fmla="*/ 140006 w 608627"/>
                <a:gd name="connsiteY43" fmla="*/ 269392 h 441863"/>
                <a:gd name="connsiteX44" fmla="*/ 142157 w 608627"/>
                <a:gd name="connsiteY44" fmla="*/ 265937 h 441863"/>
                <a:gd name="connsiteX45" fmla="*/ 142157 w 608627"/>
                <a:gd name="connsiteY45" fmla="*/ 224757 h 441863"/>
                <a:gd name="connsiteX46" fmla="*/ 130092 w 608627"/>
                <a:gd name="connsiteY46" fmla="*/ 191608 h 441863"/>
                <a:gd name="connsiteX47" fmla="*/ 112697 w 608627"/>
                <a:gd name="connsiteY47" fmla="*/ 161633 h 441863"/>
                <a:gd name="connsiteX48" fmla="*/ 119430 w 608627"/>
                <a:gd name="connsiteY48" fmla="*/ 125962 h 441863"/>
                <a:gd name="connsiteX49" fmla="*/ 117747 w 608627"/>
                <a:gd name="connsiteY49" fmla="*/ 118399 h 441863"/>
                <a:gd name="connsiteX50" fmla="*/ 117466 w 608627"/>
                <a:gd name="connsiteY50" fmla="*/ 76658 h 441863"/>
                <a:gd name="connsiteX51" fmla="*/ 141876 w 608627"/>
                <a:gd name="connsiteY51" fmla="*/ 33984 h 441863"/>
                <a:gd name="connsiteX52" fmla="*/ 164509 w 608627"/>
                <a:gd name="connsiteY52" fmla="*/ 15308 h 441863"/>
                <a:gd name="connsiteX53" fmla="*/ 186393 w 608627"/>
                <a:gd name="connsiteY53" fmla="*/ 4103 h 441863"/>
                <a:gd name="connsiteX54" fmla="*/ 206408 w 608627"/>
                <a:gd name="connsiteY54" fmla="*/ 368 h 44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627" h="441863">
                  <a:moveTo>
                    <a:pt x="467299" y="61262"/>
                  </a:moveTo>
                  <a:lnTo>
                    <a:pt x="467299" y="88065"/>
                  </a:lnTo>
                  <a:lnTo>
                    <a:pt x="440549" y="88065"/>
                  </a:lnTo>
                  <a:lnTo>
                    <a:pt x="440549" y="108704"/>
                  </a:lnTo>
                  <a:lnTo>
                    <a:pt x="467299" y="108704"/>
                  </a:lnTo>
                  <a:lnTo>
                    <a:pt x="467299" y="135508"/>
                  </a:lnTo>
                  <a:lnTo>
                    <a:pt x="488064" y="135508"/>
                  </a:lnTo>
                  <a:lnTo>
                    <a:pt x="488064" y="108704"/>
                  </a:lnTo>
                  <a:lnTo>
                    <a:pt x="514814" y="108704"/>
                  </a:lnTo>
                  <a:lnTo>
                    <a:pt x="514814" y="88065"/>
                  </a:lnTo>
                  <a:lnTo>
                    <a:pt x="488064" y="88065"/>
                  </a:lnTo>
                  <a:lnTo>
                    <a:pt x="488064" y="61262"/>
                  </a:lnTo>
                  <a:close/>
                  <a:moveTo>
                    <a:pt x="436901" y="8309"/>
                  </a:moveTo>
                  <a:lnTo>
                    <a:pt x="518555" y="8309"/>
                  </a:lnTo>
                  <a:cubicBezTo>
                    <a:pt x="568315" y="8309"/>
                    <a:pt x="608627" y="48654"/>
                    <a:pt x="608627" y="98245"/>
                  </a:cubicBezTo>
                  <a:cubicBezTo>
                    <a:pt x="608627" y="147929"/>
                    <a:pt x="568315" y="188180"/>
                    <a:pt x="518555" y="188180"/>
                  </a:cubicBezTo>
                  <a:lnTo>
                    <a:pt x="457478" y="188180"/>
                  </a:lnTo>
                  <a:lnTo>
                    <a:pt x="416043" y="229459"/>
                  </a:lnTo>
                  <a:cubicBezTo>
                    <a:pt x="413331" y="232354"/>
                    <a:pt x="408467" y="230393"/>
                    <a:pt x="408467" y="226377"/>
                  </a:cubicBezTo>
                  <a:lnTo>
                    <a:pt x="408467" y="183511"/>
                  </a:lnTo>
                  <a:cubicBezTo>
                    <a:pt x="372644" y="171557"/>
                    <a:pt x="346829" y="137936"/>
                    <a:pt x="346829" y="98245"/>
                  </a:cubicBezTo>
                  <a:cubicBezTo>
                    <a:pt x="346829" y="48561"/>
                    <a:pt x="387142" y="8309"/>
                    <a:pt x="436901" y="8309"/>
                  </a:cubicBezTo>
                  <a:close/>
                  <a:moveTo>
                    <a:pt x="206408" y="368"/>
                  </a:moveTo>
                  <a:cubicBezTo>
                    <a:pt x="228105" y="-1500"/>
                    <a:pt x="244565" y="4009"/>
                    <a:pt x="256349" y="10919"/>
                  </a:cubicBezTo>
                  <a:cubicBezTo>
                    <a:pt x="273932" y="20818"/>
                    <a:pt x="280666" y="33611"/>
                    <a:pt x="280666" y="33611"/>
                  </a:cubicBezTo>
                  <a:cubicBezTo>
                    <a:pt x="280666" y="33611"/>
                    <a:pt x="321255" y="36505"/>
                    <a:pt x="307507" y="118492"/>
                  </a:cubicBezTo>
                  <a:cubicBezTo>
                    <a:pt x="307133" y="121013"/>
                    <a:pt x="306478" y="123628"/>
                    <a:pt x="305730" y="126149"/>
                  </a:cubicBezTo>
                  <a:cubicBezTo>
                    <a:pt x="313399" y="126149"/>
                    <a:pt x="321349" y="132125"/>
                    <a:pt x="312838" y="161820"/>
                  </a:cubicBezTo>
                  <a:cubicBezTo>
                    <a:pt x="306291" y="184978"/>
                    <a:pt x="300119" y="191514"/>
                    <a:pt x="295536" y="191888"/>
                  </a:cubicBezTo>
                  <a:cubicBezTo>
                    <a:pt x="293946" y="202440"/>
                    <a:pt x="289831" y="214019"/>
                    <a:pt x="283471" y="224944"/>
                  </a:cubicBezTo>
                  <a:lnTo>
                    <a:pt x="283471" y="266311"/>
                  </a:lnTo>
                  <a:cubicBezTo>
                    <a:pt x="283471" y="267805"/>
                    <a:pt x="284220" y="269205"/>
                    <a:pt x="285529" y="269766"/>
                  </a:cubicBezTo>
                  <a:cubicBezTo>
                    <a:pt x="297500" y="275555"/>
                    <a:pt x="356139" y="305156"/>
                    <a:pt x="410383" y="349698"/>
                  </a:cubicBezTo>
                  <a:cubicBezTo>
                    <a:pt x="420110" y="357729"/>
                    <a:pt x="425628" y="369775"/>
                    <a:pt x="425721" y="382007"/>
                  </a:cubicBezTo>
                  <a:lnTo>
                    <a:pt x="425721" y="441863"/>
                  </a:lnTo>
                  <a:lnTo>
                    <a:pt x="240824" y="441863"/>
                  </a:lnTo>
                  <a:lnTo>
                    <a:pt x="222587" y="358569"/>
                  </a:lnTo>
                  <a:cubicBezTo>
                    <a:pt x="259342" y="307117"/>
                    <a:pt x="219688" y="304689"/>
                    <a:pt x="212861" y="304689"/>
                  </a:cubicBezTo>
                  <a:cubicBezTo>
                    <a:pt x="205846" y="304689"/>
                    <a:pt x="166192" y="307117"/>
                    <a:pt x="203134" y="358569"/>
                  </a:cubicBezTo>
                  <a:lnTo>
                    <a:pt x="184897" y="441863"/>
                  </a:lnTo>
                  <a:lnTo>
                    <a:pt x="0" y="441863"/>
                  </a:lnTo>
                  <a:lnTo>
                    <a:pt x="0" y="382007"/>
                  </a:lnTo>
                  <a:cubicBezTo>
                    <a:pt x="0" y="369401"/>
                    <a:pt x="5518" y="357355"/>
                    <a:pt x="15245" y="349325"/>
                  </a:cubicBezTo>
                  <a:cubicBezTo>
                    <a:pt x="69582" y="304783"/>
                    <a:pt x="128222" y="275275"/>
                    <a:pt x="140006" y="269392"/>
                  </a:cubicBezTo>
                  <a:cubicBezTo>
                    <a:pt x="141315" y="268832"/>
                    <a:pt x="142157" y="267431"/>
                    <a:pt x="142157" y="265937"/>
                  </a:cubicBezTo>
                  <a:lnTo>
                    <a:pt x="142157" y="224757"/>
                  </a:lnTo>
                  <a:cubicBezTo>
                    <a:pt x="135797" y="213645"/>
                    <a:pt x="131682" y="202066"/>
                    <a:pt x="130092" y="191608"/>
                  </a:cubicBezTo>
                  <a:cubicBezTo>
                    <a:pt x="125416" y="191234"/>
                    <a:pt x="119337" y="184791"/>
                    <a:pt x="112697" y="161633"/>
                  </a:cubicBezTo>
                  <a:cubicBezTo>
                    <a:pt x="104373" y="132312"/>
                    <a:pt x="111855" y="126149"/>
                    <a:pt x="119430" y="125962"/>
                  </a:cubicBezTo>
                  <a:cubicBezTo>
                    <a:pt x="118869" y="123534"/>
                    <a:pt x="118215" y="120920"/>
                    <a:pt x="117747" y="118399"/>
                  </a:cubicBezTo>
                  <a:cubicBezTo>
                    <a:pt x="114754" y="103551"/>
                    <a:pt x="114006" y="89918"/>
                    <a:pt x="117466" y="76658"/>
                  </a:cubicBezTo>
                  <a:cubicBezTo>
                    <a:pt x="121675" y="59010"/>
                    <a:pt x="131214" y="44909"/>
                    <a:pt x="141876" y="33984"/>
                  </a:cubicBezTo>
                  <a:cubicBezTo>
                    <a:pt x="148610" y="26794"/>
                    <a:pt x="156372" y="20444"/>
                    <a:pt x="164509" y="15308"/>
                  </a:cubicBezTo>
                  <a:cubicBezTo>
                    <a:pt x="171056" y="10733"/>
                    <a:pt x="178444" y="6811"/>
                    <a:pt x="186393" y="4103"/>
                  </a:cubicBezTo>
                  <a:cubicBezTo>
                    <a:pt x="192660" y="2142"/>
                    <a:pt x="199393" y="741"/>
                    <a:pt x="206408" y="368"/>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99" name="íṧlîḑé"/>
          <p:cNvSpPr txBox="1"/>
          <p:nvPr/>
        </p:nvSpPr>
        <p:spPr bwMode="auto">
          <a:xfrm>
            <a:off x="7170420" y="5078095"/>
            <a:ext cx="2092325" cy="477520"/>
          </a:xfrm>
          <a:prstGeom prst="rect">
            <a:avLst/>
          </a:prstGeom>
          <a:noFill/>
        </p:spPr>
        <p:txBody>
          <a:bodyPr wrap="none" lIns="90000" tIns="46800" rIns="90000" bIns="46800" anchor="ctr" anchorCtr="1">
            <a:normAutofit/>
          </a:bodyPr>
          <a:lstStyle/>
          <a:p>
            <a:pPr lvl="0" algn="l">
              <a:buClrTx/>
              <a:buSzTx/>
              <a:buFontTx/>
            </a:pPr>
            <a:r>
              <a:rPr lang="en-US" altLang="zh-CN" sz="1600" smtClean="0">
                <a:effectLst/>
                <a:latin typeface="思源黑体 CN Normal" panose="020B0400000000000000" pitchFamily="34" charset="-122"/>
                <a:ea typeface="思源黑体 CN Normal" panose="020B0400000000000000" pitchFamily="34" charset="-122"/>
                <a:sym typeface="+mn-ea"/>
              </a:rPr>
              <a:t>工作与理想的一致性</a:t>
            </a:r>
            <a:endParaRPr lang="en-US" altLang="zh-CN" sz="1600" smtClean="0">
              <a:effectLst/>
              <a:latin typeface="思源黑体 CN Normal" panose="020B0400000000000000" pitchFamily="34" charset="-122"/>
              <a:ea typeface="思源黑体 CN Normal" panose="020B0400000000000000" pitchFamily="34" charset="-122"/>
              <a:sym typeface="+mn-ea"/>
            </a:endParaRPr>
          </a:p>
        </p:txBody>
      </p:sp>
      <p:cxnSp>
        <p:nvCxnSpPr>
          <p:cNvPr id="101" name="íšľîḍé"/>
          <p:cNvCxnSpPr/>
          <p:nvPr/>
        </p:nvCxnSpPr>
        <p:spPr>
          <a:xfrm>
            <a:off x="669925" y="5060950"/>
            <a:ext cx="1085088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2" name="ïŝļïḑê"/>
          <p:cNvCxnSpPr/>
          <p:nvPr/>
        </p:nvCxnSpPr>
        <p:spPr>
          <a:xfrm>
            <a:off x="669925" y="5538470"/>
            <a:ext cx="1085088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5" name="iśļîḓé"/>
          <p:cNvGrpSpPr/>
          <p:nvPr/>
        </p:nvGrpSpPr>
        <p:grpSpPr>
          <a:xfrm rot="0">
            <a:off x="10020300" y="1979295"/>
            <a:ext cx="614680" cy="2693035"/>
            <a:chOff x="1671410" y="1376772"/>
            <a:chExt cx="614618" cy="2693154"/>
          </a:xfrm>
        </p:grpSpPr>
        <p:sp>
          <p:nvSpPr>
            <p:cNvPr id="106" name="îṣḷïḋe"/>
            <p:cNvSpPr/>
            <p:nvPr/>
          </p:nvSpPr>
          <p:spPr bwMode="auto">
            <a:xfrm flipH="1">
              <a:off x="1671410" y="1376772"/>
              <a:ext cx="185545" cy="2693154"/>
            </a:xfrm>
            <a:custGeom>
              <a:avLst/>
              <a:gdLst/>
              <a:ahLst/>
              <a:cxnLst>
                <a:cxn ang="0">
                  <a:pos x="0" y="0"/>
                </a:cxn>
                <a:cxn ang="0">
                  <a:pos x="0" y="0"/>
                </a:cxn>
                <a:cxn ang="0">
                  <a:pos x="0" y="653"/>
                </a:cxn>
                <a:cxn ang="0">
                  <a:pos x="0" y="653"/>
                </a:cxn>
                <a:cxn ang="0">
                  <a:pos x="37" y="635"/>
                </a:cxn>
                <a:cxn ang="0">
                  <a:pos x="37" y="17"/>
                </a:cxn>
                <a:cxn ang="0">
                  <a:pos x="0" y="0"/>
                </a:cxn>
              </a:cxnLst>
              <a:rect l="0" t="0" r="r" b="b"/>
              <a:pathLst>
                <a:path w="37" h="653">
                  <a:moveTo>
                    <a:pt x="0" y="0"/>
                  </a:moveTo>
                  <a:cubicBezTo>
                    <a:pt x="0" y="0"/>
                    <a:pt x="0" y="0"/>
                    <a:pt x="0" y="0"/>
                  </a:cubicBezTo>
                  <a:cubicBezTo>
                    <a:pt x="0" y="653"/>
                    <a:pt x="0" y="653"/>
                    <a:pt x="0" y="653"/>
                  </a:cubicBezTo>
                  <a:cubicBezTo>
                    <a:pt x="0" y="653"/>
                    <a:pt x="0" y="653"/>
                    <a:pt x="0" y="653"/>
                  </a:cubicBezTo>
                  <a:cubicBezTo>
                    <a:pt x="20" y="653"/>
                    <a:pt x="37" y="645"/>
                    <a:pt x="37" y="635"/>
                  </a:cubicBezTo>
                  <a:cubicBezTo>
                    <a:pt x="37" y="17"/>
                    <a:pt x="37" y="17"/>
                    <a:pt x="37" y="17"/>
                  </a:cubicBezTo>
                  <a:cubicBezTo>
                    <a:pt x="37" y="8"/>
                    <a:pt x="20" y="0"/>
                    <a:pt x="0" y="0"/>
                  </a:cubicBezTo>
                  <a:close/>
                </a:path>
              </a:pathLst>
            </a:custGeom>
            <a:solidFill>
              <a:schemeClr val="tx2">
                <a:lumMod val="75000"/>
              </a:schemeClr>
            </a:solidFill>
            <a:ln w="9525">
              <a:noFill/>
              <a:round/>
            </a:ln>
          </p:spPr>
          <p:txBody>
            <a:bodyPr vert="horz" wrap="none" lIns="91440" tIns="45720" rIns="91440" bIns="45720" anchor="ctr" anchorCtr="1" compatLnSpc="1">
              <a:normAutofit/>
            </a:bodyPr>
            <a:lstStyle/>
            <a:p>
              <a:pPr algn="ctr"/>
              <a:r>
                <a:rPr lang="en-US" altLang="zh-CN" sz="100" smtClean="0">
                  <a:solidFill>
                    <a:schemeClr val="bg1"/>
                  </a:solidFill>
                </a:rPr>
                <a:t>T </a:t>
              </a:r>
              <a:r>
                <a:rPr lang="en-US" altLang="zh-CN" smtClean="0">
                  <a:solidFill>
                    <a:schemeClr val="bg1"/>
                  </a:solidFill>
                </a:rPr>
                <a:t>ext here</a:t>
              </a:r>
              <a:endParaRPr lang="zh-CN" altLang="en-US" dirty="0">
                <a:solidFill>
                  <a:schemeClr val="bg1"/>
                </a:solidFill>
              </a:endParaRPr>
            </a:p>
          </p:txBody>
        </p:sp>
        <p:sp>
          <p:nvSpPr>
            <p:cNvPr id="107" name="i$ľïďe"/>
            <p:cNvSpPr/>
            <p:nvPr/>
          </p:nvSpPr>
          <p:spPr bwMode="auto">
            <a:xfrm flipH="1">
              <a:off x="1671410" y="1458530"/>
              <a:ext cx="614618" cy="2529641"/>
            </a:xfrm>
            <a:custGeom>
              <a:avLst/>
              <a:gdLst/>
              <a:ahLst/>
              <a:cxnLst>
                <a:cxn ang="0">
                  <a:pos x="0" y="94"/>
                </a:cxn>
                <a:cxn ang="0">
                  <a:pos x="0" y="521"/>
                </a:cxn>
                <a:cxn ang="0">
                  <a:pos x="124" y="614"/>
                </a:cxn>
                <a:cxn ang="0">
                  <a:pos x="124" y="0"/>
                </a:cxn>
                <a:cxn ang="0">
                  <a:pos x="0" y="94"/>
                </a:cxn>
              </a:cxnLst>
              <a:rect l="0" t="0" r="r" b="b"/>
              <a:pathLst>
                <a:path w="124" h="614">
                  <a:moveTo>
                    <a:pt x="0" y="94"/>
                  </a:moveTo>
                  <a:cubicBezTo>
                    <a:pt x="0" y="521"/>
                    <a:pt x="0" y="521"/>
                    <a:pt x="0" y="521"/>
                  </a:cubicBezTo>
                  <a:cubicBezTo>
                    <a:pt x="0" y="576"/>
                    <a:pt x="109" y="559"/>
                    <a:pt x="124" y="614"/>
                  </a:cubicBezTo>
                  <a:cubicBezTo>
                    <a:pt x="124" y="0"/>
                    <a:pt x="124" y="0"/>
                    <a:pt x="124" y="0"/>
                  </a:cubicBezTo>
                  <a:cubicBezTo>
                    <a:pt x="109" y="55"/>
                    <a:pt x="0" y="38"/>
                    <a:pt x="0" y="94"/>
                  </a:cubicBezTo>
                  <a:close/>
                </a:path>
              </a:pathLst>
            </a:custGeom>
            <a:solidFill>
              <a:schemeClr val="tx2"/>
            </a:solidFill>
            <a:ln w="9525">
              <a:noFill/>
              <a:round/>
            </a:ln>
          </p:spPr>
          <p:txBody>
            <a:bodyPr vert="eaVert" wrap="none" lIns="91440" tIns="45720" rIns="91440" bIns="45720" anchor="ctr" anchorCtr="1" compatLnSpc="1">
              <a:normAutofit/>
            </a:bodyPr>
            <a:lstStyle/>
            <a:p>
              <a:pPr algn="ctr">
                <a:spcBef>
                  <a:spcPct val="0"/>
                </a:spcBef>
              </a:pPr>
              <a:r>
                <a:rPr lang="en-US" altLang="zh-CN"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所现即所求</a:t>
              </a:r>
              <a:endParaRPr lang="en-US" altLang="zh-CN"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grpSp>
        <p:nvGrpSpPr>
          <p:cNvPr id="108" name="îsļîḍé"/>
          <p:cNvGrpSpPr/>
          <p:nvPr/>
        </p:nvGrpSpPr>
        <p:grpSpPr>
          <a:xfrm rot="0">
            <a:off x="10485755" y="3013075"/>
            <a:ext cx="636270" cy="629285"/>
            <a:chOff x="2941184" y="2662891"/>
            <a:chExt cx="635765" cy="629531"/>
          </a:xfrm>
        </p:grpSpPr>
        <p:sp>
          <p:nvSpPr>
            <p:cNvPr id="109" name="iṧļîďè"/>
            <p:cNvSpPr/>
            <p:nvPr/>
          </p:nvSpPr>
          <p:spPr bwMode="auto">
            <a:xfrm>
              <a:off x="2941184" y="2662891"/>
              <a:ext cx="635765" cy="629531"/>
            </a:xfrm>
            <a:custGeom>
              <a:avLst/>
              <a:gdLst/>
              <a:ahLst/>
              <a:cxnLst>
                <a:cxn ang="0">
                  <a:pos x="93" y="0"/>
                </a:cxn>
                <a:cxn ang="0">
                  <a:pos x="102" y="1"/>
                </a:cxn>
                <a:cxn ang="0">
                  <a:pos x="160" y="30"/>
                </a:cxn>
                <a:cxn ang="0">
                  <a:pos x="165" y="37"/>
                </a:cxn>
                <a:cxn ang="0">
                  <a:pos x="182" y="105"/>
                </a:cxn>
                <a:cxn ang="0">
                  <a:pos x="181" y="114"/>
                </a:cxn>
                <a:cxn ang="0">
                  <a:pos x="140" y="169"/>
                </a:cxn>
                <a:cxn ang="0">
                  <a:pos x="132" y="173"/>
                </a:cxn>
                <a:cxn ang="0">
                  <a:pos x="66" y="178"/>
                </a:cxn>
                <a:cxn ang="0">
                  <a:pos x="58" y="175"/>
                </a:cxn>
                <a:cxn ang="0">
                  <a:pos x="9" y="126"/>
                </a:cxn>
                <a:cxn ang="0">
                  <a:pos x="6" y="118"/>
                </a:cxn>
                <a:cxn ang="0">
                  <a:pos x="9" y="56"/>
                </a:cxn>
                <a:cxn ang="0">
                  <a:pos x="13" y="48"/>
                </a:cxn>
                <a:cxn ang="0">
                  <a:pos x="66" y="5"/>
                </a:cxn>
                <a:cxn ang="0">
                  <a:pos x="93" y="0"/>
                </a:cxn>
              </a:cxnLst>
              <a:rect l="0" t="0" r="r" b="b"/>
              <a:pathLst>
                <a:path w="186" h="184">
                  <a:moveTo>
                    <a:pt x="93" y="0"/>
                  </a:moveTo>
                  <a:cubicBezTo>
                    <a:pt x="102" y="1"/>
                    <a:pt x="102" y="1"/>
                    <a:pt x="102" y="1"/>
                  </a:cubicBezTo>
                  <a:cubicBezTo>
                    <a:pt x="125" y="4"/>
                    <a:pt x="144" y="13"/>
                    <a:pt x="160" y="30"/>
                  </a:cubicBezTo>
                  <a:cubicBezTo>
                    <a:pt x="165" y="37"/>
                    <a:pt x="165" y="37"/>
                    <a:pt x="165" y="37"/>
                  </a:cubicBezTo>
                  <a:cubicBezTo>
                    <a:pt x="180" y="58"/>
                    <a:pt x="186" y="80"/>
                    <a:pt x="182" y="105"/>
                  </a:cubicBezTo>
                  <a:cubicBezTo>
                    <a:pt x="181" y="114"/>
                    <a:pt x="181" y="114"/>
                    <a:pt x="181" y="114"/>
                  </a:cubicBezTo>
                  <a:cubicBezTo>
                    <a:pt x="174" y="138"/>
                    <a:pt x="161" y="155"/>
                    <a:pt x="140" y="169"/>
                  </a:cubicBezTo>
                  <a:cubicBezTo>
                    <a:pt x="132" y="173"/>
                    <a:pt x="132" y="173"/>
                    <a:pt x="132" y="173"/>
                  </a:cubicBezTo>
                  <a:cubicBezTo>
                    <a:pt x="110" y="183"/>
                    <a:pt x="89" y="184"/>
                    <a:pt x="66" y="178"/>
                  </a:cubicBezTo>
                  <a:cubicBezTo>
                    <a:pt x="58" y="175"/>
                    <a:pt x="58" y="175"/>
                    <a:pt x="58" y="175"/>
                  </a:cubicBezTo>
                  <a:cubicBezTo>
                    <a:pt x="35" y="165"/>
                    <a:pt x="19" y="149"/>
                    <a:pt x="9" y="126"/>
                  </a:cubicBezTo>
                  <a:cubicBezTo>
                    <a:pt x="6" y="118"/>
                    <a:pt x="6" y="118"/>
                    <a:pt x="6" y="118"/>
                  </a:cubicBezTo>
                  <a:cubicBezTo>
                    <a:pt x="0" y="97"/>
                    <a:pt x="1" y="77"/>
                    <a:pt x="9" y="56"/>
                  </a:cubicBezTo>
                  <a:cubicBezTo>
                    <a:pt x="13" y="48"/>
                    <a:pt x="13" y="48"/>
                    <a:pt x="13" y="48"/>
                  </a:cubicBezTo>
                  <a:cubicBezTo>
                    <a:pt x="25" y="27"/>
                    <a:pt x="42" y="12"/>
                    <a:pt x="66" y="5"/>
                  </a:cubicBezTo>
                  <a:cubicBezTo>
                    <a:pt x="75" y="2"/>
                    <a:pt x="83" y="1"/>
                    <a:pt x="93" y="0"/>
                  </a:cubicBezTo>
                  <a:close/>
                </a:path>
              </a:pathLst>
            </a:custGeom>
            <a:solidFill>
              <a:schemeClr val="tx2"/>
            </a:solidFill>
            <a:ln w="38100">
              <a:solidFill>
                <a:schemeClr val="bg1"/>
              </a:solidFill>
              <a:round/>
            </a:ln>
          </p:spPr>
          <p:txBody>
            <a:bodyPr anchor="ctr"/>
            <a:lstStyle/>
            <a:p>
              <a:pPr algn="ctr"/>
            </a:p>
          </p:txBody>
        </p:sp>
        <p:sp>
          <p:nvSpPr>
            <p:cNvPr id="110" name="işḷîḍê"/>
            <p:cNvSpPr/>
            <p:nvPr/>
          </p:nvSpPr>
          <p:spPr bwMode="auto">
            <a:xfrm>
              <a:off x="3091814" y="2856231"/>
              <a:ext cx="334504" cy="242849"/>
            </a:xfrm>
            <a:custGeom>
              <a:avLst/>
              <a:gdLst>
                <a:gd name="connsiteX0" fmla="*/ 467299 w 608627"/>
                <a:gd name="connsiteY0" fmla="*/ 61262 h 441863"/>
                <a:gd name="connsiteX1" fmla="*/ 467299 w 608627"/>
                <a:gd name="connsiteY1" fmla="*/ 88065 h 441863"/>
                <a:gd name="connsiteX2" fmla="*/ 440549 w 608627"/>
                <a:gd name="connsiteY2" fmla="*/ 88065 h 441863"/>
                <a:gd name="connsiteX3" fmla="*/ 440549 w 608627"/>
                <a:gd name="connsiteY3" fmla="*/ 108704 h 441863"/>
                <a:gd name="connsiteX4" fmla="*/ 467299 w 608627"/>
                <a:gd name="connsiteY4" fmla="*/ 108704 h 441863"/>
                <a:gd name="connsiteX5" fmla="*/ 467299 w 608627"/>
                <a:gd name="connsiteY5" fmla="*/ 135508 h 441863"/>
                <a:gd name="connsiteX6" fmla="*/ 488064 w 608627"/>
                <a:gd name="connsiteY6" fmla="*/ 135508 h 441863"/>
                <a:gd name="connsiteX7" fmla="*/ 488064 w 608627"/>
                <a:gd name="connsiteY7" fmla="*/ 108704 h 441863"/>
                <a:gd name="connsiteX8" fmla="*/ 514814 w 608627"/>
                <a:gd name="connsiteY8" fmla="*/ 108704 h 441863"/>
                <a:gd name="connsiteX9" fmla="*/ 514814 w 608627"/>
                <a:gd name="connsiteY9" fmla="*/ 88065 h 441863"/>
                <a:gd name="connsiteX10" fmla="*/ 488064 w 608627"/>
                <a:gd name="connsiteY10" fmla="*/ 88065 h 441863"/>
                <a:gd name="connsiteX11" fmla="*/ 488064 w 608627"/>
                <a:gd name="connsiteY11" fmla="*/ 61262 h 441863"/>
                <a:gd name="connsiteX12" fmla="*/ 436901 w 608627"/>
                <a:gd name="connsiteY12" fmla="*/ 8309 h 441863"/>
                <a:gd name="connsiteX13" fmla="*/ 518555 w 608627"/>
                <a:gd name="connsiteY13" fmla="*/ 8309 h 441863"/>
                <a:gd name="connsiteX14" fmla="*/ 608627 w 608627"/>
                <a:gd name="connsiteY14" fmla="*/ 98245 h 441863"/>
                <a:gd name="connsiteX15" fmla="*/ 518555 w 608627"/>
                <a:gd name="connsiteY15" fmla="*/ 188180 h 441863"/>
                <a:gd name="connsiteX16" fmla="*/ 457478 w 608627"/>
                <a:gd name="connsiteY16" fmla="*/ 188180 h 441863"/>
                <a:gd name="connsiteX17" fmla="*/ 416043 w 608627"/>
                <a:gd name="connsiteY17" fmla="*/ 229459 h 441863"/>
                <a:gd name="connsiteX18" fmla="*/ 408467 w 608627"/>
                <a:gd name="connsiteY18" fmla="*/ 226377 h 441863"/>
                <a:gd name="connsiteX19" fmla="*/ 408467 w 608627"/>
                <a:gd name="connsiteY19" fmla="*/ 183511 h 441863"/>
                <a:gd name="connsiteX20" fmla="*/ 346829 w 608627"/>
                <a:gd name="connsiteY20" fmla="*/ 98245 h 441863"/>
                <a:gd name="connsiteX21" fmla="*/ 436901 w 608627"/>
                <a:gd name="connsiteY21" fmla="*/ 8309 h 441863"/>
                <a:gd name="connsiteX22" fmla="*/ 206408 w 608627"/>
                <a:gd name="connsiteY22" fmla="*/ 368 h 441863"/>
                <a:gd name="connsiteX23" fmla="*/ 256349 w 608627"/>
                <a:gd name="connsiteY23" fmla="*/ 10919 h 441863"/>
                <a:gd name="connsiteX24" fmla="*/ 280666 w 608627"/>
                <a:gd name="connsiteY24" fmla="*/ 33611 h 441863"/>
                <a:gd name="connsiteX25" fmla="*/ 307507 w 608627"/>
                <a:gd name="connsiteY25" fmla="*/ 118492 h 441863"/>
                <a:gd name="connsiteX26" fmla="*/ 305730 w 608627"/>
                <a:gd name="connsiteY26" fmla="*/ 126149 h 441863"/>
                <a:gd name="connsiteX27" fmla="*/ 312838 w 608627"/>
                <a:gd name="connsiteY27" fmla="*/ 161820 h 441863"/>
                <a:gd name="connsiteX28" fmla="*/ 295536 w 608627"/>
                <a:gd name="connsiteY28" fmla="*/ 191888 h 441863"/>
                <a:gd name="connsiteX29" fmla="*/ 283471 w 608627"/>
                <a:gd name="connsiteY29" fmla="*/ 224944 h 441863"/>
                <a:gd name="connsiteX30" fmla="*/ 283471 w 608627"/>
                <a:gd name="connsiteY30" fmla="*/ 266311 h 441863"/>
                <a:gd name="connsiteX31" fmla="*/ 285529 w 608627"/>
                <a:gd name="connsiteY31" fmla="*/ 269766 h 441863"/>
                <a:gd name="connsiteX32" fmla="*/ 410383 w 608627"/>
                <a:gd name="connsiteY32" fmla="*/ 349698 h 441863"/>
                <a:gd name="connsiteX33" fmla="*/ 425721 w 608627"/>
                <a:gd name="connsiteY33" fmla="*/ 382007 h 441863"/>
                <a:gd name="connsiteX34" fmla="*/ 425721 w 608627"/>
                <a:gd name="connsiteY34" fmla="*/ 441863 h 441863"/>
                <a:gd name="connsiteX35" fmla="*/ 240824 w 608627"/>
                <a:gd name="connsiteY35" fmla="*/ 441863 h 441863"/>
                <a:gd name="connsiteX36" fmla="*/ 222587 w 608627"/>
                <a:gd name="connsiteY36" fmla="*/ 358569 h 441863"/>
                <a:gd name="connsiteX37" fmla="*/ 212861 w 608627"/>
                <a:gd name="connsiteY37" fmla="*/ 304689 h 441863"/>
                <a:gd name="connsiteX38" fmla="*/ 203134 w 608627"/>
                <a:gd name="connsiteY38" fmla="*/ 358569 h 441863"/>
                <a:gd name="connsiteX39" fmla="*/ 184897 w 608627"/>
                <a:gd name="connsiteY39" fmla="*/ 441863 h 441863"/>
                <a:gd name="connsiteX40" fmla="*/ 0 w 608627"/>
                <a:gd name="connsiteY40" fmla="*/ 441863 h 441863"/>
                <a:gd name="connsiteX41" fmla="*/ 0 w 608627"/>
                <a:gd name="connsiteY41" fmla="*/ 382007 h 441863"/>
                <a:gd name="connsiteX42" fmla="*/ 15245 w 608627"/>
                <a:gd name="connsiteY42" fmla="*/ 349325 h 441863"/>
                <a:gd name="connsiteX43" fmla="*/ 140006 w 608627"/>
                <a:gd name="connsiteY43" fmla="*/ 269392 h 441863"/>
                <a:gd name="connsiteX44" fmla="*/ 142157 w 608627"/>
                <a:gd name="connsiteY44" fmla="*/ 265937 h 441863"/>
                <a:gd name="connsiteX45" fmla="*/ 142157 w 608627"/>
                <a:gd name="connsiteY45" fmla="*/ 224757 h 441863"/>
                <a:gd name="connsiteX46" fmla="*/ 130092 w 608627"/>
                <a:gd name="connsiteY46" fmla="*/ 191608 h 441863"/>
                <a:gd name="connsiteX47" fmla="*/ 112697 w 608627"/>
                <a:gd name="connsiteY47" fmla="*/ 161633 h 441863"/>
                <a:gd name="connsiteX48" fmla="*/ 119430 w 608627"/>
                <a:gd name="connsiteY48" fmla="*/ 125962 h 441863"/>
                <a:gd name="connsiteX49" fmla="*/ 117747 w 608627"/>
                <a:gd name="connsiteY49" fmla="*/ 118399 h 441863"/>
                <a:gd name="connsiteX50" fmla="*/ 117466 w 608627"/>
                <a:gd name="connsiteY50" fmla="*/ 76658 h 441863"/>
                <a:gd name="connsiteX51" fmla="*/ 141876 w 608627"/>
                <a:gd name="connsiteY51" fmla="*/ 33984 h 441863"/>
                <a:gd name="connsiteX52" fmla="*/ 164509 w 608627"/>
                <a:gd name="connsiteY52" fmla="*/ 15308 h 441863"/>
                <a:gd name="connsiteX53" fmla="*/ 186393 w 608627"/>
                <a:gd name="connsiteY53" fmla="*/ 4103 h 441863"/>
                <a:gd name="connsiteX54" fmla="*/ 206408 w 608627"/>
                <a:gd name="connsiteY54" fmla="*/ 368 h 44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627" h="441863">
                  <a:moveTo>
                    <a:pt x="467299" y="61262"/>
                  </a:moveTo>
                  <a:lnTo>
                    <a:pt x="467299" y="88065"/>
                  </a:lnTo>
                  <a:lnTo>
                    <a:pt x="440549" y="88065"/>
                  </a:lnTo>
                  <a:lnTo>
                    <a:pt x="440549" y="108704"/>
                  </a:lnTo>
                  <a:lnTo>
                    <a:pt x="467299" y="108704"/>
                  </a:lnTo>
                  <a:lnTo>
                    <a:pt x="467299" y="135508"/>
                  </a:lnTo>
                  <a:lnTo>
                    <a:pt x="488064" y="135508"/>
                  </a:lnTo>
                  <a:lnTo>
                    <a:pt x="488064" y="108704"/>
                  </a:lnTo>
                  <a:lnTo>
                    <a:pt x="514814" y="108704"/>
                  </a:lnTo>
                  <a:lnTo>
                    <a:pt x="514814" y="88065"/>
                  </a:lnTo>
                  <a:lnTo>
                    <a:pt x="488064" y="88065"/>
                  </a:lnTo>
                  <a:lnTo>
                    <a:pt x="488064" y="61262"/>
                  </a:lnTo>
                  <a:close/>
                  <a:moveTo>
                    <a:pt x="436901" y="8309"/>
                  </a:moveTo>
                  <a:lnTo>
                    <a:pt x="518555" y="8309"/>
                  </a:lnTo>
                  <a:cubicBezTo>
                    <a:pt x="568315" y="8309"/>
                    <a:pt x="608627" y="48654"/>
                    <a:pt x="608627" y="98245"/>
                  </a:cubicBezTo>
                  <a:cubicBezTo>
                    <a:pt x="608627" y="147929"/>
                    <a:pt x="568315" y="188180"/>
                    <a:pt x="518555" y="188180"/>
                  </a:cubicBezTo>
                  <a:lnTo>
                    <a:pt x="457478" y="188180"/>
                  </a:lnTo>
                  <a:lnTo>
                    <a:pt x="416043" y="229459"/>
                  </a:lnTo>
                  <a:cubicBezTo>
                    <a:pt x="413331" y="232354"/>
                    <a:pt x="408467" y="230393"/>
                    <a:pt x="408467" y="226377"/>
                  </a:cubicBezTo>
                  <a:lnTo>
                    <a:pt x="408467" y="183511"/>
                  </a:lnTo>
                  <a:cubicBezTo>
                    <a:pt x="372644" y="171557"/>
                    <a:pt x="346829" y="137936"/>
                    <a:pt x="346829" y="98245"/>
                  </a:cubicBezTo>
                  <a:cubicBezTo>
                    <a:pt x="346829" y="48561"/>
                    <a:pt x="387142" y="8309"/>
                    <a:pt x="436901" y="8309"/>
                  </a:cubicBezTo>
                  <a:close/>
                  <a:moveTo>
                    <a:pt x="206408" y="368"/>
                  </a:moveTo>
                  <a:cubicBezTo>
                    <a:pt x="228105" y="-1500"/>
                    <a:pt x="244565" y="4009"/>
                    <a:pt x="256349" y="10919"/>
                  </a:cubicBezTo>
                  <a:cubicBezTo>
                    <a:pt x="273932" y="20818"/>
                    <a:pt x="280666" y="33611"/>
                    <a:pt x="280666" y="33611"/>
                  </a:cubicBezTo>
                  <a:cubicBezTo>
                    <a:pt x="280666" y="33611"/>
                    <a:pt x="321255" y="36505"/>
                    <a:pt x="307507" y="118492"/>
                  </a:cubicBezTo>
                  <a:cubicBezTo>
                    <a:pt x="307133" y="121013"/>
                    <a:pt x="306478" y="123628"/>
                    <a:pt x="305730" y="126149"/>
                  </a:cubicBezTo>
                  <a:cubicBezTo>
                    <a:pt x="313399" y="126149"/>
                    <a:pt x="321349" y="132125"/>
                    <a:pt x="312838" y="161820"/>
                  </a:cubicBezTo>
                  <a:cubicBezTo>
                    <a:pt x="306291" y="184978"/>
                    <a:pt x="300119" y="191514"/>
                    <a:pt x="295536" y="191888"/>
                  </a:cubicBezTo>
                  <a:cubicBezTo>
                    <a:pt x="293946" y="202440"/>
                    <a:pt x="289831" y="214019"/>
                    <a:pt x="283471" y="224944"/>
                  </a:cubicBezTo>
                  <a:lnTo>
                    <a:pt x="283471" y="266311"/>
                  </a:lnTo>
                  <a:cubicBezTo>
                    <a:pt x="283471" y="267805"/>
                    <a:pt x="284220" y="269205"/>
                    <a:pt x="285529" y="269766"/>
                  </a:cubicBezTo>
                  <a:cubicBezTo>
                    <a:pt x="297500" y="275555"/>
                    <a:pt x="356139" y="305156"/>
                    <a:pt x="410383" y="349698"/>
                  </a:cubicBezTo>
                  <a:cubicBezTo>
                    <a:pt x="420110" y="357729"/>
                    <a:pt x="425628" y="369775"/>
                    <a:pt x="425721" y="382007"/>
                  </a:cubicBezTo>
                  <a:lnTo>
                    <a:pt x="425721" y="441863"/>
                  </a:lnTo>
                  <a:lnTo>
                    <a:pt x="240824" y="441863"/>
                  </a:lnTo>
                  <a:lnTo>
                    <a:pt x="222587" y="358569"/>
                  </a:lnTo>
                  <a:cubicBezTo>
                    <a:pt x="259342" y="307117"/>
                    <a:pt x="219688" y="304689"/>
                    <a:pt x="212861" y="304689"/>
                  </a:cubicBezTo>
                  <a:cubicBezTo>
                    <a:pt x="205846" y="304689"/>
                    <a:pt x="166192" y="307117"/>
                    <a:pt x="203134" y="358569"/>
                  </a:cubicBezTo>
                  <a:lnTo>
                    <a:pt x="184897" y="441863"/>
                  </a:lnTo>
                  <a:lnTo>
                    <a:pt x="0" y="441863"/>
                  </a:lnTo>
                  <a:lnTo>
                    <a:pt x="0" y="382007"/>
                  </a:lnTo>
                  <a:cubicBezTo>
                    <a:pt x="0" y="369401"/>
                    <a:pt x="5518" y="357355"/>
                    <a:pt x="15245" y="349325"/>
                  </a:cubicBezTo>
                  <a:cubicBezTo>
                    <a:pt x="69582" y="304783"/>
                    <a:pt x="128222" y="275275"/>
                    <a:pt x="140006" y="269392"/>
                  </a:cubicBezTo>
                  <a:cubicBezTo>
                    <a:pt x="141315" y="268832"/>
                    <a:pt x="142157" y="267431"/>
                    <a:pt x="142157" y="265937"/>
                  </a:cubicBezTo>
                  <a:lnTo>
                    <a:pt x="142157" y="224757"/>
                  </a:lnTo>
                  <a:cubicBezTo>
                    <a:pt x="135797" y="213645"/>
                    <a:pt x="131682" y="202066"/>
                    <a:pt x="130092" y="191608"/>
                  </a:cubicBezTo>
                  <a:cubicBezTo>
                    <a:pt x="125416" y="191234"/>
                    <a:pt x="119337" y="184791"/>
                    <a:pt x="112697" y="161633"/>
                  </a:cubicBezTo>
                  <a:cubicBezTo>
                    <a:pt x="104373" y="132312"/>
                    <a:pt x="111855" y="126149"/>
                    <a:pt x="119430" y="125962"/>
                  </a:cubicBezTo>
                  <a:cubicBezTo>
                    <a:pt x="118869" y="123534"/>
                    <a:pt x="118215" y="120920"/>
                    <a:pt x="117747" y="118399"/>
                  </a:cubicBezTo>
                  <a:cubicBezTo>
                    <a:pt x="114754" y="103551"/>
                    <a:pt x="114006" y="89918"/>
                    <a:pt x="117466" y="76658"/>
                  </a:cubicBezTo>
                  <a:cubicBezTo>
                    <a:pt x="121675" y="59010"/>
                    <a:pt x="131214" y="44909"/>
                    <a:pt x="141876" y="33984"/>
                  </a:cubicBezTo>
                  <a:cubicBezTo>
                    <a:pt x="148610" y="26794"/>
                    <a:pt x="156372" y="20444"/>
                    <a:pt x="164509" y="15308"/>
                  </a:cubicBezTo>
                  <a:cubicBezTo>
                    <a:pt x="171056" y="10733"/>
                    <a:pt x="178444" y="6811"/>
                    <a:pt x="186393" y="4103"/>
                  </a:cubicBezTo>
                  <a:cubicBezTo>
                    <a:pt x="192660" y="2142"/>
                    <a:pt x="199393" y="741"/>
                    <a:pt x="206408" y="368"/>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111" name="išḻídê"/>
          <p:cNvSpPr txBox="1"/>
          <p:nvPr/>
        </p:nvSpPr>
        <p:spPr bwMode="auto">
          <a:xfrm>
            <a:off x="9286240" y="5078095"/>
            <a:ext cx="2092325" cy="477520"/>
          </a:xfrm>
          <a:prstGeom prst="rect">
            <a:avLst/>
          </a:prstGeom>
          <a:noFill/>
        </p:spPr>
        <p:txBody>
          <a:bodyPr wrap="none" lIns="90000" tIns="46800" rIns="90000" bIns="46800" anchor="ctr" anchorCtr="1">
            <a:normAutofit/>
          </a:bodyPr>
          <a:lstStyle/>
          <a:p>
            <a:pPr lvl="0" algn="l">
              <a:buClrTx/>
              <a:buSzTx/>
              <a:buFontTx/>
            </a:pPr>
            <a:r>
              <a:rPr lang="en-US" altLang="zh-CN" sz="1600" smtClean="0">
                <a:effectLst/>
                <a:latin typeface="思源黑体 CN Normal" panose="020B0400000000000000" pitchFamily="34" charset="-122"/>
                <a:ea typeface="思源黑体 CN Normal" panose="020B0400000000000000" pitchFamily="34" charset="-122"/>
                <a:sym typeface="+mn-ea"/>
              </a:rPr>
              <a:t>通路对目标的支持性</a:t>
            </a:r>
            <a:endParaRPr lang="en-US" altLang="zh-CN" sz="1600" smtClean="0">
              <a:effectLst/>
              <a:latin typeface="思源黑体 CN Normal" panose="020B0400000000000000" pitchFamily="34" charset="-122"/>
              <a:ea typeface="思源黑体 CN Normal" panose="020B0400000000000000" pitchFamily="34" charset="-122"/>
              <a:sym typeface="+mn-ea"/>
            </a:endParaRPr>
          </a:p>
        </p:txBody>
      </p:sp>
      <p:grpSp>
        <p:nvGrpSpPr>
          <p:cNvPr id="115" name="isḷíḍé"/>
          <p:cNvGrpSpPr/>
          <p:nvPr/>
        </p:nvGrpSpPr>
        <p:grpSpPr>
          <a:xfrm rot="0">
            <a:off x="3672205" y="1979295"/>
            <a:ext cx="614680" cy="2693035"/>
            <a:chOff x="1671410" y="1376772"/>
            <a:chExt cx="614618" cy="2693154"/>
          </a:xfrm>
        </p:grpSpPr>
        <p:sp>
          <p:nvSpPr>
            <p:cNvPr id="116" name="îṧḷïde"/>
            <p:cNvSpPr/>
            <p:nvPr/>
          </p:nvSpPr>
          <p:spPr bwMode="auto">
            <a:xfrm flipH="1">
              <a:off x="1671410" y="1376772"/>
              <a:ext cx="185545" cy="2693154"/>
            </a:xfrm>
            <a:custGeom>
              <a:avLst/>
              <a:gdLst/>
              <a:ahLst/>
              <a:cxnLst>
                <a:cxn ang="0">
                  <a:pos x="0" y="0"/>
                </a:cxn>
                <a:cxn ang="0">
                  <a:pos x="0" y="0"/>
                </a:cxn>
                <a:cxn ang="0">
                  <a:pos x="0" y="653"/>
                </a:cxn>
                <a:cxn ang="0">
                  <a:pos x="0" y="653"/>
                </a:cxn>
                <a:cxn ang="0">
                  <a:pos x="37" y="635"/>
                </a:cxn>
                <a:cxn ang="0">
                  <a:pos x="37" y="17"/>
                </a:cxn>
                <a:cxn ang="0">
                  <a:pos x="0" y="0"/>
                </a:cxn>
              </a:cxnLst>
              <a:rect l="0" t="0" r="r" b="b"/>
              <a:pathLst>
                <a:path w="37" h="653">
                  <a:moveTo>
                    <a:pt x="0" y="0"/>
                  </a:moveTo>
                  <a:cubicBezTo>
                    <a:pt x="0" y="0"/>
                    <a:pt x="0" y="0"/>
                    <a:pt x="0" y="0"/>
                  </a:cubicBezTo>
                  <a:cubicBezTo>
                    <a:pt x="0" y="653"/>
                    <a:pt x="0" y="653"/>
                    <a:pt x="0" y="653"/>
                  </a:cubicBezTo>
                  <a:cubicBezTo>
                    <a:pt x="0" y="653"/>
                    <a:pt x="0" y="653"/>
                    <a:pt x="0" y="653"/>
                  </a:cubicBezTo>
                  <a:cubicBezTo>
                    <a:pt x="20" y="653"/>
                    <a:pt x="37" y="645"/>
                    <a:pt x="37" y="635"/>
                  </a:cubicBezTo>
                  <a:cubicBezTo>
                    <a:pt x="37" y="17"/>
                    <a:pt x="37" y="17"/>
                    <a:pt x="37" y="17"/>
                  </a:cubicBezTo>
                  <a:cubicBezTo>
                    <a:pt x="37" y="8"/>
                    <a:pt x="20" y="0"/>
                    <a:pt x="0" y="0"/>
                  </a:cubicBezTo>
                  <a:close/>
                </a:path>
              </a:pathLst>
            </a:custGeom>
            <a:solidFill>
              <a:schemeClr val="tx2">
                <a:lumMod val="75000"/>
              </a:schemeClr>
            </a:solidFill>
            <a:ln w="9525">
              <a:noFill/>
              <a:round/>
            </a:ln>
          </p:spPr>
          <p:txBody>
            <a:bodyPr vert="horz" wrap="none" lIns="91440" tIns="45720" rIns="91440" bIns="45720" anchor="ctr" anchorCtr="1" compatLnSpc="1">
              <a:normAutofit/>
            </a:bodyPr>
            <a:lstStyle/>
            <a:p>
              <a:pPr algn="ctr"/>
              <a:r>
                <a:rPr lang="en-US" altLang="zh-CN" smtClean="0">
                  <a:solidFill>
                    <a:schemeClr val="bg1"/>
                  </a:solidFill>
                </a:rPr>
                <a:t>Te</a:t>
              </a:r>
              <a:r>
                <a:rPr lang="en-US" altLang="zh-CN" sz="100" smtClean="0">
                  <a:solidFill>
                    <a:schemeClr val="bg1"/>
                  </a:solidFill>
                </a:rPr>
                <a:t>x </a:t>
              </a:r>
              <a:r>
                <a:rPr lang="en-US" altLang="zh-CN" smtClean="0">
                  <a:solidFill>
                    <a:schemeClr val="bg1"/>
                  </a:solidFill>
                </a:rPr>
                <a:t>t here</a:t>
              </a:r>
              <a:endParaRPr lang="zh-CN" altLang="en-US" dirty="0">
                <a:solidFill>
                  <a:schemeClr val="bg1"/>
                </a:solidFill>
              </a:endParaRPr>
            </a:p>
          </p:txBody>
        </p:sp>
        <p:sp>
          <p:nvSpPr>
            <p:cNvPr id="117" name="iṥḻíḍê"/>
            <p:cNvSpPr/>
            <p:nvPr/>
          </p:nvSpPr>
          <p:spPr bwMode="auto">
            <a:xfrm flipH="1">
              <a:off x="1671410" y="1458530"/>
              <a:ext cx="614618" cy="2529641"/>
            </a:xfrm>
            <a:custGeom>
              <a:avLst/>
              <a:gdLst/>
              <a:ahLst/>
              <a:cxnLst>
                <a:cxn ang="0">
                  <a:pos x="0" y="94"/>
                </a:cxn>
                <a:cxn ang="0">
                  <a:pos x="0" y="521"/>
                </a:cxn>
                <a:cxn ang="0">
                  <a:pos x="124" y="614"/>
                </a:cxn>
                <a:cxn ang="0">
                  <a:pos x="124" y="0"/>
                </a:cxn>
                <a:cxn ang="0">
                  <a:pos x="0" y="94"/>
                </a:cxn>
              </a:cxnLst>
              <a:rect l="0" t="0" r="r" b="b"/>
              <a:pathLst>
                <a:path w="124" h="614">
                  <a:moveTo>
                    <a:pt x="0" y="94"/>
                  </a:moveTo>
                  <a:cubicBezTo>
                    <a:pt x="0" y="521"/>
                    <a:pt x="0" y="521"/>
                    <a:pt x="0" y="521"/>
                  </a:cubicBezTo>
                  <a:cubicBezTo>
                    <a:pt x="0" y="576"/>
                    <a:pt x="109" y="559"/>
                    <a:pt x="124" y="614"/>
                  </a:cubicBezTo>
                  <a:cubicBezTo>
                    <a:pt x="124" y="0"/>
                    <a:pt x="124" y="0"/>
                    <a:pt x="124" y="0"/>
                  </a:cubicBezTo>
                  <a:cubicBezTo>
                    <a:pt x="109" y="55"/>
                    <a:pt x="0" y="38"/>
                    <a:pt x="0" y="94"/>
                  </a:cubicBezTo>
                  <a:close/>
                </a:path>
              </a:pathLst>
            </a:custGeom>
            <a:solidFill>
              <a:schemeClr val="tx2"/>
            </a:solidFill>
            <a:ln w="9525">
              <a:noFill/>
              <a:round/>
            </a:ln>
          </p:spPr>
          <p:txBody>
            <a:bodyPr vert="eaVert" wrap="none" lIns="91440" tIns="45720" rIns="91440" bIns="45720" anchor="ctr" anchorCtr="1" compatLnSpc="1">
              <a:normAutofit/>
            </a:bodyPr>
            <a:lstStyle/>
            <a:p>
              <a:pPr algn="ctr">
                <a:spcBef>
                  <a:spcPct val="0"/>
                </a:spcBef>
              </a:pPr>
              <a:r>
                <a:rPr lang="en-US" altLang="zh-CN"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所做即所乐</a:t>
              </a:r>
              <a:endParaRPr lang="en-US" altLang="zh-CN" smtClean="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grpSp>
        <p:nvGrpSpPr>
          <p:cNvPr id="118" name="ïṩļïďé"/>
          <p:cNvGrpSpPr/>
          <p:nvPr/>
        </p:nvGrpSpPr>
        <p:grpSpPr>
          <a:xfrm rot="0">
            <a:off x="4137660" y="3013075"/>
            <a:ext cx="636270" cy="629285"/>
            <a:chOff x="2941184" y="2662891"/>
            <a:chExt cx="635765" cy="629531"/>
          </a:xfrm>
        </p:grpSpPr>
        <p:sp>
          <p:nvSpPr>
            <p:cNvPr id="119" name="išḻíďé"/>
            <p:cNvSpPr/>
            <p:nvPr/>
          </p:nvSpPr>
          <p:spPr bwMode="auto">
            <a:xfrm>
              <a:off x="2941184" y="2662891"/>
              <a:ext cx="635765" cy="629531"/>
            </a:xfrm>
            <a:custGeom>
              <a:avLst/>
              <a:gdLst/>
              <a:ahLst/>
              <a:cxnLst>
                <a:cxn ang="0">
                  <a:pos x="93" y="0"/>
                </a:cxn>
                <a:cxn ang="0">
                  <a:pos x="102" y="1"/>
                </a:cxn>
                <a:cxn ang="0">
                  <a:pos x="160" y="30"/>
                </a:cxn>
                <a:cxn ang="0">
                  <a:pos x="165" y="37"/>
                </a:cxn>
                <a:cxn ang="0">
                  <a:pos x="182" y="105"/>
                </a:cxn>
                <a:cxn ang="0">
                  <a:pos x="181" y="114"/>
                </a:cxn>
                <a:cxn ang="0">
                  <a:pos x="140" y="169"/>
                </a:cxn>
                <a:cxn ang="0">
                  <a:pos x="132" y="173"/>
                </a:cxn>
                <a:cxn ang="0">
                  <a:pos x="66" y="178"/>
                </a:cxn>
                <a:cxn ang="0">
                  <a:pos x="58" y="175"/>
                </a:cxn>
                <a:cxn ang="0">
                  <a:pos x="9" y="126"/>
                </a:cxn>
                <a:cxn ang="0">
                  <a:pos x="6" y="118"/>
                </a:cxn>
                <a:cxn ang="0">
                  <a:pos x="9" y="56"/>
                </a:cxn>
                <a:cxn ang="0">
                  <a:pos x="13" y="48"/>
                </a:cxn>
                <a:cxn ang="0">
                  <a:pos x="66" y="5"/>
                </a:cxn>
                <a:cxn ang="0">
                  <a:pos x="93" y="0"/>
                </a:cxn>
              </a:cxnLst>
              <a:rect l="0" t="0" r="r" b="b"/>
              <a:pathLst>
                <a:path w="186" h="184">
                  <a:moveTo>
                    <a:pt x="93" y="0"/>
                  </a:moveTo>
                  <a:cubicBezTo>
                    <a:pt x="102" y="1"/>
                    <a:pt x="102" y="1"/>
                    <a:pt x="102" y="1"/>
                  </a:cubicBezTo>
                  <a:cubicBezTo>
                    <a:pt x="125" y="4"/>
                    <a:pt x="144" y="13"/>
                    <a:pt x="160" y="30"/>
                  </a:cubicBezTo>
                  <a:cubicBezTo>
                    <a:pt x="165" y="37"/>
                    <a:pt x="165" y="37"/>
                    <a:pt x="165" y="37"/>
                  </a:cubicBezTo>
                  <a:cubicBezTo>
                    <a:pt x="180" y="58"/>
                    <a:pt x="186" y="80"/>
                    <a:pt x="182" y="105"/>
                  </a:cubicBezTo>
                  <a:cubicBezTo>
                    <a:pt x="181" y="114"/>
                    <a:pt x="181" y="114"/>
                    <a:pt x="181" y="114"/>
                  </a:cubicBezTo>
                  <a:cubicBezTo>
                    <a:pt x="174" y="138"/>
                    <a:pt x="161" y="155"/>
                    <a:pt x="140" y="169"/>
                  </a:cubicBezTo>
                  <a:cubicBezTo>
                    <a:pt x="132" y="173"/>
                    <a:pt x="132" y="173"/>
                    <a:pt x="132" y="173"/>
                  </a:cubicBezTo>
                  <a:cubicBezTo>
                    <a:pt x="110" y="183"/>
                    <a:pt x="89" y="184"/>
                    <a:pt x="66" y="178"/>
                  </a:cubicBezTo>
                  <a:cubicBezTo>
                    <a:pt x="58" y="175"/>
                    <a:pt x="58" y="175"/>
                    <a:pt x="58" y="175"/>
                  </a:cubicBezTo>
                  <a:cubicBezTo>
                    <a:pt x="35" y="165"/>
                    <a:pt x="19" y="149"/>
                    <a:pt x="9" y="126"/>
                  </a:cubicBezTo>
                  <a:cubicBezTo>
                    <a:pt x="6" y="118"/>
                    <a:pt x="6" y="118"/>
                    <a:pt x="6" y="118"/>
                  </a:cubicBezTo>
                  <a:cubicBezTo>
                    <a:pt x="0" y="97"/>
                    <a:pt x="1" y="77"/>
                    <a:pt x="9" y="56"/>
                  </a:cubicBezTo>
                  <a:cubicBezTo>
                    <a:pt x="13" y="48"/>
                    <a:pt x="13" y="48"/>
                    <a:pt x="13" y="48"/>
                  </a:cubicBezTo>
                  <a:cubicBezTo>
                    <a:pt x="25" y="27"/>
                    <a:pt x="42" y="12"/>
                    <a:pt x="66" y="5"/>
                  </a:cubicBezTo>
                  <a:cubicBezTo>
                    <a:pt x="75" y="2"/>
                    <a:pt x="83" y="1"/>
                    <a:pt x="93" y="0"/>
                  </a:cubicBezTo>
                  <a:close/>
                </a:path>
              </a:pathLst>
            </a:custGeom>
            <a:solidFill>
              <a:schemeClr val="tx2"/>
            </a:solidFill>
            <a:ln w="38100">
              <a:solidFill>
                <a:schemeClr val="bg1"/>
              </a:solidFill>
              <a:round/>
            </a:ln>
          </p:spPr>
          <p:txBody>
            <a:bodyPr anchor="ctr"/>
            <a:lstStyle/>
            <a:p>
              <a:pPr algn="ctr"/>
              <a:endParaRPr dirty="0"/>
            </a:p>
          </p:txBody>
        </p:sp>
        <p:sp>
          <p:nvSpPr>
            <p:cNvPr id="120" name="ïšlïḓè"/>
            <p:cNvSpPr/>
            <p:nvPr/>
          </p:nvSpPr>
          <p:spPr bwMode="auto">
            <a:xfrm>
              <a:off x="3091814" y="2856231"/>
              <a:ext cx="334504" cy="242849"/>
            </a:xfrm>
            <a:custGeom>
              <a:avLst/>
              <a:gdLst>
                <a:gd name="connsiteX0" fmla="*/ 467299 w 608627"/>
                <a:gd name="connsiteY0" fmla="*/ 61262 h 441863"/>
                <a:gd name="connsiteX1" fmla="*/ 467299 w 608627"/>
                <a:gd name="connsiteY1" fmla="*/ 88065 h 441863"/>
                <a:gd name="connsiteX2" fmla="*/ 440549 w 608627"/>
                <a:gd name="connsiteY2" fmla="*/ 88065 h 441863"/>
                <a:gd name="connsiteX3" fmla="*/ 440549 w 608627"/>
                <a:gd name="connsiteY3" fmla="*/ 108704 h 441863"/>
                <a:gd name="connsiteX4" fmla="*/ 467299 w 608627"/>
                <a:gd name="connsiteY4" fmla="*/ 108704 h 441863"/>
                <a:gd name="connsiteX5" fmla="*/ 467299 w 608627"/>
                <a:gd name="connsiteY5" fmla="*/ 135508 h 441863"/>
                <a:gd name="connsiteX6" fmla="*/ 488064 w 608627"/>
                <a:gd name="connsiteY6" fmla="*/ 135508 h 441863"/>
                <a:gd name="connsiteX7" fmla="*/ 488064 w 608627"/>
                <a:gd name="connsiteY7" fmla="*/ 108704 h 441863"/>
                <a:gd name="connsiteX8" fmla="*/ 514814 w 608627"/>
                <a:gd name="connsiteY8" fmla="*/ 108704 h 441863"/>
                <a:gd name="connsiteX9" fmla="*/ 514814 w 608627"/>
                <a:gd name="connsiteY9" fmla="*/ 88065 h 441863"/>
                <a:gd name="connsiteX10" fmla="*/ 488064 w 608627"/>
                <a:gd name="connsiteY10" fmla="*/ 88065 h 441863"/>
                <a:gd name="connsiteX11" fmla="*/ 488064 w 608627"/>
                <a:gd name="connsiteY11" fmla="*/ 61262 h 441863"/>
                <a:gd name="connsiteX12" fmla="*/ 436901 w 608627"/>
                <a:gd name="connsiteY12" fmla="*/ 8309 h 441863"/>
                <a:gd name="connsiteX13" fmla="*/ 518555 w 608627"/>
                <a:gd name="connsiteY13" fmla="*/ 8309 h 441863"/>
                <a:gd name="connsiteX14" fmla="*/ 608627 w 608627"/>
                <a:gd name="connsiteY14" fmla="*/ 98245 h 441863"/>
                <a:gd name="connsiteX15" fmla="*/ 518555 w 608627"/>
                <a:gd name="connsiteY15" fmla="*/ 188180 h 441863"/>
                <a:gd name="connsiteX16" fmla="*/ 457478 w 608627"/>
                <a:gd name="connsiteY16" fmla="*/ 188180 h 441863"/>
                <a:gd name="connsiteX17" fmla="*/ 416043 w 608627"/>
                <a:gd name="connsiteY17" fmla="*/ 229459 h 441863"/>
                <a:gd name="connsiteX18" fmla="*/ 408467 w 608627"/>
                <a:gd name="connsiteY18" fmla="*/ 226377 h 441863"/>
                <a:gd name="connsiteX19" fmla="*/ 408467 w 608627"/>
                <a:gd name="connsiteY19" fmla="*/ 183511 h 441863"/>
                <a:gd name="connsiteX20" fmla="*/ 346829 w 608627"/>
                <a:gd name="connsiteY20" fmla="*/ 98245 h 441863"/>
                <a:gd name="connsiteX21" fmla="*/ 436901 w 608627"/>
                <a:gd name="connsiteY21" fmla="*/ 8309 h 441863"/>
                <a:gd name="connsiteX22" fmla="*/ 206408 w 608627"/>
                <a:gd name="connsiteY22" fmla="*/ 368 h 441863"/>
                <a:gd name="connsiteX23" fmla="*/ 256349 w 608627"/>
                <a:gd name="connsiteY23" fmla="*/ 10919 h 441863"/>
                <a:gd name="connsiteX24" fmla="*/ 280666 w 608627"/>
                <a:gd name="connsiteY24" fmla="*/ 33611 h 441863"/>
                <a:gd name="connsiteX25" fmla="*/ 307507 w 608627"/>
                <a:gd name="connsiteY25" fmla="*/ 118492 h 441863"/>
                <a:gd name="connsiteX26" fmla="*/ 305730 w 608627"/>
                <a:gd name="connsiteY26" fmla="*/ 126149 h 441863"/>
                <a:gd name="connsiteX27" fmla="*/ 312838 w 608627"/>
                <a:gd name="connsiteY27" fmla="*/ 161820 h 441863"/>
                <a:gd name="connsiteX28" fmla="*/ 295536 w 608627"/>
                <a:gd name="connsiteY28" fmla="*/ 191888 h 441863"/>
                <a:gd name="connsiteX29" fmla="*/ 283471 w 608627"/>
                <a:gd name="connsiteY29" fmla="*/ 224944 h 441863"/>
                <a:gd name="connsiteX30" fmla="*/ 283471 w 608627"/>
                <a:gd name="connsiteY30" fmla="*/ 266311 h 441863"/>
                <a:gd name="connsiteX31" fmla="*/ 285529 w 608627"/>
                <a:gd name="connsiteY31" fmla="*/ 269766 h 441863"/>
                <a:gd name="connsiteX32" fmla="*/ 410383 w 608627"/>
                <a:gd name="connsiteY32" fmla="*/ 349698 h 441863"/>
                <a:gd name="connsiteX33" fmla="*/ 425721 w 608627"/>
                <a:gd name="connsiteY33" fmla="*/ 382007 h 441863"/>
                <a:gd name="connsiteX34" fmla="*/ 425721 w 608627"/>
                <a:gd name="connsiteY34" fmla="*/ 441863 h 441863"/>
                <a:gd name="connsiteX35" fmla="*/ 240824 w 608627"/>
                <a:gd name="connsiteY35" fmla="*/ 441863 h 441863"/>
                <a:gd name="connsiteX36" fmla="*/ 222587 w 608627"/>
                <a:gd name="connsiteY36" fmla="*/ 358569 h 441863"/>
                <a:gd name="connsiteX37" fmla="*/ 212861 w 608627"/>
                <a:gd name="connsiteY37" fmla="*/ 304689 h 441863"/>
                <a:gd name="connsiteX38" fmla="*/ 203134 w 608627"/>
                <a:gd name="connsiteY38" fmla="*/ 358569 h 441863"/>
                <a:gd name="connsiteX39" fmla="*/ 184897 w 608627"/>
                <a:gd name="connsiteY39" fmla="*/ 441863 h 441863"/>
                <a:gd name="connsiteX40" fmla="*/ 0 w 608627"/>
                <a:gd name="connsiteY40" fmla="*/ 441863 h 441863"/>
                <a:gd name="connsiteX41" fmla="*/ 0 w 608627"/>
                <a:gd name="connsiteY41" fmla="*/ 382007 h 441863"/>
                <a:gd name="connsiteX42" fmla="*/ 15245 w 608627"/>
                <a:gd name="connsiteY42" fmla="*/ 349325 h 441863"/>
                <a:gd name="connsiteX43" fmla="*/ 140006 w 608627"/>
                <a:gd name="connsiteY43" fmla="*/ 269392 h 441863"/>
                <a:gd name="connsiteX44" fmla="*/ 142157 w 608627"/>
                <a:gd name="connsiteY44" fmla="*/ 265937 h 441863"/>
                <a:gd name="connsiteX45" fmla="*/ 142157 w 608627"/>
                <a:gd name="connsiteY45" fmla="*/ 224757 h 441863"/>
                <a:gd name="connsiteX46" fmla="*/ 130092 w 608627"/>
                <a:gd name="connsiteY46" fmla="*/ 191608 h 441863"/>
                <a:gd name="connsiteX47" fmla="*/ 112697 w 608627"/>
                <a:gd name="connsiteY47" fmla="*/ 161633 h 441863"/>
                <a:gd name="connsiteX48" fmla="*/ 119430 w 608627"/>
                <a:gd name="connsiteY48" fmla="*/ 125962 h 441863"/>
                <a:gd name="connsiteX49" fmla="*/ 117747 w 608627"/>
                <a:gd name="connsiteY49" fmla="*/ 118399 h 441863"/>
                <a:gd name="connsiteX50" fmla="*/ 117466 w 608627"/>
                <a:gd name="connsiteY50" fmla="*/ 76658 h 441863"/>
                <a:gd name="connsiteX51" fmla="*/ 141876 w 608627"/>
                <a:gd name="connsiteY51" fmla="*/ 33984 h 441863"/>
                <a:gd name="connsiteX52" fmla="*/ 164509 w 608627"/>
                <a:gd name="connsiteY52" fmla="*/ 15308 h 441863"/>
                <a:gd name="connsiteX53" fmla="*/ 186393 w 608627"/>
                <a:gd name="connsiteY53" fmla="*/ 4103 h 441863"/>
                <a:gd name="connsiteX54" fmla="*/ 206408 w 608627"/>
                <a:gd name="connsiteY54" fmla="*/ 368 h 44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627" h="441863">
                  <a:moveTo>
                    <a:pt x="467299" y="61262"/>
                  </a:moveTo>
                  <a:lnTo>
                    <a:pt x="467299" y="88065"/>
                  </a:lnTo>
                  <a:lnTo>
                    <a:pt x="440549" y="88065"/>
                  </a:lnTo>
                  <a:lnTo>
                    <a:pt x="440549" y="108704"/>
                  </a:lnTo>
                  <a:lnTo>
                    <a:pt x="467299" y="108704"/>
                  </a:lnTo>
                  <a:lnTo>
                    <a:pt x="467299" y="135508"/>
                  </a:lnTo>
                  <a:lnTo>
                    <a:pt x="488064" y="135508"/>
                  </a:lnTo>
                  <a:lnTo>
                    <a:pt x="488064" y="108704"/>
                  </a:lnTo>
                  <a:lnTo>
                    <a:pt x="514814" y="108704"/>
                  </a:lnTo>
                  <a:lnTo>
                    <a:pt x="514814" y="88065"/>
                  </a:lnTo>
                  <a:lnTo>
                    <a:pt x="488064" y="88065"/>
                  </a:lnTo>
                  <a:lnTo>
                    <a:pt x="488064" y="61262"/>
                  </a:lnTo>
                  <a:close/>
                  <a:moveTo>
                    <a:pt x="436901" y="8309"/>
                  </a:moveTo>
                  <a:lnTo>
                    <a:pt x="518555" y="8309"/>
                  </a:lnTo>
                  <a:cubicBezTo>
                    <a:pt x="568315" y="8309"/>
                    <a:pt x="608627" y="48654"/>
                    <a:pt x="608627" y="98245"/>
                  </a:cubicBezTo>
                  <a:cubicBezTo>
                    <a:pt x="608627" y="147929"/>
                    <a:pt x="568315" y="188180"/>
                    <a:pt x="518555" y="188180"/>
                  </a:cubicBezTo>
                  <a:lnTo>
                    <a:pt x="457478" y="188180"/>
                  </a:lnTo>
                  <a:lnTo>
                    <a:pt x="416043" y="229459"/>
                  </a:lnTo>
                  <a:cubicBezTo>
                    <a:pt x="413331" y="232354"/>
                    <a:pt x="408467" y="230393"/>
                    <a:pt x="408467" y="226377"/>
                  </a:cubicBezTo>
                  <a:lnTo>
                    <a:pt x="408467" y="183511"/>
                  </a:lnTo>
                  <a:cubicBezTo>
                    <a:pt x="372644" y="171557"/>
                    <a:pt x="346829" y="137936"/>
                    <a:pt x="346829" y="98245"/>
                  </a:cubicBezTo>
                  <a:cubicBezTo>
                    <a:pt x="346829" y="48561"/>
                    <a:pt x="387142" y="8309"/>
                    <a:pt x="436901" y="8309"/>
                  </a:cubicBezTo>
                  <a:close/>
                  <a:moveTo>
                    <a:pt x="206408" y="368"/>
                  </a:moveTo>
                  <a:cubicBezTo>
                    <a:pt x="228105" y="-1500"/>
                    <a:pt x="244565" y="4009"/>
                    <a:pt x="256349" y="10919"/>
                  </a:cubicBezTo>
                  <a:cubicBezTo>
                    <a:pt x="273932" y="20818"/>
                    <a:pt x="280666" y="33611"/>
                    <a:pt x="280666" y="33611"/>
                  </a:cubicBezTo>
                  <a:cubicBezTo>
                    <a:pt x="280666" y="33611"/>
                    <a:pt x="321255" y="36505"/>
                    <a:pt x="307507" y="118492"/>
                  </a:cubicBezTo>
                  <a:cubicBezTo>
                    <a:pt x="307133" y="121013"/>
                    <a:pt x="306478" y="123628"/>
                    <a:pt x="305730" y="126149"/>
                  </a:cubicBezTo>
                  <a:cubicBezTo>
                    <a:pt x="313399" y="126149"/>
                    <a:pt x="321349" y="132125"/>
                    <a:pt x="312838" y="161820"/>
                  </a:cubicBezTo>
                  <a:cubicBezTo>
                    <a:pt x="306291" y="184978"/>
                    <a:pt x="300119" y="191514"/>
                    <a:pt x="295536" y="191888"/>
                  </a:cubicBezTo>
                  <a:cubicBezTo>
                    <a:pt x="293946" y="202440"/>
                    <a:pt x="289831" y="214019"/>
                    <a:pt x="283471" y="224944"/>
                  </a:cubicBezTo>
                  <a:lnTo>
                    <a:pt x="283471" y="266311"/>
                  </a:lnTo>
                  <a:cubicBezTo>
                    <a:pt x="283471" y="267805"/>
                    <a:pt x="284220" y="269205"/>
                    <a:pt x="285529" y="269766"/>
                  </a:cubicBezTo>
                  <a:cubicBezTo>
                    <a:pt x="297500" y="275555"/>
                    <a:pt x="356139" y="305156"/>
                    <a:pt x="410383" y="349698"/>
                  </a:cubicBezTo>
                  <a:cubicBezTo>
                    <a:pt x="420110" y="357729"/>
                    <a:pt x="425628" y="369775"/>
                    <a:pt x="425721" y="382007"/>
                  </a:cubicBezTo>
                  <a:lnTo>
                    <a:pt x="425721" y="441863"/>
                  </a:lnTo>
                  <a:lnTo>
                    <a:pt x="240824" y="441863"/>
                  </a:lnTo>
                  <a:lnTo>
                    <a:pt x="222587" y="358569"/>
                  </a:lnTo>
                  <a:cubicBezTo>
                    <a:pt x="259342" y="307117"/>
                    <a:pt x="219688" y="304689"/>
                    <a:pt x="212861" y="304689"/>
                  </a:cubicBezTo>
                  <a:cubicBezTo>
                    <a:pt x="205846" y="304689"/>
                    <a:pt x="166192" y="307117"/>
                    <a:pt x="203134" y="358569"/>
                  </a:cubicBezTo>
                  <a:lnTo>
                    <a:pt x="184897" y="441863"/>
                  </a:lnTo>
                  <a:lnTo>
                    <a:pt x="0" y="441863"/>
                  </a:lnTo>
                  <a:lnTo>
                    <a:pt x="0" y="382007"/>
                  </a:lnTo>
                  <a:cubicBezTo>
                    <a:pt x="0" y="369401"/>
                    <a:pt x="5518" y="357355"/>
                    <a:pt x="15245" y="349325"/>
                  </a:cubicBezTo>
                  <a:cubicBezTo>
                    <a:pt x="69582" y="304783"/>
                    <a:pt x="128222" y="275275"/>
                    <a:pt x="140006" y="269392"/>
                  </a:cubicBezTo>
                  <a:cubicBezTo>
                    <a:pt x="141315" y="268832"/>
                    <a:pt x="142157" y="267431"/>
                    <a:pt x="142157" y="265937"/>
                  </a:cubicBezTo>
                  <a:lnTo>
                    <a:pt x="142157" y="224757"/>
                  </a:lnTo>
                  <a:cubicBezTo>
                    <a:pt x="135797" y="213645"/>
                    <a:pt x="131682" y="202066"/>
                    <a:pt x="130092" y="191608"/>
                  </a:cubicBezTo>
                  <a:cubicBezTo>
                    <a:pt x="125416" y="191234"/>
                    <a:pt x="119337" y="184791"/>
                    <a:pt x="112697" y="161633"/>
                  </a:cubicBezTo>
                  <a:cubicBezTo>
                    <a:pt x="104373" y="132312"/>
                    <a:pt x="111855" y="126149"/>
                    <a:pt x="119430" y="125962"/>
                  </a:cubicBezTo>
                  <a:cubicBezTo>
                    <a:pt x="118869" y="123534"/>
                    <a:pt x="118215" y="120920"/>
                    <a:pt x="117747" y="118399"/>
                  </a:cubicBezTo>
                  <a:cubicBezTo>
                    <a:pt x="114754" y="103551"/>
                    <a:pt x="114006" y="89918"/>
                    <a:pt x="117466" y="76658"/>
                  </a:cubicBezTo>
                  <a:cubicBezTo>
                    <a:pt x="121675" y="59010"/>
                    <a:pt x="131214" y="44909"/>
                    <a:pt x="141876" y="33984"/>
                  </a:cubicBezTo>
                  <a:cubicBezTo>
                    <a:pt x="148610" y="26794"/>
                    <a:pt x="156372" y="20444"/>
                    <a:pt x="164509" y="15308"/>
                  </a:cubicBezTo>
                  <a:cubicBezTo>
                    <a:pt x="171056" y="10733"/>
                    <a:pt x="178444" y="6811"/>
                    <a:pt x="186393" y="4103"/>
                  </a:cubicBezTo>
                  <a:cubicBezTo>
                    <a:pt x="192660" y="2142"/>
                    <a:pt x="199393" y="741"/>
                    <a:pt x="206408" y="368"/>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121" name="işlîḓê"/>
          <p:cNvSpPr txBox="1"/>
          <p:nvPr/>
        </p:nvSpPr>
        <p:spPr bwMode="auto">
          <a:xfrm>
            <a:off x="2938145" y="5078095"/>
            <a:ext cx="2092325" cy="477520"/>
          </a:xfrm>
          <a:prstGeom prst="rect">
            <a:avLst/>
          </a:prstGeom>
          <a:noFill/>
        </p:spPr>
        <p:txBody>
          <a:bodyPr wrap="none" lIns="90000" tIns="46800" rIns="90000" bIns="46800" anchor="ctr" anchorCtr="1">
            <a:normAutofit/>
          </a:bodyPr>
          <a:lstStyle/>
          <a:p>
            <a:pPr lvl="0" algn="l">
              <a:buClrTx/>
              <a:buSzTx/>
              <a:buFontTx/>
            </a:pPr>
            <a:r>
              <a:rPr lang="en-US" altLang="zh-CN" sz="1600" smtClean="0">
                <a:effectLst/>
                <a:latin typeface="思源黑体 CN Normal" panose="020B0400000000000000" pitchFamily="34" charset="-122"/>
                <a:ea typeface="思源黑体 CN Normal" panose="020B0400000000000000" pitchFamily="34" charset="-122"/>
                <a:sym typeface="+mn-ea"/>
              </a:rPr>
              <a:t>工作与兴趣的趋同性</a:t>
            </a:r>
            <a:endParaRPr lang="en-US" altLang="zh-CN" sz="1600" smtClean="0">
              <a:effectLst/>
              <a:latin typeface="思源黑体 CN Normal" panose="020B0400000000000000" pitchFamily="34" charset="-122"/>
              <a:ea typeface="思源黑体 CN Normal" panose="020B0400000000000000" pitchFamily="34" charset="-122"/>
              <a:sym typeface="+mn-ea"/>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a:spLocks noChangeArrowheads="1"/>
          </p:cNvSpPr>
          <p:nvPr/>
        </p:nvSpPr>
        <p:spPr bwMode="auto">
          <a:xfrm>
            <a:off x="271463" y="825500"/>
            <a:ext cx="11439525" cy="5307965"/>
          </a:xfrm>
          <a:prstGeom prst="rect">
            <a:avLst/>
          </a:prstGeom>
          <a:noFill/>
          <a:ln>
            <a:noFill/>
          </a:ln>
        </p:spPr>
        <p:txBody>
          <a:bodyPr wrap="square">
            <a:spAutoFit/>
          </a:bodyPr>
          <a:lstStyle>
            <a:lvl1pPr>
              <a:defRPr kumimoji="1">
                <a:solidFill>
                  <a:schemeClr val="tx1"/>
                </a:solidFill>
                <a:latin typeface="Gulim" panose="020B0600000101010101" pitchFamily="34" charset="-127"/>
                <a:ea typeface="Gulim" panose="020B0600000101010101" pitchFamily="34" charset="-127"/>
              </a:defRPr>
            </a:lvl1pPr>
            <a:lvl2pPr marL="742950" indent="-285750">
              <a:defRPr kumimoji="1">
                <a:solidFill>
                  <a:schemeClr val="tx1"/>
                </a:solidFill>
                <a:latin typeface="Gulim" panose="020B0600000101010101" pitchFamily="34" charset="-127"/>
                <a:ea typeface="Gulim" panose="020B0600000101010101" pitchFamily="34" charset="-127"/>
              </a:defRPr>
            </a:lvl2pPr>
            <a:lvl3pPr marL="1143000" indent="-228600">
              <a:defRPr kumimoji="1">
                <a:solidFill>
                  <a:schemeClr val="tx1"/>
                </a:solidFill>
                <a:latin typeface="Gulim" panose="020B0600000101010101" pitchFamily="34" charset="-127"/>
                <a:ea typeface="Gulim" panose="020B0600000101010101" pitchFamily="34" charset="-127"/>
              </a:defRPr>
            </a:lvl3pPr>
            <a:lvl4pPr marL="1600200" indent="-228600">
              <a:defRPr kumimoji="1">
                <a:solidFill>
                  <a:schemeClr val="tx1"/>
                </a:solidFill>
                <a:latin typeface="Gulim" panose="020B0600000101010101" pitchFamily="34" charset="-127"/>
                <a:ea typeface="Gulim" panose="020B0600000101010101" pitchFamily="34" charset="-127"/>
              </a:defRPr>
            </a:lvl4pPr>
            <a:lvl5pPr marL="2057400" indent="-228600">
              <a:defRPr kumimoji="1">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0" fontAlgn="base" hangingPunct="0">
              <a:spcBef>
                <a:spcPct val="0"/>
              </a:spcBef>
              <a:spcAft>
                <a:spcPct val="0"/>
              </a:spcAft>
            </a:pPr>
            <a:r>
              <a:rPr lang="zh-CN" altLang="en-US"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本课件为</a:t>
            </a:r>
            <a:r>
              <a:rPr sz="2800" b="1" strike="noStrike" noProof="1">
                <a:latin typeface="微软雅黑" panose="020B0503020204020204" charset="-122"/>
                <a:ea typeface="微软雅黑" panose="020B0503020204020204" charset="-122"/>
                <a:cs typeface="微软雅黑" panose="020B0503020204020204" charset="-122"/>
              </a:rPr>
              <a:t>《大学生职业发展与就业指导》</a:t>
            </a:r>
            <a:r>
              <a:rPr lang="zh-CN" sz="2800" b="1" strike="noStrike" noProof="1">
                <a:latin typeface="微软雅黑" panose="020B0503020204020204" charset="-122"/>
                <a:ea typeface="微软雅黑" panose="020B0503020204020204" charset="-122"/>
                <a:cs typeface="微软雅黑" panose="020B0503020204020204" charset="-122"/>
              </a:rPr>
              <a:t>（主编：刘玉红）</a:t>
            </a:r>
            <a:r>
              <a:rPr lang="zh-CN" sz="28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配套课件</a:t>
            </a:r>
            <a:endParaRPr lang="zh-CN" sz="2400" b="1" strike="noStrike" noProof="1"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endParaRPr>
          </a:p>
          <a:p>
            <a:pPr eaLnBrk="0" fontAlgn="base" hangingPunct="0">
              <a:lnSpc>
                <a:spcPct val="150000"/>
              </a:lnSpc>
              <a:spcBef>
                <a:spcPct val="0"/>
              </a:spcBef>
              <a:spcAft>
                <a:spcPct val="0"/>
              </a:spcAft>
            </a:pP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r>
              <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@中青创想教育科技（北京）有限责任公司</a:t>
            </a:r>
            <a:endParaRPr lang="en-US" sz="20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lnSpc>
                <a:spcPct val="150000"/>
              </a:lnSpc>
              <a:spcBef>
                <a:spcPct val="0"/>
              </a:spcBef>
              <a:spcAft>
                <a:spcPct val="0"/>
              </a:spcAft>
            </a:pPr>
            <a:endParaRPr lang="zh-CN" altLang="en-US" sz="2800" b="1" strike="noStrike" noProof="1" dirty="0" smtClean="0">
              <a:solidFill>
                <a:schemeClr val="bg2">
                  <a:lumMod val="1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教材信息：</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出版社：</a:t>
            </a:r>
            <a:r>
              <a:rPr lang="zh-CN" sz="1900" b="1" strike="noStrike" noProof="1">
                <a:solidFill>
                  <a:srgbClr val="000000"/>
                </a:solidFill>
                <a:latin typeface="微软雅黑" panose="020B0503020204020204" charset="-122"/>
                <a:ea typeface="微软雅黑" panose="020B0503020204020204" charset="-122"/>
                <a:cs typeface="+mn-cs"/>
                <a:sym typeface="+mn-ea"/>
              </a:rPr>
              <a:t>科学出版社</a:t>
            </a:r>
            <a:endParaRPr lang="zh-CN"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书号：</a:t>
            </a:r>
            <a:r>
              <a:rPr lang="en-US" sz="1900" b="1" strike="noStrike" noProof="1">
                <a:solidFill>
                  <a:srgbClr val="000000"/>
                </a:solidFill>
                <a:latin typeface="微软雅黑" panose="020B0503020204020204" charset="-122"/>
                <a:ea typeface="微软雅黑" panose="020B0503020204020204" charset="-122"/>
                <a:cs typeface="+mn-cs"/>
                <a:sym typeface="+mn-ea"/>
              </a:rPr>
              <a:t>978-7-03-065545-5</a:t>
            </a:r>
            <a:endParaRPr lang="en-US" sz="1900" b="1" strike="noStrike" noProof="1">
              <a:solidFill>
                <a:srgbClr val="000000"/>
              </a:solidFill>
              <a:latin typeface="微软雅黑" panose="020B0503020204020204" charset="-122"/>
              <a:ea typeface="微软雅黑" panose="020B0503020204020204" charset="-122"/>
              <a:cs typeface="+mn-cs"/>
              <a:sym typeface="+mn-ea"/>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版权说明：本课件内容仅供教学使用，严禁任何单位和个人以商业</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为目的进行任何形式的复制与传播。</a:t>
            </a:r>
            <a:endPar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endPar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下载</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教学资源，请进</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QQ</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群</a:t>
            </a:r>
            <a:r>
              <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 </a:t>
            </a:r>
            <a:r>
              <a:rPr lang="en-US" altLang="zh-CN" sz="1900" b="1" strike="noStrike" noProof="1" dirty="0">
                <a:latin typeface="微软雅黑" panose="020B0503020204020204" charset="-122"/>
                <a:ea typeface="微软雅黑" panose="020B0503020204020204" charset="-122"/>
                <a:cs typeface="微软雅黑" panose="020B0503020204020204" charset="-122"/>
                <a:sym typeface="+mn-ea"/>
              </a:rPr>
              <a:t>1070896700</a:t>
            </a:r>
            <a:endParaRPr lang="en-US" altLang="zh-CN"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pPr eaLnBrk="0" fontAlgn="base" hangingPunct="0">
              <a:spcBef>
                <a:spcPct val="0"/>
              </a:spcBef>
              <a:spcAft>
                <a:spcPct val="0"/>
              </a:spcAft>
            </a:pP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关注最新</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文章，请关注</a:t>
            </a:r>
            <a:r>
              <a:rPr lang="zh-CN" alt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rPr>
              <a:t>微</a:t>
            </a:r>
            <a:r>
              <a:rPr lang="zh-CN" altLang="en-US" sz="1900" b="1" strike="noStrike" noProof="1" dirty="0">
                <a:solidFill>
                  <a:schemeClr val="bg2">
                    <a:lumMod val="10000"/>
                  </a:schemeClr>
                </a:solidFill>
                <a:latin typeface="微软雅黑" panose="020B0503020204020204" charset="-122"/>
                <a:ea typeface="微软雅黑" panose="020B0503020204020204" charset="-122"/>
                <a:cs typeface="微软雅黑" panose="020B0503020204020204" charset="-122"/>
              </a:rPr>
              <a:t>信公众号</a:t>
            </a:r>
            <a:endParaRPr lang="en-US" sz="1900" b="1" strike="noStrike" noProof="1" dirty="0" smtClean="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pic>
        <p:nvPicPr>
          <p:cNvPr id="140290" name="图片 4"/>
          <p:cNvPicPr>
            <a:picLocks noChangeAspect="1"/>
          </p:cNvPicPr>
          <p:nvPr/>
        </p:nvPicPr>
        <p:blipFill>
          <a:blip r:embed="rId1"/>
          <a:stretch>
            <a:fillRect/>
          </a:stretch>
        </p:blipFill>
        <p:spPr>
          <a:xfrm>
            <a:off x="6283325" y="4668838"/>
            <a:ext cx="1279525" cy="1266825"/>
          </a:xfrm>
          <a:prstGeom prst="rect">
            <a:avLst/>
          </a:prstGeom>
          <a:noFill/>
          <a:ln w="9525">
            <a:noFill/>
          </a:ln>
        </p:spPr>
      </p:pic>
      <p:sp>
        <p:nvSpPr>
          <p:cNvPr id="140291" name="矩形 8"/>
          <p:cNvSpPr/>
          <p:nvPr/>
        </p:nvSpPr>
        <p:spPr>
          <a:xfrm>
            <a:off x="4730750" y="6005513"/>
            <a:ext cx="2709863" cy="306387"/>
          </a:xfrm>
          <a:prstGeom prst="rect">
            <a:avLst/>
          </a:prstGeom>
          <a:noFill/>
          <a:ln w="9525">
            <a:noFill/>
          </a:ln>
        </p:spPr>
        <p:txBody>
          <a:bodyPr wrap="none" anchor="t" anchorCtr="0">
            <a:spAutoFit/>
          </a:bodyPr>
          <a:p>
            <a:pPr algn="ctr">
              <a:spcBef>
                <a:spcPts val="400"/>
              </a:spcBef>
            </a:pPr>
            <a:r>
              <a:rPr lang="zh-CN" altLang="en-US" sz="1400" b="1" dirty="0">
                <a:solidFill>
                  <a:srgbClr val="181818"/>
                </a:solidFill>
                <a:latin typeface="微软雅黑" panose="020B0503020204020204" charset="-122"/>
                <a:ea typeface="微软雅黑" panose="020B0503020204020204" charset="-122"/>
              </a:rPr>
              <a:t>微信：</a:t>
            </a:r>
            <a:r>
              <a:rPr lang="en-US" altLang="zh-CN" sz="1400" b="1" dirty="0" err="1">
                <a:solidFill>
                  <a:srgbClr val="181818"/>
                </a:solidFill>
                <a:latin typeface="微软雅黑" panose="020B0503020204020204" charset="-122"/>
                <a:ea typeface="微软雅黑" panose="020B0503020204020204" charset="-122"/>
              </a:rPr>
              <a:t>gxcjyfw</a:t>
            </a:r>
            <a:r>
              <a:rPr lang="en-US" altLang="zh-CN" sz="1400" b="1" dirty="0">
                <a:solidFill>
                  <a:srgbClr val="181818"/>
                </a:solidFill>
                <a:latin typeface="微软雅黑" panose="020B0503020204020204" charset="-122"/>
                <a:ea typeface="微软雅黑" panose="020B0503020204020204" charset="-122"/>
              </a:rPr>
              <a:t>         </a:t>
            </a:r>
            <a:r>
              <a:rPr lang="en-US" altLang="zh-CN" sz="1400" b="1" dirty="0">
                <a:solidFill>
                  <a:srgbClr val="181818"/>
                </a:solidFill>
                <a:latin typeface="微软雅黑" panose="020B0503020204020204" charset="-122"/>
                <a:ea typeface="微软雅黑" panose="020B0503020204020204" charset="-122"/>
                <a:sym typeface="微软雅黑" panose="020B0503020204020204" charset="-122"/>
              </a:rPr>
              <a:t>Q</a:t>
            </a:r>
            <a:r>
              <a:rPr lang="en-US" altLang="zh-CN" sz="1400" b="1" dirty="0">
                <a:solidFill>
                  <a:srgbClr val="181818"/>
                </a:solidFill>
                <a:latin typeface="微软雅黑" panose="020B0503020204020204" charset="-122"/>
                <a:ea typeface="微软雅黑" panose="020B0503020204020204" charset="-122"/>
              </a:rPr>
              <a:t>Q</a:t>
            </a:r>
            <a:r>
              <a:rPr lang="zh-CN" altLang="en-US" sz="1400" b="1" dirty="0">
                <a:solidFill>
                  <a:srgbClr val="181818"/>
                </a:solidFill>
                <a:latin typeface="微软雅黑" panose="020B0503020204020204" charset="-122"/>
                <a:ea typeface="微软雅黑" panose="020B0503020204020204" charset="-122"/>
              </a:rPr>
              <a:t>客服群</a:t>
            </a:r>
            <a:endParaRPr lang="zh-CN" altLang="en-US" sz="1400" b="1" dirty="0">
              <a:solidFill>
                <a:srgbClr val="181818"/>
              </a:solidFill>
              <a:latin typeface="微软雅黑" panose="020B0503020204020204" charset="-122"/>
              <a:ea typeface="微软雅黑" panose="020B0503020204020204" charset="-122"/>
            </a:endParaRPr>
          </a:p>
        </p:txBody>
      </p:sp>
      <p:pic>
        <p:nvPicPr>
          <p:cNvPr id="140292" name="图片 9" descr="qrcode_for_gh_058230b37951_1280"/>
          <p:cNvPicPr>
            <a:picLocks noChangeAspect="1"/>
          </p:cNvPicPr>
          <p:nvPr/>
        </p:nvPicPr>
        <p:blipFill>
          <a:blip r:embed="rId2"/>
          <a:srcRect l="5630" t="5585" r="4793" b="4793"/>
          <a:stretch>
            <a:fillRect/>
          </a:stretch>
        </p:blipFill>
        <p:spPr>
          <a:xfrm>
            <a:off x="4816475" y="4681538"/>
            <a:ext cx="1246188" cy="1247775"/>
          </a:xfrm>
          <a:prstGeom prst="rect">
            <a:avLst/>
          </a:prstGeom>
          <a:noFill/>
          <a:ln w="9525">
            <a:noFill/>
          </a:ln>
        </p:spPr>
      </p:pic>
      <p:pic>
        <p:nvPicPr>
          <p:cNvPr id="2" name="图片 1"/>
          <p:cNvPicPr>
            <a:picLocks noChangeAspect="1"/>
          </p:cNvPicPr>
          <p:nvPr/>
        </p:nvPicPr>
        <p:blipFill>
          <a:blip r:embed="rId3"/>
          <a:stretch>
            <a:fillRect/>
          </a:stretch>
        </p:blipFill>
        <p:spPr>
          <a:xfrm>
            <a:off x="7666990" y="1387475"/>
            <a:ext cx="4025265" cy="5037455"/>
          </a:xfrm>
          <a:prstGeom prst="rect">
            <a:avLst/>
          </a:prstGeom>
        </p:spPr>
      </p:pic>
      <p:pic>
        <p:nvPicPr>
          <p:cNvPr id="7175" name="图片 4" descr="图片2"/>
          <p:cNvPicPr>
            <a:picLocks noChangeAspect="1"/>
          </p:cNvPicPr>
          <p:nvPr userDrawn="1"/>
        </p:nvPicPr>
        <p:blipFill>
          <a:blip r:embed="rId4"/>
          <a:stretch>
            <a:fillRect/>
          </a:stretch>
        </p:blipFill>
        <p:spPr>
          <a:xfrm>
            <a:off x="9478010" y="-78105"/>
            <a:ext cx="2461895" cy="1287780"/>
          </a:xfrm>
          <a:prstGeom prst="rect">
            <a:avLst/>
          </a:prstGeom>
          <a:noFill/>
          <a:ln w="9525">
            <a:noFill/>
          </a:ln>
        </p:spPr>
      </p:pic>
    </p:spTree>
  </p:cSld>
  <p:clrMapOvr>
    <a:masterClrMapping/>
  </p:clrMapOvr>
  <p:transition spd="slow" advTm="3000">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25145" y="3596640"/>
            <a:ext cx="7238365" cy="791845"/>
          </a:xfrm>
          <a:prstGeom prst="roundRect">
            <a:avLst>
              <a:gd name="adj" fmla="val 0"/>
            </a:avLst>
          </a:prstGeom>
          <a:gradFill>
            <a:gsLst>
              <a:gs pos="0">
                <a:srgbClr val="D4DDDE"/>
              </a:gs>
              <a:gs pos="100000">
                <a:srgbClr val="365D64">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流程图: 延期 14"/>
          <p:cNvSpPr/>
          <p:nvPr/>
        </p:nvSpPr>
        <p:spPr>
          <a:xfrm flipH="1">
            <a:off x="6953250" y="635"/>
            <a:ext cx="7247255" cy="6857365"/>
          </a:xfrm>
          <a:prstGeom prst="flowChartDelay">
            <a:avLst/>
          </a:prstGeom>
          <a:gradFill>
            <a:gsLst>
              <a:gs pos="0">
                <a:srgbClr val="D4DDDE"/>
              </a:gs>
              <a:gs pos="100000">
                <a:srgbClr val="224A5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flipH="1">
            <a:off x="470914" y="179876"/>
            <a:ext cx="918617" cy="943672"/>
            <a:chOff x="1294924" y="555070"/>
            <a:chExt cx="1416179" cy="1454804"/>
          </a:xfrm>
        </p:grpSpPr>
        <p:sp>
          <p:nvSpPr>
            <p:cNvPr id="14" name="椭圆 13"/>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2" name="文本框 61"/>
          <p:cNvSpPr txBox="1"/>
          <p:nvPr/>
        </p:nvSpPr>
        <p:spPr>
          <a:xfrm>
            <a:off x="384175" y="3657600"/>
            <a:ext cx="6796405" cy="645160"/>
          </a:xfrm>
          <a:prstGeom prst="rect">
            <a:avLst/>
          </a:prstGeom>
          <a:noFill/>
        </p:spPr>
        <p:txBody>
          <a:bodyPr wrap="square" rtlCol="0">
            <a:spAutoFit/>
          </a:bodyPr>
          <a:lstStyle/>
          <a:p>
            <a:pPr algn="ctr"/>
            <a:r>
              <a:rPr lang="zh-CN" altLang="en-US" sz="3600" dirty="0" smtClean="0">
                <a:latin typeface="思源黑体 Normal" panose="020B0400000000000000" charset="-122"/>
                <a:ea typeface="思源黑体 Normal" panose="020B0400000000000000" charset="-122"/>
                <a:sym typeface="思源黑体 CN Normal" panose="020B0400000000000000" pitchFamily="34" charset="-122"/>
              </a:rPr>
              <a:t>大学生</a:t>
            </a:r>
            <a:r>
              <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职业发展与就业指导</a:t>
            </a:r>
            <a:endParaRPr lang="zh-CN" altLang="en-US" sz="36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63" name="矩形 62"/>
          <p:cNvSpPr/>
          <p:nvPr/>
        </p:nvSpPr>
        <p:spPr>
          <a:xfrm>
            <a:off x="1407237" y="384990"/>
            <a:ext cx="5133225" cy="333375"/>
          </a:xfrm>
          <a:prstGeom prst="rect">
            <a:avLst/>
          </a:prstGeom>
        </p:spPr>
        <p:txBody>
          <a:bodyPr wrap="square">
            <a:spAutoFit/>
          </a:bodyPr>
          <a:lstStyle/>
          <a:p>
            <a:pPr algn="dist">
              <a:lnSpc>
                <a:spcPct val="150000"/>
              </a:lnSpc>
            </a:pPr>
            <a:r>
              <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rPr>
              <a:t>只要选择了目标，不要再想太远；每天脚踏实地，风雨兼程，生命不息，战斗不止。</a:t>
            </a:r>
            <a:endParaRPr lang="zh-CN" altLang="en-US" sz="1050" dirty="0" smtClean="0">
              <a:latin typeface="方正书宋简体" panose="03000509000000000000" charset="-122"/>
              <a:ea typeface="方正书宋简体" panose="03000509000000000000" charset="-122"/>
              <a:sym typeface="思源黑体 CN Normal" panose="020B0400000000000000" pitchFamily="34" charset="-122"/>
            </a:endParaRPr>
          </a:p>
        </p:txBody>
      </p:sp>
      <p:sp>
        <p:nvSpPr>
          <p:cNvPr id="3" name="椭圆 2"/>
          <p:cNvSpPr/>
          <p:nvPr/>
        </p:nvSpPr>
        <p:spPr>
          <a:xfrm>
            <a:off x="7582535" y="722630"/>
            <a:ext cx="5431790" cy="5431790"/>
          </a:xfrm>
          <a:prstGeom prst="ellipse">
            <a:avLst/>
          </a:prstGeom>
          <a:blipFill>
            <a:blip r:embed="rId1"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25145" y="2324100"/>
            <a:ext cx="6796405" cy="706755"/>
          </a:xfrm>
          <a:prstGeom prst="rect">
            <a:avLst/>
          </a:prstGeom>
          <a:noFill/>
        </p:spPr>
        <p:txBody>
          <a:bodyPr wrap="square" rtlCol="0">
            <a:spAutoFit/>
          </a:bodyPr>
          <a:p>
            <a:pPr algn="ctr"/>
            <a:r>
              <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rPr>
              <a:t>感谢聆听，下节课见！</a:t>
            </a:r>
            <a:endParaRPr lang="zh-CN" altLang="en-US" sz="4000" dirty="0" smtClean="0">
              <a:solidFill>
                <a:schemeClr val="tx1"/>
              </a:solidFill>
              <a:effectLst/>
              <a:latin typeface="思源黑体 Normal" panose="020B0400000000000000" charset="-122"/>
              <a:ea typeface="思源黑体 Normal" panose="020B0400000000000000" charset="-122"/>
              <a:sym typeface="思源黑体 CN Normal" panose="020B0400000000000000" pitchFamily="34" charset="-122"/>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562100" y="1682750"/>
            <a:ext cx="9067800" cy="3776980"/>
          </a:xfrm>
          <a:prstGeom prst="roundRect">
            <a:avLst/>
          </a:prstGeom>
          <a:noFill/>
          <a:ln w="19050">
            <a:solidFill>
              <a:srgbClr val="365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61590" y="862443"/>
            <a:ext cx="1440000" cy="1440000"/>
          </a:xfrm>
          <a:prstGeom prst="ellipse">
            <a:avLst/>
          </a:prstGeom>
          <a:gradFill>
            <a:gsLst>
              <a:gs pos="100000">
                <a:srgbClr val="D4DDDE"/>
              </a:gs>
              <a:gs pos="0">
                <a:srgbClr val="335B6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文本框 6"/>
          <p:cNvSpPr txBox="1"/>
          <p:nvPr/>
        </p:nvSpPr>
        <p:spPr>
          <a:xfrm>
            <a:off x="5556250" y="1153163"/>
            <a:ext cx="1050877" cy="829945"/>
          </a:xfrm>
          <a:prstGeom prst="rect">
            <a:avLst/>
          </a:prstGeom>
          <a:noFill/>
        </p:spPr>
        <p:txBody>
          <a:bodyPr wrap="square" rtlCol="0">
            <a:spAutoFit/>
          </a:bodyPr>
          <a:lstStyle/>
          <a:p>
            <a:pPr algn="ctr"/>
            <a:r>
              <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rPr>
              <a:t>01</a:t>
            </a:r>
            <a:endParaRPr lang="en-US" altLang="zh-CN" sz="4800" dirty="0" smtClean="0">
              <a:latin typeface="思源黑体 Normal" panose="020B0400000000000000" charset="-122"/>
              <a:ea typeface="思源黑体 Normal" panose="020B0400000000000000" charset="-122"/>
              <a:sym typeface="思源黑体 CN Normal" panose="020B0400000000000000" pitchFamily="34" charset="-122"/>
            </a:endParaRPr>
          </a:p>
        </p:txBody>
      </p:sp>
      <p:sp>
        <p:nvSpPr>
          <p:cNvPr id="25" name="文本框 24"/>
          <p:cNvSpPr txBox="1"/>
          <p:nvPr/>
        </p:nvSpPr>
        <p:spPr>
          <a:xfrm>
            <a:off x="2574925" y="3058160"/>
            <a:ext cx="7039610" cy="737235"/>
          </a:xfrm>
          <a:prstGeom prst="rect">
            <a:avLst/>
          </a:prstGeom>
          <a:noFill/>
        </p:spPr>
        <p:txBody>
          <a:bodyPr wrap="square" rtlCol="0">
            <a:spAutoFit/>
          </a:bodyPr>
          <a:lstStyle/>
          <a:p>
            <a:pPr algn="ctr"/>
            <a:r>
              <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rPr>
              <a:t>择业定位与出路选择</a:t>
            </a:r>
            <a:endParaRPr sz="4200" spc="150" dirty="0" smtClean="0">
              <a:solidFill>
                <a:schemeClr val="tx1"/>
              </a:solidFill>
              <a:uFillTx/>
              <a:latin typeface="思源黑体 Normal" panose="020B0400000000000000" charset="-122"/>
              <a:ea typeface="思源黑体 Normal" panose="020B0400000000000000" charset="-122"/>
              <a:sym typeface="思源黑体 CN Normal" panose="020B0400000000000000" pitchFamily="34" charset="-122"/>
            </a:endParaRPr>
          </a:p>
        </p:txBody>
      </p:sp>
      <p:grpSp>
        <p:nvGrpSpPr>
          <p:cNvPr id="11" name="组合 10"/>
          <p:cNvGrpSpPr/>
          <p:nvPr/>
        </p:nvGrpSpPr>
        <p:grpSpPr>
          <a:xfrm>
            <a:off x="8888095" y="3656144"/>
            <a:ext cx="2563495" cy="2447382"/>
            <a:chOff x="2238" y="5821"/>
            <a:chExt cx="4738" cy="4522"/>
          </a:xfrm>
        </p:grpSpPr>
        <p:sp>
          <p:nvSpPr>
            <p:cNvPr id="298" name="ísḷiḍe"/>
            <p:cNvSpPr/>
            <p:nvPr/>
          </p:nvSpPr>
          <p:spPr bwMode="auto">
            <a:xfrm>
              <a:off x="6154" y="9852"/>
              <a:ext cx="552" cy="453"/>
            </a:xfrm>
            <a:custGeom>
              <a:avLst/>
              <a:gdLst>
                <a:gd name="T0" fmla="*/ 33 w 197"/>
                <a:gd name="T1" fmla="*/ 147 h 162"/>
                <a:gd name="T2" fmla="*/ 9 w 197"/>
                <a:gd name="T3" fmla="*/ 73 h 162"/>
                <a:gd name="T4" fmla="*/ 46 w 197"/>
                <a:gd name="T5" fmla="*/ 55 h 162"/>
                <a:gd name="T6" fmla="*/ 78 w 197"/>
                <a:gd name="T7" fmla="*/ 34 h 162"/>
                <a:gd name="T8" fmla="*/ 138 w 197"/>
                <a:gd name="T9" fmla="*/ 18 h 162"/>
                <a:gd name="T10" fmla="*/ 153 w 197"/>
                <a:gd name="T11" fmla="*/ 66 h 162"/>
                <a:gd name="T12" fmla="*/ 195 w 197"/>
                <a:gd name="T13" fmla="*/ 115 h 162"/>
                <a:gd name="T14" fmla="*/ 153 w 197"/>
                <a:gd name="T15" fmla="*/ 159 h 162"/>
                <a:gd name="T16" fmla="*/ 33 w 197"/>
                <a:gd name="T17" fmla="*/ 14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62">
                  <a:moveTo>
                    <a:pt x="33" y="147"/>
                  </a:moveTo>
                  <a:cubicBezTo>
                    <a:pt x="33" y="147"/>
                    <a:pt x="0" y="89"/>
                    <a:pt x="9" y="73"/>
                  </a:cubicBezTo>
                  <a:cubicBezTo>
                    <a:pt x="17" y="56"/>
                    <a:pt x="27" y="51"/>
                    <a:pt x="46" y="55"/>
                  </a:cubicBezTo>
                  <a:cubicBezTo>
                    <a:pt x="65" y="60"/>
                    <a:pt x="70" y="50"/>
                    <a:pt x="78" y="34"/>
                  </a:cubicBezTo>
                  <a:cubicBezTo>
                    <a:pt x="85" y="19"/>
                    <a:pt x="110" y="0"/>
                    <a:pt x="138" y="18"/>
                  </a:cubicBezTo>
                  <a:cubicBezTo>
                    <a:pt x="161" y="32"/>
                    <a:pt x="139" y="62"/>
                    <a:pt x="153" y="66"/>
                  </a:cubicBezTo>
                  <a:cubicBezTo>
                    <a:pt x="170" y="70"/>
                    <a:pt x="197" y="84"/>
                    <a:pt x="195" y="115"/>
                  </a:cubicBezTo>
                  <a:cubicBezTo>
                    <a:pt x="193" y="146"/>
                    <a:pt x="165" y="156"/>
                    <a:pt x="153" y="159"/>
                  </a:cubicBezTo>
                  <a:cubicBezTo>
                    <a:pt x="142" y="162"/>
                    <a:pt x="33" y="147"/>
                    <a:pt x="33" y="147"/>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ïṥľîḋe"/>
            <p:cNvSpPr/>
            <p:nvPr/>
          </p:nvSpPr>
          <p:spPr bwMode="auto">
            <a:xfrm>
              <a:off x="6178" y="10224"/>
              <a:ext cx="512" cy="110"/>
            </a:xfrm>
            <a:custGeom>
              <a:avLst/>
              <a:gdLst>
                <a:gd name="T0" fmla="*/ 148 w 297"/>
                <a:gd name="T1" fmla="*/ 64 h 64"/>
                <a:gd name="T2" fmla="*/ 284 w 297"/>
                <a:gd name="T3" fmla="*/ 64 h 64"/>
                <a:gd name="T4" fmla="*/ 297 w 297"/>
                <a:gd name="T5" fmla="*/ 0 h 64"/>
                <a:gd name="T6" fmla="*/ 0 w 297"/>
                <a:gd name="T7" fmla="*/ 0 h 64"/>
                <a:gd name="T8" fmla="*/ 12 w 297"/>
                <a:gd name="T9" fmla="*/ 64 h 64"/>
                <a:gd name="T10" fmla="*/ 148 w 297"/>
                <a:gd name="T11" fmla="*/ 64 h 64"/>
                <a:gd name="T12" fmla="*/ 148 w 297"/>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297" h="64">
                  <a:moveTo>
                    <a:pt x="148" y="64"/>
                  </a:moveTo>
                  <a:lnTo>
                    <a:pt x="284" y="64"/>
                  </a:lnTo>
                  <a:lnTo>
                    <a:pt x="297" y="0"/>
                  </a:lnTo>
                  <a:lnTo>
                    <a:pt x="0" y="0"/>
                  </a:lnTo>
                  <a:lnTo>
                    <a:pt x="12" y="64"/>
                  </a:lnTo>
                  <a:lnTo>
                    <a:pt x="148" y="64"/>
                  </a:lnTo>
                  <a:lnTo>
                    <a:pt x="148" y="6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îṣľîḋé"/>
            <p:cNvSpPr/>
            <p:nvPr/>
          </p:nvSpPr>
          <p:spPr bwMode="auto">
            <a:xfrm>
              <a:off x="6030" y="9490"/>
              <a:ext cx="807" cy="853"/>
            </a:xfrm>
            <a:custGeom>
              <a:avLst/>
              <a:gdLst>
                <a:gd name="T0" fmla="*/ 1 w 288"/>
                <a:gd name="T1" fmla="*/ 5 h 305"/>
                <a:gd name="T2" fmla="*/ 20 w 288"/>
                <a:gd name="T3" fmla="*/ 106 h 305"/>
                <a:gd name="T4" fmla="*/ 50 w 288"/>
                <a:gd name="T5" fmla="*/ 266 h 305"/>
                <a:gd name="T6" fmla="*/ 57 w 288"/>
                <a:gd name="T7" fmla="*/ 302 h 305"/>
                <a:gd name="T8" fmla="*/ 60 w 288"/>
                <a:gd name="T9" fmla="*/ 305 h 305"/>
                <a:gd name="T10" fmla="*/ 193 w 288"/>
                <a:gd name="T11" fmla="*/ 305 h 305"/>
                <a:gd name="T12" fmla="*/ 228 w 288"/>
                <a:gd name="T13" fmla="*/ 305 h 305"/>
                <a:gd name="T14" fmla="*/ 231 w 288"/>
                <a:gd name="T15" fmla="*/ 302 h 305"/>
                <a:gd name="T16" fmla="*/ 250 w 288"/>
                <a:gd name="T17" fmla="*/ 202 h 305"/>
                <a:gd name="T18" fmla="*/ 280 w 288"/>
                <a:gd name="T19" fmla="*/ 42 h 305"/>
                <a:gd name="T20" fmla="*/ 287 w 288"/>
                <a:gd name="T21" fmla="*/ 5 h 305"/>
                <a:gd name="T22" fmla="*/ 284 w 288"/>
                <a:gd name="T23" fmla="*/ 2 h 305"/>
                <a:gd name="T24" fmla="*/ 189 w 288"/>
                <a:gd name="T25" fmla="*/ 2 h 305"/>
                <a:gd name="T26" fmla="*/ 39 w 288"/>
                <a:gd name="T27" fmla="*/ 2 h 305"/>
                <a:gd name="T28" fmla="*/ 4 w 288"/>
                <a:gd name="T29" fmla="*/ 2 h 305"/>
                <a:gd name="T30" fmla="*/ 4 w 288"/>
                <a:gd name="T31" fmla="*/ 8 h 305"/>
                <a:gd name="T32" fmla="*/ 99 w 288"/>
                <a:gd name="T33" fmla="*/ 8 h 305"/>
                <a:gd name="T34" fmla="*/ 250 w 288"/>
                <a:gd name="T35" fmla="*/ 8 h 305"/>
                <a:gd name="T36" fmla="*/ 284 w 288"/>
                <a:gd name="T37" fmla="*/ 8 h 305"/>
                <a:gd name="T38" fmla="*/ 281 w 288"/>
                <a:gd name="T39" fmla="*/ 4 h 305"/>
                <a:gd name="T40" fmla="*/ 262 w 288"/>
                <a:gd name="T41" fmla="*/ 104 h 305"/>
                <a:gd name="T42" fmla="*/ 232 w 288"/>
                <a:gd name="T43" fmla="*/ 264 h 305"/>
                <a:gd name="T44" fmla="*/ 225 w 288"/>
                <a:gd name="T45" fmla="*/ 301 h 305"/>
                <a:gd name="T46" fmla="*/ 228 w 288"/>
                <a:gd name="T47" fmla="*/ 299 h 305"/>
                <a:gd name="T48" fmla="*/ 95 w 288"/>
                <a:gd name="T49" fmla="*/ 299 h 305"/>
                <a:gd name="T50" fmla="*/ 60 w 288"/>
                <a:gd name="T51" fmla="*/ 299 h 305"/>
                <a:gd name="T52" fmla="*/ 63 w 288"/>
                <a:gd name="T53" fmla="*/ 301 h 305"/>
                <a:gd name="T54" fmla="*/ 44 w 288"/>
                <a:gd name="T55" fmla="*/ 201 h 305"/>
                <a:gd name="T56" fmla="*/ 14 w 288"/>
                <a:gd name="T57" fmla="*/ 41 h 305"/>
                <a:gd name="T58" fmla="*/ 7 w 288"/>
                <a:gd name="T59" fmla="*/ 4 h 305"/>
                <a:gd name="T60" fmla="*/ 1 w 288"/>
                <a:gd name="T61" fmla="*/ 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305">
                  <a:moveTo>
                    <a:pt x="1" y="5"/>
                  </a:moveTo>
                  <a:cubicBezTo>
                    <a:pt x="7" y="39"/>
                    <a:pt x="14" y="72"/>
                    <a:pt x="20" y="106"/>
                  </a:cubicBezTo>
                  <a:cubicBezTo>
                    <a:pt x="30" y="159"/>
                    <a:pt x="40" y="212"/>
                    <a:pt x="50" y="266"/>
                  </a:cubicBezTo>
                  <a:cubicBezTo>
                    <a:pt x="53" y="278"/>
                    <a:pt x="55" y="290"/>
                    <a:pt x="57" y="302"/>
                  </a:cubicBezTo>
                  <a:cubicBezTo>
                    <a:pt x="58" y="304"/>
                    <a:pt x="59" y="305"/>
                    <a:pt x="60" y="305"/>
                  </a:cubicBezTo>
                  <a:cubicBezTo>
                    <a:pt x="105" y="305"/>
                    <a:pt x="149" y="305"/>
                    <a:pt x="193" y="305"/>
                  </a:cubicBezTo>
                  <a:cubicBezTo>
                    <a:pt x="205" y="305"/>
                    <a:pt x="216" y="305"/>
                    <a:pt x="228" y="305"/>
                  </a:cubicBezTo>
                  <a:cubicBezTo>
                    <a:pt x="229" y="305"/>
                    <a:pt x="231" y="304"/>
                    <a:pt x="231" y="302"/>
                  </a:cubicBezTo>
                  <a:cubicBezTo>
                    <a:pt x="237" y="269"/>
                    <a:pt x="244" y="236"/>
                    <a:pt x="250" y="202"/>
                  </a:cubicBezTo>
                  <a:cubicBezTo>
                    <a:pt x="260" y="149"/>
                    <a:pt x="270" y="96"/>
                    <a:pt x="280" y="42"/>
                  </a:cubicBezTo>
                  <a:cubicBezTo>
                    <a:pt x="283" y="30"/>
                    <a:pt x="285" y="18"/>
                    <a:pt x="287" y="5"/>
                  </a:cubicBezTo>
                  <a:cubicBezTo>
                    <a:pt x="288" y="4"/>
                    <a:pt x="286" y="2"/>
                    <a:pt x="284" y="2"/>
                  </a:cubicBezTo>
                  <a:cubicBezTo>
                    <a:pt x="253" y="2"/>
                    <a:pt x="221" y="2"/>
                    <a:pt x="189" y="2"/>
                  </a:cubicBezTo>
                  <a:cubicBezTo>
                    <a:pt x="139" y="2"/>
                    <a:pt x="89" y="2"/>
                    <a:pt x="39" y="2"/>
                  </a:cubicBezTo>
                  <a:cubicBezTo>
                    <a:pt x="27" y="2"/>
                    <a:pt x="16" y="2"/>
                    <a:pt x="4" y="2"/>
                  </a:cubicBezTo>
                  <a:cubicBezTo>
                    <a:pt x="0" y="2"/>
                    <a:pt x="0" y="8"/>
                    <a:pt x="4" y="8"/>
                  </a:cubicBezTo>
                  <a:cubicBezTo>
                    <a:pt x="36" y="8"/>
                    <a:pt x="67" y="8"/>
                    <a:pt x="99" y="8"/>
                  </a:cubicBezTo>
                  <a:cubicBezTo>
                    <a:pt x="149" y="8"/>
                    <a:pt x="199" y="8"/>
                    <a:pt x="250" y="8"/>
                  </a:cubicBezTo>
                  <a:cubicBezTo>
                    <a:pt x="261" y="8"/>
                    <a:pt x="273" y="8"/>
                    <a:pt x="284" y="8"/>
                  </a:cubicBezTo>
                  <a:cubicBezTo>
                    <a:pt x="283" y="6"/>
                    <a:pt x="282" y="5"/>
                    <a:pt x="281" y="4"/>
                  </a:cubicBezTo>
                  <a:cubicBezTo>
                    <a:pt x="275" y="37"/>
                    <a:pt x="269" y="71"/>
                    <a:pt x="262" y="104"/>
                  </a:cubicBezTo>
                  <a:cubicBezTo>
                    <a:pt x="252" y="157"/>
                    <a:pt x="242" y="211"/>
                    <a:pt x="232" y="264"/>
                  </a:cubicBezTo>
                  <a:cubicBezTo>
                    <a:pt x="230" y="276"/>
                    <a:pt x="228" y="289"/>
                    <a:pt x="225" y="301"/>
                  </a:cubicBezTo>
                  <a:cubicBezTo>
                    <a:pt x="226" y="300"/>
                    <a:pt x="227" y="299"/>
                    <a:pt x="228" y="299"/>
                  </a:cubicBezTo>
                  <a:cubicBezTo>
                    <a:pt x="184" y="299"/>
                    <a:pt x="139" y="299"/>
                    <a:pt x="95" y="299"/>
                  </a:cubicBezTo>
                  <a:cubicBezTo>
                    <a:pt x="83" y="299"/>
                    <a:pt x="72" y="299"/>
                    <a:pt x="60" y="299"/>
                  </a:cubicBezTo>
                  <a:cubicBezTo>
                    <a:pt x="61" y="299"/>
                    <a:pt x="62" y="300"/>
                    <a:pt x="63" y="301"/>
                  </a:cubicBezTo>
                  <a:cubicBezTo>
                    <a:pt x="57" y="267"/>
                    <a:pt x="50" y="234"/>
                    <a:pt x="44" y="201"/>
                  </a:cubicBezTo>
                  <a:cubicBezTo>
                    <a:pt x="34" y="147"/>
                    <a:pt x="24" y="94"/>
                    <a:pt x="14" y="41"/>
                  </a:cubicBezTo>
                  <a:cubicBezTo>
                    <a:pt x="12" y="28"/>
                    <a:pt x="9" y="16"/>
                    <a:pt x="7"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í$ļiḑé"/>
            <p:cNvSpPr/>
            <p:nvPr/>
          </p:nvSpPr>
          <p:spPr bwMode="auto">
            <a:xfrm>
              <a:off x="6168" y="9490"/>
              <a:ext cx="221" cy="815"/>
            </a:xfrm>
            <a:custGeom>
              <a:avLst/>
              <a:gdLst>
                <a:gd name="T0" fmla="*/ 1 w 79"/>
                <a:gd name="T1" fmla="*/ 5 h 291"/>
                <a:gd name="T2" fmla="*/ 15 w 79"/>
                <a:gd name="T3" fmla="*/ 101 h 291"/>
                <a:gd name="T4" fmla="*/ 37 w 79"/>
                <a:gd name="T5" fmla="*/ 254 h 291"/>
                <a:gd name="T6" fmla="*/ 42 w 79"/>
                <a:gd name="T7" fmla="*/ 289 h 291"/>
                <a:gd name="T8" fmla="*/ 45 w 79"/>
                <a:gd name="T9" fmla="*/ 291 h 291"/>
                <a:gd name="T10" fmla="*/ 76 w 79"/>
                <a:gd name="T11" fmla="*/ 291 h 291"/>
                <a:gd name="T12" fmla="*/ 79 w 79"/>
                <a:gd name="T13" fmla="*/ 288 h 291"/>
                <a:gd name="T14" fmla="*/ 76 w 79"/>
                <a:gd name="T15" fmla="*/ 193 h 291"/>
                <a:gd name="T16" fmla="*/ 70 w 79"/>
                <a:gd name="T17" fmla="*/ 40 h 291"/>
                <a:gd name="T18" fmla="*/ 69 w 79"/>
                <a:gd name="T19" fmla="*/ 5 h 291"/>
                <a:gd name="T20" fmla="*/ 63 w 79"/>
                <a:gd name="T21" fmla="*/ 5 h 291"/>
                <a:gd name="T22" fmla="*/ 66 w 79"/>
                <a:gd name="T23" fmla="*/ 100 h 291"/>
                <a:gd name="T24" fmla="*/ 72 w 79"/>
                <a:gd name="T25" fmla="*/ 253 h 291"/>
                <a:gd name="T26" fmla="*/ 73 w 79"/>
                <a:gd name="T27" fmla="*/ 288 h 291"/>
                <a:gd name="T28" fmla="*/ 76 w 79"/>
                <a:gd name="T29" fmla="*/ 285 h 291"/>
                <a:gd name="T30" fmla="*/ 45 w 79"/>
                <a:gd name="T31" fmla="*/ 285 h 291"/>
                <a:gd name="T32" fmla="*/ 48 w 79"/>
                <a:gd name="T33" fmla="*/ 288 h 291"/>
                <a:gd name="T34" fmla="*/ 34 w 79"/>
                <a:gd name="T35" fmla="*/ 192 h 291"/>
                <a:gd name="T36" fmla="*/ 12 w 79"/>
                <a:gd name="T37" fmla="*/ 39 h 291"/>
                <a:gd name="T38" fmla="*/ 6 w 79"/>
                <a:gd name="T39" fmla="*/ 4 h 291"/>
                <a:gd name="T40" fmla="*/ 1 w 79"/>
                <a:gd name="T41" fmla="*/ 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291">
                  <a:moveTo>
                    <a:pt x="1" y="5"/>
                  </a:moveTo>
                  <a:cubicBezTo>
                    <a:pt x="5" y="37"/>
                    <a:pt x="10" y="69"/>
                    <a:pt x="15" y="101"/>
                  </a:cubicBezTo>
                  <a:cubicBezTo>
                    <a:pt x="22" y="152"/>
                    <a:pt x="30" y="203"/>
                    <a:pt x="37" y="254"/>
                  </a:cubicBezTo>
                  <a:cubicBezTo>
                    <a:pt x="39" y="266"/>
                    <a:pt x="40" y="277"/>
                    <a:pt x="42" y="289"/>
                  </a:cubicBezTo>
                  <a:cubicBezTo>
                    <a:pt x="42" y="291"/>
                    <a:pt x="44" y="291"/>
                    <a:pt x="45" y="291"/>
                  </a:cubicBezTo>
                  <a:cubicBezTo>
                    <a:pt x="56" y="291"/>
                    <a:pt x="66" y="291"/>
                    <a:pt x="76" y="291"/>
                  </a:cubicBezTo>
                  <a:cubicBezTo>
                    <a:pt x="78" y="291"/>
                    <a:pt x="79" y="290"/>
                    <a:pt x="79" y="288"/>
                  </a:cubicBezTo>
                  <a:cubicBezTo>
                    <a:pt x="78" y="257"/>
                    <a:pt x="77" y="225"/>
                    <a:pt x="76" y="193"/>
                  </a:cubicBezTo>
                  <a:cubicBezTo>
                    <a:pt x="74" y="142"/>
                    <a:pt x="72" y="91"/>
                    <a:pt x="70" y="40"/>
                  </a:cubicBezTo>
                  <a:cubicBezTo>
                    <a:pt x="69" y="28"/>
                    <a:pt x="69" y="16"/>
                    <a:pt x="69" y="5"/>
                  </a:cubicBezTo>
                  <a:cubicBezTo>
                    <a:pt x="68" y="1"/>
                    <a:pt x="62" y="1"/>
                    <a:pt x="63" y="5"/>
                  </a:cubicBezTo>
                  <a:cubicBezTo>
                    <a:pt x="64" y="37"/>
                    <a:pt x="65" y="68"/>
                    <a:pt x="66" y="100"/>
                  </a:cubicBezTo>
                  <a:cubicBezTo>
                    <a:pt x="68" y="151"/>
                    <a:pt x="70" y="202"/>
                    <a:pt x="72" y="253"/>
                  </a:cubicBezTo>
                  <a:cubicBezTo>
                    <a:pt x="73" y="265"/>
                    <a:pt x="73" y="277"/>
                    <a:pt x="73" y="288"/>
                  </a:cubicBezTo>
                  <a:cubicBezTo>
                    <a:pt x="74" y="287"/>
                    <a:pt x="75" y="286"/>
                    <a:pt x="76" y="285"/>
                  </a:cubicBezTo>
                  <a:cubicBezTo>
                    <a:pt x="66" y="285"/>
                    <a:pt x="56" y="285"/>
                    <a:pt x="45" y="285"/>
                  </a:cubicBezTo>
                  <a:cubicBezTo>
                    <a:pt x="46" y="286"/>
                    <a:pt x="47" y="287"/>
                    <a:pt x="48" y="288"/>
                  </a:cubicBezTo>
                  <a:cubicBezTo>
                    <a:pt x="43" y="256"/>
                    <a:pt x="39" y="224"/>
                    <a:pt x="34" y="192"/>
                  </a:cubicBezTo>
                  <a:cubicBezTo>
                    <a:pt x="27" y="141"/>
                    <a:pt x="19" y="90"/>
                    <a:pt x="12" y="39"/>
                  </a:cubicBezTo>
                  <a:cubicBezTo>
                    <a:pt x="10" y="27"/>
                    <a:pt x="8" y="16"/>
                    <a:pt x="6" y="4"/>
                  </a:cubicBezTo>
                  <a:cubicBezTo>
                    <a:pt x="6" y="0"/>
                    <a:pt x="0" y="2"/>
                    <a:pt x="1" y="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i$ḻïďè"/>
            <p:cNvSpPr/>
            <p:nvPr/>
          </p:nvSpPr>
          <p:spPr bwMode="auto">
            <a:xfrm>
              <a:off x="6500" y="9493"/>
              <a:ext cx="198" cy="794"/>
            </a:xfrm>
            <a:custGeom>
              <a:avLst/>
              <a:gdLst>
                <a:gd name="T0" fmla="*/ 5 w 71"/>
                <a:gd name="T1" fmla="*/ 4 h 284"/>
                <a:gd name="T2" fmla="*/ 3 w 71"/>
                <a:gd name="T3" fmla="*/ 96 h 284"/>
                <a:gd name="T4" fmla="*/ 1 w 71"/>
                <a:gd name="T5" fmla="*/ 243 h 284"/>
                <a:gd name="T6" fmla="*/ 0 w 71"/>
                <a:gd name="T7" fmla="*/ 276 h 284"/>
                <a:gd name="T8" fmla="*/ 3 w 71"/>
                <a:gd name="T9" fmla="*/ 279 h 284"/>
                <a:gd name="T10" fmla="*/ 37 w 71"/>
                <a:gd name="T11" fmla="*/ 284 h 284"/>
                <a:gd name="T12" fmla="*/ 40 w 71"/>
                <a:gd name="T13" fmla="*/ 281 h 284"/>
                <a:gd name="T14" fmla="*/ 50 w 71"/>
                <a:gd name="T15" fmla="*/ 187 h 284"/>
                <a:gd name="T16" fmla="*/ 67 w 71"/>
                <a:gd name="T17" fmla="*/ 38 h 284"/>
                <a:gd name="T18" fmla="*/ 71 w 71"/>
                <a:gd name="T19" fmla="*/ 4 h 284"/>
                <a:gd name="T20" fmla="*/ 65 w 71"/>
                <a:gd name="T21" fmla="*/ 4 h 284"/>
                <a:gd name="T22" fmla="*/ 54 w 71"/>
                <a:gd name="T23" fmla="*/ 97 h 284"/>
                <a:gd name="T24" fmla="*/ 38 w 71"/>
                <a:gd name="T25" fmla="*/ 246 h 284"/>
                <a:gd name="T26" fmla="*/ 34 w 71"/>
                <a:gd name="T27" fmla="*/ 281 h 284"/>
                <a:gd name="T28" fmla="*/ 37 w 71"/>
                <a:gd name="T29" fmla="*/ 278 h 284"/>
                <a:gd name="T30" fmla="*/ 3 w 71"/>
                <a:gd name="T31" fmla="*/ 273 h 284"/>
                <a:gd name="T32" fmla="*/ 6 w 71"/>
                <a:gd name="T33" fmla="*/ 276 h 284"/>
                <a:gd name="T34" fmla="*/ 8 w 71"/>
                <a:gd name="T35" fmla="*/ 184 h 284"/>
                <a:gd name="T36" fmla="*/ 10 w 71"/>
                <a:gd name="T37" fmla="*/ 37 h 284"/>
                <a:gd name="T38" fmla="*/ 11 w 71"/>
                <a:gd name="T39" fmla="*/ 4 h 284"/>
                <a:gd name="T40" fmla="*/ 5 w 71"/>
                <a:gd name="T4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84">
                  <a:moveTo>
                    <a:pt x="5" y="4"/>
                  </a:moveTo>
                  <a:cubicBezTo>
                    <a:pt x="4" y="34"/>
                    <a:pt x="4" y="65"/>
                    <a:pt x="3" y="96"/>
                  </a:cubicBezTo>
                  <a:cubicBezTo>
                    <a:pt x="2" y="145"/>
                    <a:pt x="2" y="194"/>
                    <a:pt x="1" y="243"/>
                  </a:cubicBezTo>
                  <a:cubicBezTo>
                    <a:pt x="1" y="254"/>
                    <a:pt x="0" y="265"/>
                    <a:pt x="0" y="276"/>
                  </a:cubicBezTo>
                  <a:cubicBezTo>
                    <a:pt x="0" y="278"/>
                    <a:pt x="2" y="279"/>
                    <a:pt x="3" y="279"/>
                  </a:cubicBezTo>
                  <a:cubicBezTo>
                    <a:pt x="14" y="281"/>
                    <a:pt x="26" y="282"/>
                    <a:pt x="37" y="284"/>
                  </a:cubicBezTo>
                  <a:cubicBezTo>
                    <a:pt x="39" y="284"/>
                    <a:pt x="40" y="282"/>
                    <a:pt x="40" y="281"/>
                  </a:cubicBezTo>
                  <a:cubicBezTo>
                    <a:pt x="43" y="249"/>
                    <a:pt x="47" y="218"/>
                    <a:pt x="50" y="187"/>
                  </a:cubicBezTo>
                  <a:cubicBezTo>
                    <a:pt x="56" y="137"/>
                    <a:pt x="61" y="88"/>
                    <a:pt x="67" y="38"/>
                  </a:cubicBezTo>
                  <a:cubicBezTo>
                    <a:pt x="68" y="27"/>
                    <a:pt x="69" y="15"/>
                    <a:pt x="71" y="4"/>
                  </a:cubicBezTo>
                  <a:cubicBezTo>
                    <a:pt x="71" y="0"/>
                    <a:pt x="65" y="0"/>
                    <a:pt x="65" y="4"/>
                  </a:cubicBezTo>
                  <a:cubicBezTo>
                    <a:pt x="61" y="35"/>
                    <a:pt x="58" y="66"/>
                    <a:pt x="54" y="97"/>
                  </a:cubicBezTo>
                  <a:cubicBezTo>
                    <a:pt x="49" y="147"/>
                    <a:pt x="43" y="197"/>
                    <a:pt x="38" y="246"/>
                  </a:cubicBezTo>
                  <a:cubicBezTo>
                    <a:pt x="36" y="258"/>
                    <a:pt x="35" y="269"/>
                    <a:pt x="34" y="281"/>
                  </a:cubicBezTo>
                  <a:cubicBezTo>
                    <a:pt x="35" y="280"/>
                    <a:pt x="36" y="279"/>
                    <a:pt x="37" y="278"/>
                  </a:cubicBezTo>
                  <a:cubicBezTo>
                    <a:pt x="26" y="276"/>
                    <a:pt x="14" y="275"/>
                    <a:pt x="3" y="273"/>
                  </a:cubicBezTo>
                  <a:cubicBezTo>
                    <a:pt x="4" y="274"/>
                    <a:pt x="5" y="275"/>
                    <a:pt x="6" y="276"/>
                  </a:cubicBezTo>
                  <a:cubicBezTo>
                    <a:pt x="7" y="246"/>
                    <a:pt x="7" y="215"/>
                    <a:pt x="8" y="184"/>
                  </a:cubicBezTo>
                  <a:cubicBezTo>
                    <a:pt x="9" y="135"/>
                    <a:pt x="9" y="86"/>
                    <a:pt x="10" y="37"/>
                  </a:cubicBezTo>
                  <a:cubicBezTo>
                    <a:pt x="11" y="26"/>
                    <a:pt x="11" y="15"/>
                    <a:pt x="11" y="4"/>
                  </a:cubicBezTo>
                  <a:cubicBezTo>
                    <a:pt x="11" y="0"/>
                    <a:pt x="5" y="0"/>
                    <a:pt x="5"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îşḻîdê"/>
            <p:cNvSpPr/>
            <p:nvPr/>
          </p:nvSpPr>
          <p:spPr bwMode="auto">
            <a:xfrm>
              <a:off x="6061" y="9655"/>
              <a:ext cx="736" cy="17"/>
            </a:xfrm>
            <a:custGeom>
              <a:avLst/>
              <a:gdLst>
                <a:gd name="T0" fmla="*/ 4 w 263"/>
                <a:gd name="T1" fmla="*/ 6 h 6"/>
                <a:gd name="T2" fmla="*/ 90 w 263"/>
                <a:gd name="T3" fmla="*/ 6 h 6"/>
                <a:gd name="T4" fmla="*/ 228 w 263"/>
                <a:gd name="T5" fmla="*/ 6 h 6"/>
                <a:gd name="T6" fmla="*/ 259 w 263"/>
                <a:gd name="T7" fmla="*/ 6 h 6"/>
                <a:gd name="T8" fmla="*/ 259 w 263"/>
                <a:gd name="T9" fmla="*/ 0 h 6"/>
                <a:gd name="T10" fmla="*/ 173 w 263"/>
                <a:gd name="T11" fmla="*/ 0 h 6"/>
                <a:gd name="T12" fmla="*/ 35 w 263"/>
                <a:gd name="T13" fmla="*/ 0 h 6"/>
                <a:gd name="T14" fmla="*/ 4 w 263"/>
                <a:gd name="T15" fmla="*/ 0 h 6"/>
                <a:gd name="T16" fmla="*/ 4 w 26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
                  <a:moveTo>
                    <a:pt x="4" y="6"/>
                  </a:moveTo>
                  <a:cubicBezTo>
                    <a:pt x="33" y="6"/>
                    <a:pt x="62" y="6"/>
                    <a:pt x="90" y="6"/>
                  </a:cubicBezTo>
                  <a:cubicBezTo>
                    <a:pt x="136" y="6"/>
                    <a:pt x="182" y="6"/>
                    <a:pt x="228" y="6"/>
                  </a:cubicBezTo>
                  <a:cubicBezTo>
                    <a:pt x="239" y="6"/>
                    <a:pt x="249" y="6"/>
                    <a:pt x="259" y="6"/>
                  </a:cubicBezTo>
                  <a:cubicBezTo>
                    <a:pt x="263" y="6"/>
                    <a:pt x="263" y="0"/>
                    <a:pt x="259" y="0"/>
                  </a:cubicBezTo>
                  <a:cubicBezTo>
                    <a:pt x="231" y="0"/>
                    <a:pt x="202" y="0"/>
                    <a:pt x="173" y="0"/>
                  </a:cubicBezTo>
                  <a:cubicBezTo>
                    <a:pt x="127" y="0"/>
                    <a:pt x="81" y="0"/>
                    <a:pt x="35" y="0"/>
                  </a:cubicBezTo>
                  <a:cubicBezTo>
                    <a:pt x="25"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îṩľíḓè"/>
            <p:cNvSpPr/>
            <p:nvPr/>
          </p:nvSpPr>
          <p:spPr bwMode="auto">
            <a:xfrm>
              <a:off x="6088" y="9809"/>
              <a:ext cx="689" cy="17"/>
            </a:xfrm>
            <a:custGeom>
              <a:avLst/>
              <a:gdLst>
                <a:gd name="T0" fmla="*/ 4 w 246"/>
                <a:gd name="T1" fmla="*/ 6 h 6"/>
                <a:gd name="T2" fmla="*/ 85 w 246"/>
                <a:gd name="T3" fmla="*/ 6 h 6"/>
                <a:gd name="T4" fmla="*/ 213 w 246"/>
                <a:gd name="T5" fmla="*/ 6 h 6"/>
                <a:gd name="T6" fmla="*/ 242 w 246"/>
                <a:gd name="T7" fmla="*/ 6 h 6"/>
                <a:gd name="T8" fmla="*/ 242 w 246"/>
                <a:gd name="T9" fmla="*/ 0 h 6"/>
                <a:gd name="T10" fmla="*/ 161 w 246"/>
                <a:gd name="T11" fmla="*/ 0 h 6"/>
                <a:gd name="T12" fmla="*/ 34 w 246"/>
                <a:gd name="T13" fmla="*/ 0 h 6"/>
                <a:gd name="T14" fmla="*/ 4 w 246"/>
                <a:gd name="T15" fmla="*/ 0 h 6"/>
                <a:gd name="T16" fmla="*/ 4 w 24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
                  <a:moveTo>
                    <a:pt x="4" y="6"/>
                  </a:moveTo>
                  <a:cubicBezTo>
                    <a:pt x="31" y="6"/>
                    <a:pt x="58" y="6"/>
                    <a:pt x="85" y="6"/>
                  </a:cubicBezTo>
                  <a:cubicBezTo>
                    <a:pt x="127" y="6"/>
                    <a:pt x="170" y="6"/>
                    <a:pt x="213" y="6"/>
                  </a:cubicBezTo>
                  <a:cubicBezTo>
                    <a:pt x="222" y="6"/>
                    <a:pt x="232" y="6"/>
                    <a:pt x="242" y="6"/>
                  </a:cubicBezTo>
                  <a:cubicBezTo>
                    <a:pt x="246" y="6"/>
                    <a:pt x="246" y="0"/>
                    <a:pt x="242" y="0"/>
                  </a:cubicBezTo>
                  <a:cubicBezTo>
                    <a:pt x="215" y="0"/>
                    <a:pt x="188" y="0"/>
                    <a:pt x="161" y="0"/>
                  </a:cubicBezTo>
                  <a:cubicBezTo>
                    <a:pt x="119" y="0"/>
                    <a:pt x="76" y="0"/>
                    <a:pt x="34" y="0"/>
                  </a:cubicBezTo>
                  <a:cubicBezTo>
                    <a:pt x="24" y="0"/>
                    <a:pt x="14"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iṩľîḑê"/>
            <p:cNvSpPr/>
            <p:nvPr/>
          </p:nvSpPr>
          <p:spPr bwMode="auto">
            <a:xfrm>
              <a:off x="6118" y="9955"/>
              <a:ext cx="631" cy="16"/>
            </a:xfrm>
            <a:custGeom>
              <a:avLst/>
              <a:gdLst>
                <a:gd name="T0" fmla="*/ 4 w 226"/>
                <a:gd name="T1" fmla="*/ 6 h 6"/>
                <a:gd name="T2" fmla="*/ 78 w 226"/>
                <a:gd name="T3" fmla="*/ 6 h 6"/>
                <a:gd name="T4" fmla="*/ 195 w 226"/>
                <a:gd name="T5" fmla="*/ 6 h 6"/>
                <a:gd name="T6" fmla="*/ 222 w 226"/>
                <a:gd name="T7" fmla="*/ 6 h 6"/>
                <a:gd name="T8" fmla="*/ 222 w 226"/>
                <a:gd name="T9" fmla="*/ 0 h 6"/>
                <a:gd name="T10" fmla="*/ 148 w 226"/>
                <a:gd name="T11" fmla="*/ 0 h 6"/>
                <a:gd name="T12" fmla="*/ 31 w 226"/>
                <a:gd name="T13" fmla="*/ 0 h 6"/>
                <a:gd name="T14" fmla="*/ 4 w 226"/>
                <a:gd name="T15" fmla="*/ 0 h 6"/>
                <a:gd name="T16" fmla="*/ 4 w 22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6">
                  <a:moveTo>
                    <a:pt x="4" y="6"/>
                  </a:moveTo>
                  <a:cubicBezTo>
                    <a:pt x="29" y="6"/>
                    <a:pt x="53" y="6"/>
                    <a:pt x="78" y="6"/>
                  </a:cubicBezTo>
                  <a:cubicBezTo>
                    <a:pt x="117" y="6"/>
                    <a:pt x="156" y="6"/>
                    <a:pt x="195" y="6"/>
                  </a:cubicBezTo>
                  <a:cubicBezTo>
                    <a:pt x="204" y="6"/>
                    <a:pt x="213" y="6"/>
                    <a:pt x="222" y="6"/>
                  </a:cubicBezTo>
                  <a:cubicBezTo>
                    <a:pt x="226" y="6"/>
                    <a:pt x="226" y="0"/>
                    <a:pt x="222" y="0"/>
                  </a:cubicBezTo>
                  <a:cubicBezTo>
                    <a:pt x="198" y="0"/>
                    <a:pt x="173" y="0"/>
                    <a:pt x="148" y="0"/>
                  </a:cubicBezTo>
                  <a:cubicBezTo>
                    <a:pt x="109" y="0"/>
                    <a:pt x="70" y="0"/>
                    <a:pt x="31" y="0"/>
                  </a:cubicBezTo>
                  <a:cubicBezTo>
                    <a:pt x="22" y="0"/>
                    <a:pt x="13" y="0"/>
                    <a:pt x="4" y="0"/>
                  </a:cubicBezTo>
                  <a:cubicBezTo>
                    <a:pt x="0" y="0"/>
                    <a:pt x="0" y="6"/>
                    <a:pt x="4"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ïšľîḍe"/>
            <p:cNvSpPr/>
            <p:nvPr/>
          </p:nvSpPr>
          <p:spPr bwMode="auto">
            <a:xfrm>
              <a:off x="6145" y="10095"/>
              <a:ext cx="579" cy="17"/>
            </a:xfrm>
            <a:custGeom>
              <a:avLst/>
              <a:gdLst>
                <a:gd name="T0" fmla="*/ 3 w 207"/>
                <a:gd name="T1" fmla="*/ 6 h 6"/>
                <a:gd name="T2" fmla="*/ 71 w 207"/>
                <a:gd name="T3" fmla="*/ 6 h 6"/>
                <a:gd name="T4" fmla="*/ 178 w 207"/>
                <a:gd name="T5" fmla="*/ 6 h 6"/>
                <a:gd name="T6" fmla="*/ 203 w 207"/>
                <a:gd name="T7" fmla="*/ 6 h 6"/>
                <a:gd name="T8" fmla="*/ 203 w 207"/>
                <a:gd name="T9" fmla="*/ 0 h 6"/>
                <a:gd name="T10" fmla="*/ 136 w 207"/>
                <a:gd name="T11" fmla="*/ 0 h 6"/>
                <a:gd name="T12" fmla="*/ 28 w 207"/>
                <a:gd name="T13" fmla="*/ 0 h 6"/>
                <a:gd name="T14" fmla="*/ 3 w 207"/>
                <a:gd name="T15" fmla="*/ 0 h 6"/>
                <a:gd name="T16" fmla="*/ 3 w 20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3" y="6"/>
                  </a:moveTo>
                  <a:cubicBezTo>
                    <a:pt x="26" y="6"/>
                    <a:pt x="48" y="6"/>
                    <a:pt x="71" y="6"/>
                  </a:cubicBezTo>
                  <a:cubicBezTo>
                    <a:pt x="106" y="6"/>
                    <a:pt x="142" y="6"/>
                    <a:pt x="178" y="6"/>
                  </a:cubicBezTo>
                  <a:cubicBezTo>
                    <a:pt x="186" y="6"/>
                    <a:pt x="195" y="6"/>
                    <a:pt x="203" y="6"/>
                  </a:cubicBezTo>
                  <a:cubicBezTo>
                    <a:pt x="207" y="6"/>
                    <a:pt x="207" y="0"/>
                    <a:pt x="203" y="0"/>
                  </a:cubicBezTo>
                  <a:cubicBezTo>
                    <a:pt x="180" y="0"/>
                    <a:pt x="158" y="0"/>
                    <a:pt x="136" y="0"/>
                  </a:cubicBezTo>
                  <a:cubicBezTo>
                    <a:pt x="100" y="0"/>
                    <a:pt x="64" y="0"/>
                    <a:pt x="28" y="0"/>
                  </a:cubicBezTo>
                  <a:cubicBezTo>
                    <a:pt x="20" y="0"/>
                    <a:pt x="12" y="0"/>
                    <a:pt x="3" y="0"/>
                  </a:cubicBezTo>
                  <a:cubicBezTo>
                    <a:pt x="0" y="0"/>
                    <a:pt x="0" y="6"/>
                    <a:pt x="3"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iśļiďe"/>
            <p:cNvSpPr/>
            <p:nvPr/>
          </p:nvSpPr>
          <p:spPr bwMode="auto">
            <a:xfrm>
              <a:off x="2238" y="8551"/>
              <a:ext cx="427" cy="427"/>
            </a:xfrm>
            <a:custGeom>
              <a:avLst/>
              <a:gdLst>
                <a:gd name="T0" fmla="*/ 105 w 153"/>
                <a:gd name="T1" fmla="*/ 21 h 153"/>
                <a:gd name="T2" fmla="*/ 119 w 153"/>
                <a:gd name="T3" fmla="*/ 30 h 153"/>
                <a:gd name="T4" fmla="*/ 133 w 153"/>
                <a:gd name="T5" fmla="*/ 25 h 153"/>
                <a:gd name="T6" fmla="*/ 147 w 153"/>
                <a:gd name="T7" fmla="*/ 47 h 153"/>
                <a:gd name="T8" fmla="*/ 136 w 153"/>
                <a:gd name="T9" fmla="*/ 57 h 153"/>
                <a:gd name="T10" fmla="*/ 139 w 153"/>
                <a:gd name="T11" fmla="*/ 74 h 153"/>
                <a:gd name="T12" fmla="*/ 153 w 153"/>
                <a:gd name="T13" fmla="*/ 80 h 153"/>
                <a:gd name="T14" fmla="*/ 147 w 153"/>
                <a:gd name="T15" fmla="*/ 105 h 153"/>
                <a:gd name="T16" fmla="*/ 132 w 153"/>
                <a:gd name="T17" fmla="*/ 105 h 153"/>
                <a:gd name="T18" fmla="*/ 122 w 153"/>
                <a:gd name="T19" fmla="*/ 119 h 153"/>
                <a:gd name="T20" fmla="*/ 128 w 153"/>
                <a:gd name="T21" fmla="*/ 133 h 153"/>
                <a:gd name="T22" fmla="*/ 106 w 153"/>
                <a:gd name="T23" fmla="*/ 147 h 153"/>
                <a:gd name="T24" fmla="*/ 95 w 153"/>
                <a:gd name="T25" fmla="*/ 136 h 153"/>
                <a:gd name="T26" fmla="*/ 79 w 153"/>
                <a:gd name="T27" fmla="*/ 139 h 153"/>
                <a:gd name="T28" fmla="*/ 72 w 153"/>
                <a:gd name="T29" fmla="*/ 153 h 153"/>
                <a:gd name="T30" fmla="*/ 47 w 153"/>
                <a:gd name="T31" fmla="*/ 147 h 153"/>
                <a:gd name="T32" fmla="*/ 47 w 153"/>
                <a:gd name="T33" fmla="*/ 132 h 153"/>
                <a:gd name="T34" fmla="*/ 34 w 153"/>
                <a:gd name="T35" fmla="*/ 122 h 153"/>
                <a:gd name="T36" fmla="*/ 19 w 153"/>
                <a:gd name="T37" fmla="*/ 127 h 153"/>
                <a:gd name="T38" fmla="*/ 6 w 153"/>
                <a:gd name="T39" fmla="*/ 106 h 153"/>
                <a:gd name="T40" fmla="*/ 17 w 153"/>
                <a:gd name="T41" fmla="*/ 95 h 153"/>
                <a:gd name="T42" fmla="*/ 14 w 153"/>
                <a:gd name="T43" fmla="*/ 79 h 153"/>
                <a:gd name="T44" fmla="*/ 0 w 153"/>
                <a:gd name="T45" fmla="*/ 72 h 153"/>
                <a:gd name="T46" fmla="*/ 5 w 153"/>
                <a:gd name="T47" fmla="*/ 47 h 153"/>
                <a:gd name="T48" fmla="*/ 21 w 153"/>
                <a:gd name="T49" fmla="*/ 47 h 153"/>
                <a:gd name="T50" fmla="*/ 30 w 153"/>
                <a:gd name="T51" fmla="*/ 34 h 153"/>
                <a:gd name="T52" fmla="*/ 25 w 153"/>
                <a:gd name="T53" fmla="*/ 19 h 153"/>
                <a:gd name="T54" fmla="*/ 47 w 153"/>
                <a:gd name="T55" fmla="*/ 6 h 153"/>
                <a:gd name="T56" fmla="*/ 58 w 153"/>
                <a:gd name="T57" fmla="*/ 16 h 153"/>
                <a:gd name="T58" fmla="*/ 74 w 153"/>
                <a:gd name="T59" fmla="*/ 14 h 153"/>
                <a:gd name="T60" fmla="*/ 80 w 153"/>
                <a:gd name="T61" fmla="*/ 0 h 153"/>
                <a:gd name="T62" fmla="*/ 105 w 153"/>
                <a:gd name="T63" fmla="*/ 5 h 153"/>
                <a:gd name="T64" fmla="*/ 105 w 153"/>
                <a:gd name="T65" fmla="*/ 21 h 153"/>
                <a:gd name="T66" fmla="*/ 83 w 153"/>
                <a:gd name="T67" fmla="*/ 50 h 153"/>
                <a:gd name="T68" fmla="*/ 51 w 153"/>
                <a:gd name="T69" fmla="*/ 71 h 153"/>
                <a:gd name="T70" fmla="*/ 72 w 153"/>
                <a:gd name="T71" fmla="*/ 103 h 153"/>
                <a:gd name="T72" fmla="*/ 104 w 153"/>
                <a:gd name="T73" fmla="*/ 83 h 153"/>
                <a:gd name="T74" fmla="*/ 83 w 153"/>
                <a:gd name="T75"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3">
                  <a:moveTo>
                    <a:pt x="105" y="21"/>
                  </a:moveTo>
                  <a:cubicBezTo>
                    <a:pt x="110" y="23"/>
                    <a:pt x="115" y="27"/>
                    <a:pt x="119" y="30"/>
                  </a:cubicBezTo>
                  <a:cubicBezTo>
                    <a:pt x="133" y="25"/>
                    <a:pt x="133" y="25"/>
                    <a:pt x="133" y="25"/>
                  </a:cubicBezTo>
                  <a:cubicBezTo>
                    <a:pt x="147" y="47"/>
                    <a:pt x="147" y="47"/>
                    <a:pt x="147" y="47"/>
                  </a:cubicBezTo>
                  <a:cubicBezTo>
                    <a:pt x="136" y="57"/>
                    <a:pt x="136" y="57"/>
                    <a:pt x="136" y="57"/>
                  </a:cubicBezTo>
                  <a:cubicBezTo>
                    <a:pt x="138" y="63"/>
                    <a:pt x="139" y="68"/>
                    <a:pt x="139" y="74"/>
                  </a:cubicBezTo>
                  <a:cubicBezTo>
                    <a:pt x="153" y="80"/>
                    <a:pt x="153" y="80"/>
                    <a:pt x="153" y="80"/>
                  </a:cubicBezTo>
                  <a:cubicBezTo>
                    <a:pt x="147" y="105"/>
                    <a:pt x="147" y="105"/>
                    <a:pt x="147" y="105"/>
                  </a:cubicBezTo>
                  <a:cubicBezTo>
                    <a:pt x="132" y="105"/>
                    <a:pt x="132" y="105"/>
                    <a:pt x="132" y="105"/>
                  </a:cubicBezTo>
                  <a:cubicBezTo>
                    <a:pt x="129" y="110"/>
                    <a:pt x="126" y="115"/>
                    <a:pt x="122" y="119"/>
                  </a:cubicBezTo>
                  <a:cubicBezTo>
                    <a:pt x="128" y="133"/>
                    <a:pt x="128" y="133"/>
                    <a:pt x="128" y="133"/>
                  </a:cubicBezTo>
                  <a:cubicBezTo>
                    <a:pt x="106" y="147"/>
                    <a:pt x="106" y="147"/>
                    <a:pt x="106" y="147"/>
                  </a:cubicBezTo>
                  <a:cubicBezTo>
                    <a:pt x="95" y="136"/>
                    <a:pt x="95" y="136"/>
                    <a:pt x="95" y="136"/>
                  </a:cubicBezTo>
                  <a:cubicBezTo>
                    <a:pt x="90" y="138"/>
                    <a:pt x="84" y="139"/>
                    <a:pt x="79" y="139"/>
                  </a:cubicBezTo>
                  <a:cubicBezTo>
                    <a:pt x="72" y="153"/>
                    <a:pt x="72" y="153"/>
                    <a:pt x="72" y="153"/>
                  </a:cubicBezTo>
                  <a:cubicBezTo>
                    <a:pt x="47" y="147"/>
                    <a:pt x="47" y="147"/>
                    <a:pt x="47" y="147"/>
                  </a:cubicBezTo>
                  <a:cubicBezTo>
                    <a:pt x="47" y="132"/>
                    <a:pt x="47" y="132"/>
                    <a:pt x="47" y="132"/>
                  </a:cubicBezTo>
                  <a:cubicBezTo>
                    <a:pt x="42" y="129"/>
                    <a:pt x="38" y="126"/>
                    <a:pt x="34" y="122"/>
                  </a:cubicBezTo>
                  <a:cubicBezTo>
                    <a:pt x="19" y="127"/>
                    <a:pt x="19" y="127"/>
                    <a:pt x="19" y="127"/>
                  </a:cubicBezTo>
                  <a:cubicBezTo>
                    <a:pt x="6" y="106"/>
                    <a:pt x="6" y="106"/>
                    <a:pt x="6" y="106"/>
                  </a:cubicBezTo>
                  <a:cubicBezTo>
                    <a:pt x="17" y="95"/>
                    <a:pt x="17" y="95"/>
                    <a:pt x="17" y="95"/>
                  </a:cubicBezTo>
                  <a:cubicBezTo>
                    <a:pt x="15" y="90"/>
                    <a:pt x="14" y="84"/>
                    <a:pt x="14" y="79"/>
                  </a:cubicBezTo>
                  <a:cubicBezTo>
                    <a:pt x="0" y="72"/>
                    <a:pt x="0" y="72"/>
                    <a:pt x="0" y="72"/>
                  </a:cubicBezTo>
                  <a:cubicBezTo>
                    <a:pt x="5" y="47"/>
                    <a:pt x="5" y="47"/>
                    <a:pt x="5" y="47"/>
                  </a:cubicBezTo>
                  <a:cubicBezTo>
                    <a:pt x="21" y="47"/>
                    <a:pt x="21" y="47"/>
                    <a:pt x="21" y="47"/>
                  </a:cubicBezTo>
                  <a:cubicBezTo>
                    <a:pt x="23" y="42"/>
                    <a:pt x="27" y="38"/>
                    <a:pt x="30" y="34"/>
                  </a:cubicBezTo>
                  <a:cubicBezTo>
                    <a:pt x="25" y="19"/>
                    <a:pt x="25" y="19"/>
                    <a:pt x="25" y="19"/>
                  </a:cubicBezTo>
                  <a:cubicBezTo>
                    <a:pt x="47" y="6"/>
                    <a:pt x="47" y="6"/>
                    <a:pt x="47" y="6"/>
                  </a:cubicBezTo>
                  <a:cubicBezTo>
                    <a:pt x="58" y="16"/>
                    <a:pt x="58" y="16"/>
                    <a:pt x="58" y="16"/>
                  </a:cubicBezTo>
                  <a:cubicBezTo>
                    <a:pt x="63" y="15"/>
                    <a:pt x="68" y="14"/>
                    <a:pt x="74" y="14"/>
                  </a:cubicBezTo>
                  <a:cubicBezTo>
                    <a:pt x="80" y="0"/>
                    <a:pt x="80" y="0"/>
                    <a:pt x="80" y="0"/>
                  </a:cubicBezTo>
                  <a:cubicBezTo>
                    <a:pt x="105" y="5"/>
                    <a:pt x="105" y="5"/>
                    <a:pt x="105" y="5"/>
                  </a:cubicBezTo>
                  <a:cubicBezTo>
                    <a:pt x="105" y="21"/>
                    <a:pt x="105" y="21"/>
                    <a:pt x="105" y="21"/>
                  </a:cubicBezTo>
                  <a:moveTo>
                    <a:pt x="83" y="50"/>
                  </a:moveTo>
                  <a:cubicBezTo>
                    <a:pt x="69" y="47"/>
                    <a:pt x="54" y="56"/>
                    <a:pt x="51" y="71"/>
                  </a:cubicBezTo>
                  <a:cubicBezTo>
                    <a:pt x="48" y="85"/>
                    <a:pt x="57" y="100"/>
                    <a:pt x="72" y="103"/>
                  </a:cubicBezTo>
                  <a:cubicBezTo>
                    <a:pt x="86" y="106"/>
                    <a:pt x="101" y="97"/>
                    <a:pt x="104" y="83"/>
                  </a:cubicBezTo>
                  <a:cubicBezTo>
                    <a:pt x="107" y="68"/>
                    <a:pt x="98" y="53"/>
                    <a:pt x="83" y="50"/>
                  </a:cubicBezTo>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íşļïďe"/>
            <p:cNvSpPr/>
            <p:nvPr/>
          </p:nvSpPr>
          <p:spPr bwMode="auto">
            <a:xfrm>
              <a:off x="6573" y="8842"/>
              <a:ext cx="384" cy="383"/>
            </a:xfrm>
            <a:custGeom>
              <a:avLst/>
              <a:gdLst>
                <a:gd name="T0" fmla="*/ 95 w 137"/>
                <a:gd name="T1" fmla="*/ 18 h 137"/>
                <a:gd name="T2" fmla="*/ 107 w 137"/>
                <a:gd name="T3" fmla="*/ 27 h 137"/>
                <a:gd name="T4" fmla="*/ 120 w 137"/>
                <a:gd name="T5" fmla="*/ 22 h 137"/>
                <a:gd name="T6" fmla="*/ 132 w 137"/>
                <a:gd name="T7" fmla="*/ 42 h 137"/>
                <a:gd name="T8" fmla="*/ 122 w 137"/>
                <a:gd name="T9" fmla="*/ 51 h 137"/>
                <a:gd name="T10" fmla="*/ 125 w 137"/>
                <a:gd name="T11" fmla="*/ 66 h 137"/>
                <a:gd name="T12" fmla="*/ 137 w 137"/>
                <a:gd name="T13" fmla="*/ 72 h 137"/>
                <a:gd name="T14" fmla="*/ 132 w 137"/>
                <a:gd name="T15" fmla="*/ 94 h 137"/>
                <a:gd name="T16" fmla="*/ 119 w 137"/>
                <a:gd name="T17" fmla="*/ 94 h 137"/>
                <a:gd name="T18" fmla="*/ 110 w 137"/>
                <a:gd name="T19" fmla="*/ 106 h 137"/>
                <a:gd name="T20" fmla="*/ 115 w 137"/>
                <a:gd name="T21" fmla="*/ 119 h 137"/>
                <a:gd name="T22" fmla="*/ 96 w 137"/>
                <a:gd name="T23" fmla="*/ 131 h 137"/>
                <a:gd name="T24" fmla="*/ 86 w 137"/>
                <a:gd name="T25" fmla="*/ 122 h 137"/>
                <a:gd name="T26" fmla="*/ 71 w 137"/>
                <a:gd name="T27" fmla="*/ 124 h 137"/>
                <a:gd name="T28" fmla="*/ 65 w 137"/>
                <a:gd name="T29" fmla="*/ 137 h 137"/>
                <a:gd name="T30" fmla="*/ 43 w 137"/>
                <a:gd name="T31" fmla="*/ 132 h 137"/>
                <a:gd name="T32" fmla="*/ 43 w 137"/>
                <a:gd name="T33" fmla="*/ 118 h 137"/>
                <a:gd name="T34" fmla="*/ 31 w 137"/>
                <a:gd name="T35" fmla="*/ 109 h 137"/>
                <a:gd name="T36" fmla="*/ 18 w 137"/>
                <a:gd name="T37" fmla="*/ 114 h 137"/>
                <a:gd name="T38" fmla="*/ 6 w 137"/>
                <a:gd name="T39" fmla="*/ 95 h 137"/>
                <a:gd name="T40" fmla="*/ 15 w 137"/>
                <a:gd name="T41" fmla="*/ 85 h 137"/>
                <a:gd name="T42" fmla="*/ 13 w 137"/>
                <a:gd name="T43" fmla="*/ 70 h 137"/>
                <a:gd name="T44" fmla="*/ 0 w 137"/>
                <a:gd name="T45" fmla="*/ 64 h 137"/>
                <a:gd name="T46" fmla="*/ 5 w 137"/>
                <a:gd name="T47" fmla="*/ 42 h 137"/>
                <a:gd name="T48" fmla="*/ 19 w 137"/>
                <a:gd name="T49" fmla="*/ 42 h 137"/>
                <a:gd name="T50" fmla="*/ 28 w 137"/>
                <a:gd name="T51" fmla="*/ 30 h 137"/>
                <a:gd name="T52" fmla="*/ 23 w 137"/>
                <a:gd name="T53" fmla="*/ 17 h 137"/>
                <a:gd name="T54" fmla="*/ 42 w 137"/>
                <a:gd name="T55" fmla="*/ 5 h 137"/>
                <a:gd name="T56" fmla="*/ 52 w 137"/>
                <a:gd name="T57" fmla="*/ 15 h 137"/>
                <a:gd name="T58" fmla="*/ 67 w 137"/>
                <a:gd name="T59" fmla="*/ 12 h 137"/>
                <a:gd name="T60" fmla="*/ 73 w 137"/>
                <a:gd name="T61" fmla="*/ 0 h 137"/>
                <a:gd name="T62" fmla="*/ 95 w 137"/>
                <a:gd name="T63" fmla="*/ 5 h 137"/>
                <a:gd name="T64" fmla="*/ 95 w 137"/>
                <a:gd name="T65" fmla="*/ 18 h 137"/>
                <a:gd name="T66" fmla="*/ 75 w 137"/>
                <a:gd name="T67" fmla="*/ 45 h 137"/>
                <a:gd name="T68" fmla="*/ 46 w 137"/>
                <a:gd name="T69" fmla="*/ 63 h 137"/>
                <a:gd name="T70" fmla="*/ 65 w 137"/>
                <a:gd name="T71" fmla="*/ 92 h 137"/>
                <a:gd name="T72" fmla="*/ 94 w 137"/>
                <a:gd name="T73" fmla="*/ 74 h 137"/>
                <a:gd name="T74" fmla="*/ 75 w 137"/>
                <a:gd name="T7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95" y="18"/>
                  </a:moveTo>
                  <a:cubicBezTo>
                    <a:pt x="99" y="21"/>
                    <a:pt x="103" y="24"/>
                    <a:pt x="107" y="27"/>
                  </a:cubicBezTo>
                  <a:cubicBezTo>
                    <a:pt x="120" y="22"/>
                    <a:pt x="120" y="22"/>
                    <a:pt x="120" y="22"/>
                  </a:cubicBezTo>
                  <a:cubicBezTo>
                    <a:pt x="132" y="42"/>
                    <a:pt x="132" y="42"/>
                    <a:pt x="132" y="42"/>
                  </a:cubicBezTo>
                  <a:cubicBezTo>
                    <a:pt x="122" y="51"/>
                    <a:pt x="122" y="51"/>
                    <a:pt x="122" y="51"/>
                  </a:cubicBezTo>
                  <a:cubicBezTo>
                    <a:pt x="124" y="56"/>
                    <a:pt x="125" y="61"/>
                    <a:pt x="125" y="66"/>
                  </a:cubicBezTo>
                  <a:cubicBezTo>
                    <a:pt x="137" y="72"/>
                    <a:pt x="137" y="72"/>
                    <a:pt x="137" y="72"/>
                  </a:cubicBezTo>
                  <a:cubicBezTo>
                    <a:pt x="132" y="94"/>
                    <a:pt x="132" y="94"/>
                    <a:pt x="132" y="94"/>
                  </a:cubicBezTo>
                  <a:cubicBezTo>
                    <a:pt x="119" y="94"/>
                    <a:pt x="119" y="94"/>
                    <a:pt x="119" y="94"/>
                  </a:cubicBezTo>
                  <a:cubicBezTo>
                    <a:pt x="116" y="99"/>
                    <a:pt x="113" y="103"/>
                    <a:pt x="110" y="106"/>
                  </a:cubicBezTo>
                  <a:cubicBezTo>
                    <a:pt x="115" y="119"/>
                    <a:pt x="115" y="119"/>
                    <a:pt x="115" y="119"/>
                  </a:cubicBezTo>
                  <a:cubicBezTo>
                    <a:pt x="96" y="131"/>
                    <a:pt x="96" y="131"/>
                    <a:pt x="96" y="131"/>
                  </a:cubicBezTo>
                  <a:cubicBezTo>
                    <a:pt x="86" y="122"/>
                    <a:pt x="86" y="122"/>
                    <a:pt x="86" y="122"/>
                  </a:cubicBezTo>
                  <a:cubicBezTo>
                    <a:pt x="81" y="123"/>
                    <a:pt x="76" y="124"/>
                    <a:pt x="71" y="124"/>
                  </a:cubicBezTo>
                  <a:cubicBezTo>
                    <a:pt x="65" y="137"/>
                    <a:pt x="65" y="137"/>
                    <a:pt x="65" y="137"/>
                  </a:cubicBezTo>
                  <a:cubicBezTo>
                    <a:pt x="43" y="132"/>
                    <a:pt x="43" y="132"/>
                    <a:pt x="43" y="132"/>
                  </a:cubicBezTo>
                  <a:cubicBezTo>
                    <a:pt x="43" y="118"/>
                    <a:pt x="43" y="118"/>
                    <a:pt x="43" y="118"/>
                  </a:cubicBezTo>
                  <a:cubicBezTo>
                    <a:pt x="39" y="116"/>
                    <a:pt x="34" y="113"/>
                    <a:pt x="31" y="109"/>
                  </a:cubicBezTo>
                  <a:cubicBezTo>
                    <a:pt x="18" y="114"/>
                    <a:pt x="18" y="114"/>
                    <a:pt x="18" y="114"/>
                  </a:cubicBezTo>
                  <a:cubicBezTo>
                    <a:pt x="6" y="95"/>
                    <a:pt x="6" y="95"/>
                    <a:pt x="6" y="95"/>
                  </a:cubicBezTo>
                  <a:cubicBezTo>
                    <a:pt x="15" y="85"/>
                    <a:pt x="15" y="85"/>
                    <a:pt x="15" y="85"/>
                  </a:cubicBezTo>
                  <a:cubicBezTo>
                    <a:pt x="14" y="80"/>
                    <a:pt x="13" y="75"/>
                    <a:pt x="13" y="70"/>
                  </a:cubicBezTo>
                  <a:cubicBezTo>
                    <a:pt x="0" y="64"/>
                    <a:pt x="0" y="64"/>
                    <a:pt x="0" y="64"/>
                  </a:cubicBezTo>
                  <a:cubicBezTo>
                    <a:pt x="5" y="42"/>
                    <a:pt x="5" y="42"/>
                    <a:pt x="5" y="42"/>
                  </a:cubicBezTo>
                  <a:cubicBezTo>
                    <a:pt x="19" y="42"/>
                    <a:pt x="19" y="42"/>
                    <a:pt x="19" y="42"/>
                  </a:cubicBezTo>
                  <a:cubicBezTo>
                    <a:pt x="22" y="38"/>
                    <a:pt x="24" y="34"/>
                    <a:pt x="28" y="30"/>
                  </a:cubicBezTo>
                  <a:cubicBezTo>
                    <a:pt x="23" y="17"/>
                    <a:pt x="23" y="17"/>
                    <a:pt x="23" y="17"/>
                  </a:cubicBezTo>
                  <a:cubicBezTo>
                    <a:pt x="42" y="5"/>
                    <a:pt x="42" y="5"/>
                    <a:pt x="42" y="5"/>
                  </a:cubicBezTo>
                  <a:cubicBezTo>
                    <a:pt x="52" y="15"/>
                    <a:pt x="52" y="15"/>
                    <a:pt x="52" y="15"/>
                  </a:cubicBezTo>
                  <a:cubicBezTo>
                    <a:pt x="57" y="13"/>
                    <a:pt x="62" y="12"/>
                    <a:pt x="67" y="12"/>
                  </a:cubicBezTo>
                  <a:cubicBezTo>
                    <a:pt x="73" y="0"/>
                    <a:pt x="73" y="0"/>
                    <a:pt x="73" y="0"/>
                  </a:cubicBezTo>
                  <a:cubicBezTo>
                    <a:pt x="95" y="5"/>
                    <a:pt x="95" y="5"/>
                    <a:pt x="95" y="5"/>
                  </a:cubicBezTo>
                  <a:lnTo>
                    <a:pt x="95" y="18"/>
                  </a:lnTo>
                  <a:close/>
                  <a:moveTo>
                    <a:pt x="75" y="45"/>
                  </a:moveTo>
                  <a:cubicBezTo>
                    <a:pt x="62" y="42"/>
                    <a:pt x="49" y="50"/>
                    <a:pt x="46" y="63"/>
                  </a:cubicBezTo>
                  <a:cubicBezTo>
                    <a:pt x="43" y="76"/>
                    <a:pt x="51" y="89"/>
                    <a:pt x="65" y="92"/>
                  </a:cubicBezTo>
                  <a:cubicBezTo>
                    <a:pt x="78" y="95"/>
                    <a:pt x="91" y="87"/>
                    <a:pt x="94" y="74"/>
                  </a:cubicBezTo>
                  <a:cubicBezTo>
                    <a:pt x="97" y="61"/>
                    <a:pt x="88" y="48"/>
                    <a:pt x="75" y="45"/>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íSļîďé"/>
            <p:cNvSpPr/>
            <p:nvPr/>
          </p:nvSpPr>
          <p:spPr bwMode="auto">
            <a:xfrm>
              <a:off x="5980" y="5821"/>
              <a:ext cx="822" cy="826"/>
            </a:xfrm>
            <a:custGeom>
              <a:avLst/>
              <a:gdLst>
                <a:gd name="T0" fmla="*/ 226 w 294"/>
                <a:gd name="T1" fmla="*/ 62 h 295"/>
                <a:gd name="T2" fmla="*/ 278 w 294"/>
                <a:gd name="T3" fmla="*/ 91 h 295"/>
                <a:gd name="T4" fmla="*/ 263 w 294"/>
                <a:gd name="T5" fmla="*/ 143 h 295"/>
                <a:gd name="T6" fmla="*/ 280 w 294"/>
                <a:gd name="T7" fmla="*/ 200 h 295"/>
                <a:gd name="T8" fmla="*/ 232 w 294"/>
                <a:gd name="T9" fmla="*/ 227 h 295"/>
                <a:gd name="T10" fmla="*/ 203 w 294"/>
                <a:gd name="T11" fmla="*/ 279 h 295"/>
                <a:gd name="T12" fmla="*/ 151 w 294"/>
                <a:gd name="T13" fmla="*/ 264 h 295"/>
                <a:gd name="T14" fmla="*/ 94 w 294"/>
                <a:gd name="T15" fmla="*/ 280 h 295"/>
                <a:gd name="T16" fmla="*/ 68 w 294"/>
                <a:gd name="T17" fmla="*/ 233 h 295"/>
                <a:gd name="T18" fmla="*/ 16 w 294"/>
                <a:gd name="T19" fmla="*/ 204 h 295"/>
                <a:gd name="T20" fmla="*/ 30 w 294"/>
                <a:gd name="T21" fmla="*/ 152 h 295"/>
                <a:gd name="T22" fmla="*/ 14 w 294"/>
                <a:gd name="T23" fmla="*/ 95 h 295"/>
                <a:gd name="T24" fmla="*/ 61 w 294"/>
                <a:gd name="T25" fmla="*/ 68 h 295"/>
                <a:gd name="T26" fmla="*/ 90 w 294"/>
                <a:gd name="T27" fmla="*/ 16 h 295"/>
                <a:gd name="T28" fmla="*/ 142 w 294"/>
                <a:gd name="T29" fmla="*/ 31 h 295"/>
                <a:gd name="T30" fmla="*/ 200 w 294"/>
                <a:gd name="T31" fmla="*/ 15 h 295"/>
                <a:gd name="T32" fmla="*/ 202 w 294"/>
                <a:gd name="T33" fmla="*/ 42 h 295"/>
                <a:gd name="T34" fmla="*/ 153 w 294"/>
                <a:gd name="T35" fmla="*/ 0 h 295"/>
                <a:gd name="T36" fmla="*/ 142 w 294"/>
                <a:gd name="T37" fmla="*/ 27 h 295"/>
                <a:gd name="T38" fmla="*/ 113 w 294"/>
                <a:gd name="T39" fmla="*/ 33 h 295"/>
                <a:gd name="T40" fmla="*/ 58 w 294"/>
                <a:gd name="T41" fmla="*/ 68 h 295"/>
                <a:gd name="T42" fmla="*/ 40 w 294"/>
                <a:gd name="T43" fmla="*/ 92 h 295"/>
                <a:gd name="T44" fmla="*/ 11 w 294"/>
                <a:gd name="T45" fmla="*/ 91 h 295"/>
                <a:gd name="T46" fmla="*/ 28 w 294"/>
                <a:gd name="T47" fmla="*/ 152 h 295"/>
                <a:gd name="T48" fmla="*/ 34 w 294"/>
                <a:gd name="T49" fmla="*/ 183 h 295"/>
                <a:gd name="T50" fmla="*/ 38 w 294"/>
                <a:gd name="T51" fmla="*/ 247 h 295"/>
                <a:gd name="T52" fmla="*/ 65 w 294"/>
                <a:gd name="T53" fmla="*/ 236 h 295"/>
                <a:gd name="T54" fmla="*/ 90 w 294"/>
                <a:gd name="T55" fmla="*/ 253 h 295"/>
                <a:gd name="T56" fmla="*/ 153 w 294"/>
                <a:gd name="T57" fmla="*/ 267 h 295"/>
                <a:gd name="T58" fmla="*/ 183 w 294"/>
                <a:gd name="T59" fmla="*/ 263 h 295"/>
                <a:gd name="T60" fmla="*/ 203 w 294"/>
                <a:gd name="T61" fmla="*/ 284 h 295"/>
                <a:gd name="T62" fmla="*/ 234 w 294"/>
                <a:gd name="T63" fmla="*/ 228 h 295"/>
                <a:gd name="T64" fmla="*/ 252 w 294"/>
                <a:gd name="T65" fmla="*/ 202 h 295"/>
                <a:gd name="T66" fmla="*/ 294 w 294"/>
                <a:gd name="T67" fmla="*/ 154 h 295"/>
                <a:gd name="T68" fmla="*/ 267 w 294"/>
                <a:gd name="T69" fmla="*/ 143 h 295"/>
                <a:gd name="T70" fmla="*/ 261 w 294"/>
                <a:gd name="T71" fmla="*/ 113 h 295"/>
                <a:gd name="T72" fmla="*/ 227 w 294"/>
                <a:gd name="T73" fmla="*/ 58 h 295"/>
                <a:gd name="T74" fmla="*/ 203 w 294"/>
                <a:gd name="T75" fmla="*/ 40 h 295"/>
                <a:gd name="T76" fmla="*/ 202 w 294"/>
                <a:gd name="T77" fmla="*/ 42 h 295"/>
                <a:gd name="T78" fmla="*/ 149 w 294"/>
                <a:gd name="T79" fmla="*/ 94 h 295"/>
                <a:gd name="T80" fmla="*/ 137 w 294"/>
                <a:gd name="T81" fmla="*/ 200 h 295"/>
                <a:gd name="T82" fmla="*/ 203 w 294"/>
                <a:gd name="T83" fmla="*/ 148 h 295"/>
                <a:gd name="T84" fmla="*/ 160 w 294"/>
                <a:gd name="T85" fmla="*/ 99 h 295"/>
                <a:gd name="T86" fmla="*/ 149 w 294"/>
                <a:gd name="T87" fmla="*/ 198 h 295"/>
                <a:gd name="T88" fmla="*/ 100 w 294"/>
                <a:gd name="T89" fmla="*/ 137 h 295"/>
                <a:gd name="T90" fmla="*/ 160 w 294"/>
                <a:gd name="T91" fmla="*/ 9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295">
                  <a:moveTo>
                    <a:pt x="202" y="42"/>
                  </a:moveTo>
                  <a:cubicBezTo>
                    <a:pt x="201" y="44"/>
                    <a:pt x="201" y="44"/>
                    <a:pt x="201" y="44"/>
                  </a:cubicBezTo>
                  <a:cubicBezTo>
                    <a:pt x="210" y="49"/>
                    <a:pt x="218" y="55"/>
                    <a:pt x="226" y="62"/>
                  </a:cubicBezTo>
                  <a:cubicBezTo>
                    <a:pt x="227" y="63"/>
                    <a:pt x="227" y="63"/>
                    <a:pt x="227" y="63"/>
                  </a:cubicBezTo>
                  <a:cubicBezTo>
                    <a:pt x="254" y="53"/>
                    <a:pt x="254" y="53"/>
                    <a:pt x="254" y="53"/>
                  </a:cubicBezTo>
                  <a:cubicBezTo>
                    <a:pt x="278" y="91"/>
                    <a:pt x="278" y="91"/>
                    <a:pt x="278" y="91"/>
                  </a:cubicBezTo>
                  <a:cubicBezTo>
                    <a:pt x="258" y="111"/>
                    <a:pt x="258" y="111"/>
                    <a:pt x="258" y="111"/>
                  </a:cubicBezTo>
                  <a:cubicBezTo>
                    <a:pt x="258" y="112"/>
                    <a:pt x="258" y="112"/>
                    <a:pt x="258" y="112"/>
                  </a:cubicBezTo>
                  <a:cubicBezTo>
                    <a:pt x="261" y="122"/>
                    <a:pt x="263" y="132"/>
                    <a:pt x="263" y="143"/>
                  </a:cubicBezTo>
                  <a:cubicBezTo>
                    <a:pt x="263" y="144"/>
                    <a:pt x="263" y="144"/>
                    <a:pt x="263" y="144"/>
                  </a:cubicBezTo>
                  <a:cubicBezTo>
                    <a:pt x="289" y="156"/>
                    <a:pt x="289" y="156"/>
                    <a:pt x="289" y="156"/>
                  </a:cubicBezTo>
                  <a:cubicBezTo>
                    <a:pt x="280" y="200"/>
                    <a:pt x="280" y="200"/>
                    <a:pt x="280" y="200"/>
                  </a:cubicBezTo>
                  <a:cubicBezTo>
                    <a:pt x="251" y="200"/>
                    <a:pt x="251" y="200"/>
                    <a:pt x="251" y="200"/>
                  </a:cubicBezTo>
                  <a:cubicBezTo>
                    <a:pt x="250" y="201"/>
                    <a:pt x="250" y="201"/>
                    <a:pt x="250" y="201"/>
                  </a:cubicBezTo>
                  <a:cubicBezTo>
                    <a:pt x="245" y="211"/>
                    <a:pt x="239" y="219"/>
                    <a:pt x="232" y="227"/>
                  </a:cubicBezTo>
                  <a:cubicBezTo>
                    <a:pt x="232" y="227"/>
                    <a:pt x="232" y="227"/>
                    <a:pt x="232" y="227"/>
                  </a:cubicBezTo>
                  <a:cubicBezTo>
                    <a:pt x="241" y="255"/>
                    <a:pt x="241" y="255"/>
                    <a:pt x="241" y="255"/>
                  </a:cubicBezTo>
                  <a:cubicBezTo>
                    <a:pt x="203" y="279"/>
                    <a:pt x="203" y="279"/>
                    <a:pt x="203" y="279"/>
                  </a:cubicBezTo>
                  <a:cubicBezTo>
                    <a:pt x="183" y="258"/>
                    <a:pt x="183" y="258"/>
                    <a:pt x="183" y="258"/>
                  </a:cubicBezTo>
                  <a:cubicBezTo>
                    <a:pt x="182" y="259"/>
                    <a:pt x="182" y="259"/>
                    <a:pt x="182" y="259"/>
                  </a:cubicBezTo>
                  <a:cubicBezTo>
                    <a:pt x="172" y="262"/>
                    <a:pt x="162" y="264"/>
                    <a:pt x="151" y="264"/>
                  </a:cubicBezTo>
                  <a:cubicBezTo>
                    <a:pt x="150" y="264"/>
                    <a:pt x="150" y="264"/>
                    <a:pt x="150" y="264"/>
                  </a:cubicBezTo>
                  <a:cubicBezTo>
                    <a:pt x="138" y="290"/>
                    <a:pt x="138" y="290"/>
                    <a:pt x="138" y="290"/>
                  </a:cubicBezTo>
                  <a:cubicBezTo>
                    <a:pt x="94" y="280"/>
                    <a:pt x="94" y="280"/>
                    <a:pt x="94" y="280"/>
                  </a:cubicBezTo>
                  <a:cubicBezTo>
                    <a:pt x="94" y="251"/>
                    <a:pt x="94" y="251"/>
                    <a:pt x="94" y="251"/>
                  </a:cubicBezTo>
                  <a:cubicBezTo>
                    <a:pt x="93" y="251"/>
                    <a:pt x="93" y="251"/>
                    <a:pt x="93" y="251"/>
                  </a:cubicBezTo>
                  <a:cubicBezTo>
                    <a:pt x="84" y="246"/>
                    <a:pt x="75" y="240"/>
                    <a:pt x="68" y="233"/>
                  </a:cubicBezTo>
                  <a:cubicBezTo>
                    <a:pt x="67" y="232"/>
                    <a:pt x="67" y="232"/>
                    <a:pt x="67" y="232"/>
                  </a:cubicBezTo>
                  <a:cubicBezTo>
                    <a:pt x="40" y="242"/>
                    <a:pt x="40" y="242"/>
                    <a:pt x="40" y="242"/>
                  </a:cubicBezTo>
                  <a:cubicBezTo>
                    <a:pt x="16" y="204"/>
                    <a:pt x="16" y="204"/>
                    <a:pt x="16" y="204"/>
                  </a:cubicBezTo>
                  <a:cubicBezTo>
                    <a:pt x="36" y="184"/>
                    <a:pt x="36" y="184"/>
                    <a:pt x="36" y="184"/>
                  </a:cubicBezTo>
                  <a:cubicBezTo>
                    <a:pt x="35" y="182"/>
                    <a:pt x="35" y="182"/>
                    <a:pt x="35" y="182"/>
                  </a:cubicBezTo>
                  <a:cubicBezTo>
                    <a:pt x="32" y="173"/>
                    <a:pt x="31" y="162"/>
                    <a:pt x="30" y="152"/>
                  </a:cubicBezTo>
                  <a:cubicBezTo>
                    <a:pt x="30" y="151"/>
                    <a:pt x="30" y="151"/>
                    <a:pt x="30" y="151"/>
                  </a:cubicBezTo>
                  <a:cubicBezTo>
                    <a:pt x="4" y="138"/>
                    <a:pt x="4" y="138"/>
                    <a:pt x="4" y="138"/>
                  </a:cubicBezTo>
                  <a:cubicBezTo>
                    <a:pt x="14" y="95"/>
                    <a:pt x="14" y="95"/>
                    <a:pt x="14" y="95"/>
                  </a:cubicBezTo>
                  <a:cubicBezTo>
                    <a:pt x="43" y="95"/>
                    <a:pt x="43" y="95"/>
                    <a:pt x="43" y="95"/>
                  </a:cubicBezTo>
                  <a:cubicBezTo>
                    <a:pt x="43" y="93"/>
                    <a:pt x="43" y="93"/>
                    <a:pt x="43" y="93"/>
                  </a:cubicBezTo>
                  <a:cubicBezTo>
                    <a:pt x="48" y="84"/>
                    <a:pt x="54" y="76"/>
                    <a:pt x="61" y="68"/>
                  </a:cubicBezTo>
                  <a:cubicBezTo>
                    <a:pt x="62" y="67"/>
                    <a:pt x="62" y="67"/>
                    <a:pt x="62" y="67"/>
                  </a:cubicBezTo>
                  <a:cubicBezTo>
                    <a:pt x="52" y="40"/>
                    <a:pt x="52" y="40"/>
                    <a:pt x="52" y="40"/>
                  </a:cubicBezTo>
                  <a:cubicBezTo>
                    <a:pt x="90" y="16"/>
                    <a:pt x="90" y="16"/>
                    <a:pt x="90" y="16"/>
                  </a:cubicBezTo>
                  <a:cubicBezTo>
                    <a:pt x="111" y="36"/>
                    <a:pt x="111" y="36"/>
                    <a:pt x="111" y="36"/>
                  </a:cubicBezTo>
                  <a:cubicBezTo>
                    <a:pt x="112" y="36"/>
                    <a:pt x="112" y="36"/>
                    <a:pt x="112" y="36"/>
                  </a:cubicBezTo>
                  <a:cubicBezTo>
                    <a:pt x="122" y="33"/>
                    <a:pt x="132" y="31"/>
                    <a:pt x="142" y="31"/>
                  </a:cubicBezTo>
                  <a:cubicBezTo>
                    <a:pt x="143" y="31"/>
                    <a:pt x="143" y="31"/>
                    <a:pt x="143" y="31"/>
                  </a:cubicBezTo>
                  <a:cubicBezTo>
                    <a:pt x="156" y="5"/>
                    <a:pt x="156" y="5"/>
                    <a:pt x="156" y="5"/>
                  </a:cubicBezTo>
                  <a:cubicBezTo>
                    <a:pt x="200" y="15"/>
                    <a:pt x="200" y="15"/>
                    <a:pt x="200" y="15"/>
                  </a:cubicBezTo>
                  <a:cubicBezTo>
                    <a:pt x="200" y="43"/>
                    <a:pt x="200" y="43"/>
                    <a:pt x="200" y="43"/>
                  </a:cubicBezTo>
                  <a:cubicBezTo>
                    <a:pt x="201" y="44"/>
                    <a:pt x="201" y="44"/>
                    <a:pt x="201" y="44"/>
                  </a:cubicBezTo>
                  <a:cubicBezTo>
                    <a:pt x="202" y="42"/>
                    <a:pt x="202" y="42"/>
                    <a:pt x="202" y="42"/>
                  </a:cubicBezTo>
                  <a:cubicBezTo>
                    <a:pt x="204" y="42"/>
                    <a:pt x="204" y="42"/>
                    <a:pt x="204" y="42"/>
                  </a:cubicBezTo>
                  <a:cubicBezTo>
                    <a:pt x="204" y="11"/>
                    <a:pt x="204" y="11"/>
                    <a:pt x="204" y="11"/>
                  </a:cubicBezTo>
                  <a:cubicBezTo>
                    <a:pt x="153" y="0"/>
                    <a:pt x="153" y="0"/>
                    <a:pt x="153" y="0"/>
                  </a:cubicBezTo>
                  <a:cubicBezTo>
                    <a:pt x="140" y="28"/>
                    <a:pt x="140" y="28"/>
                    <a:pt x="140" y="28"/>
                  </a:cubicBezTo>
                  <a:cubicBezTo>
                    <a:pt x="142" y="29"/>
                    <a:pt x="142" y="29"/>
                    <a:pt x="142" y="29"/>
                  </a:cubicBezTo>
                  <a:cubicBezTo>
                    <a:pt x="142" y="27"/>
                    <a:pt x="142" y="27"/>
                    <a:pt x="142" y="27"/>
                  </a:cubicBezTo>
                  <a:cubicBezTo>
                    <a:pt x="131" y="27"/>
                    <a:pt x="121" y="29"/>
                    <a:pt x="111" y="32"/>
                  </a:cubicBezTo>
                  <a:cubicBezTo>
                    <a:pt x="111" y="34"/>
                    <a:pt x="111" y="34"/>
                    <a:pt x="111" y="34"/>
                  </a:cubicBezTo>
                  <a:cubicBezTo>
                    <a:pt x="113" y="33"/>
                    <a:pt x="113" y="33"/>
                    <a:pt x="113" y="33"/>
                  </a:cubicBezTo>
                  <a:cubicBezTo>
                    <a:pt x="91" y="11"/>
                    <a:pt x="91" y="11"/>
                    <a:pt x="91" y="11"/>
                  </a:cubicBezTo>
                  <a:cubicBezTo>
                    <a:pt x="47" y="39"/>
                    <a:pt x="47" y="39"/>
                    <a:pt x="47" y="39"/>
                  </a:cubicBezTo>
                  <a:cubicBezTo>
                    <a:pt x="58" y="68"/>
                    <a:pt x="58" y="68"/>
                    <a:pt x="58" y="68"/>
                  </a:cubicBezTo>
                  <a:cubicBezTo>
                    <a:pt x="60" y="67"/>
                    <a:pt x="60" y="67"/>
                    <a:pt x="60" y="67"/>
                  </a:cubicBezTo>
                  <a:cubicBezTo>
                    <a:pt x="58" y="65"/>
                    <a:pt x="58" y="65"/>
                    <a:pt x="58" y="65"/>
                  </a:cubicBezTo>
                  <a:cubicBezTo>
                    <a:pt x="51" y="73"/>
                    <a:pt x="45" y="82"/>
                    <a:pt x="40" y="92"/>
                  </a:cubicBezTo>
                  <a:cubicBezTo>
                    <a:pt x="42" y="93"/>
                    <a:pt x="42" y="93"/>
                    <a:pt x="42" y="93"/>
                  </a:cubicBezTo>
                  <a:cubicBezTo>
                    <a:pt x="42" y="91"/>
                    <a:pt x="42" y="91"/>
                    <a:pt x="42" y="91"/>
                  </a:cubicBezTo>
                  <a:cubicBezTo>
                    <a:pt x="11" y="91"/>
                    <a:pt x="11" y="91"/>
                    <a:pt x="11" y="91"/>
                  </a:cubicBezTo>
                  <a:cubicBezTo>
                    <a:pt x="0" y="141"/>
                    <a:pt x="0" y="141"/>
                    <a:pt x="0" y="141"/>
                  </a:cubicBezTo>
                  <a:cubicBezTo>
                    <a:pt x="27" y="154"/>
                    <a:pt x="27" y="154"/>
                    <a:pt x="27" y="154"/>
                  </a:cubicBezTo>
                  <a:cubicBezTo>
                    <a:pt x="28" y="152"/>
                    <a:pt x="28" y="152"/>
                    <a:pt x="28" y="152"/>
                  </a:cubicBezTo>
                  <a:cubicBezTo>
                    <a:pt x="26" y="152"/>
                    <a:pt x="26" y="152"/>
                    <a:pt x="26" y="152"/>
                  </a:cubicBezTo>
                  <a:cubicBezTo>
                    <a:pt x="27" y="163"/>
                    <a:pt x="28" y="174"/>
                    <a:pt x="32" y="184"/>
                  </a:cubicBezTo>
                  <a:cubicBezTo>
                    <a:pt x="34" y="183"/>
                    <a:pt x="34" y="183"/>
                    <a:pt x="34" y="183"/>
                  </a:cubicBezTo>
                  <a:cubicBezTo>
                    <a:pt x="32" y="182"/>
                    <a:pt x="32" y="182"/>
                    <a:pt x="32" y="182"/>
                  </a:cubicBezTo>
                  <a:cubicBezTo>
                    <a:pt x="10" y="203"/>
                    <a:pt x="10" y="203"/>
                    <a:pt x="10" y="203"/>
                  </a:cubicBezTo>
                  <a:cubicBezTo>
                    <a:pt x="38" y="247"/>
                    <a:pt x="38" y="247"/>
                    <a:pt x="38" y="247"/>
                  </a:cubicBezTo>
                  <a:cubicBezTo>
                    <a:pt x="67" y="236"/>
                    <a:pt x="67" y="236"/>
                    <a:pt x="67" y="236"/>
                  </a:cubicBezTo>
                  <a:cubicBezTo>
                    <a:pt x="66" y="235"/>
                    <a:pt x="66" y="235"/>
                    <a:pt x="66" y="235"/>
                  </a:cubicBezTo>
                  <a:cubicBezTo>
                    <a:pt x="65" y="236"/>
                    <a:pt x="65" y="236"/>
                    <a:pt x="65" y="236"/>
                  </a:cubicBezTo>
                  <a:cubicBezTo>
                    <a:pt x="73" y="243"/>
                    <a:pt x="81" y="249"/>
                    <a:pt x="91" y="254"/>
                  </a:cubicBezTo>
                  <a:cubicBezTo>
                    <a:pt x="92" y="253"/>
                    <a:pt x="92" y="253"/>
                    <a:pt x="92" y="253"/>
                  </a:cubicBezTo>
                  <a:cubicBezTo>
                    <a:pt x="90" y="253"/>
                    <a:pt x="90" y="253"/>
                    <a:pt x="90" y="253"/>
                  </a:cubicBezTo>
                  <a:cubicBezTo>
                    <a:pt x="90" y="283"/>
                    <a:pt x="90" y="283"/>
                    <a:pt x="90" y="283"/>
                  </a:cubicBezTo>
                  <a:cubicBezTo>
                    <a:pt x="140" y="295"/>
                    <a:pt x="140" y="295"/>
                    <a:pt x="140" y="295"/>
                  </a:cubicBezTo>
                  <a:cubicBezTo>
                    <a:pt x="153" y="267"/>
                    <a:pt x="153" y="267"/>
                    <a:pt x="153" y="267"/>
                  </a:cubicBezTo>
                  <a:cubicBezTo>
                    <a:pt x="151" y="266"/>
                    <a:pt x="151" y="266"/>
                    <a:pt x="151" y="266"/>
                  </a:cubicBezTo>
                  <a:cubicBezTo>
                    <a:pt x="152" y="268"/>
                    <a:pt x="152" y="268"/>
                    <a:pt x="152" y="268"/>
                  </a:cubicBezTo>
                  <a:cubicBezTo>
                    <a:pt x="162" y="268"/>
                    <a:pt x="173" y="266"/>
                    <a:pt x="183" y="263"/>
                  </a:cubicBezTo>
                  <a:cubicBezTo>
                    <a:pt x="182" y="261"/>
                    <a:pt x="182" y="261"/>
                    <a:pt x="182" y="261"/>
                  </a:cubicBezTo>
                  <a:cubicBezTo>
                    <a:pt x="181" y="262"/>
                    <a:pt x="181" y="262"/>
                    <a:pt x="181" y="262"/>
                  </a:cubicBezTo>
                  <a:cubicBezTo>
                    <a:pt x="203" y="284"/>
                    <a:pt x="203" y="284"/>
                    <a:pt x="203" y="284"/>
                  </a:cubicBezTo>
                  <a:cubicBezTo>
                    <a:pt x="246" y="256"/>
                    <a:pt x="246" y="256"/>
                    <a:pt x="246" y="256"/>
                  </a:cubicBezTo>
                  <a:cubicBezTo>
                    <a:pt x="236" y="227"/>
                    <a:pt x="236" y="227"/>
                    <a:pt x="236" y="227"/>
                  </a:cubicBezTo>
                  <a:cubicBezTo>
                    <a:pt x="234" y="228"/>
                    <a:pt x="234" y="228"/>
                    <a:pt x="234" y="228"/>
                  </a:cubicBezTo>
                  <a:cubicBezTo>
                    <a:pt x="235" y="229"/>
                    <a:pt x="235" y="229"/>
                    <a:pt x="235" y="229"/>
                  </a:cubicBezTo>
                  <a:cubicBezTo>
                    <a:pt x="243" y="222"/>
                    <a:pt x="249" y="213"/>
                    <a:pt x="254" y="203"/>
                  </a:cubicBezTo>
                  <a:cubicBezTo>
                    <a:pt x="252" y="202"/>
                    <a:pt x="252" y="202"/>
                    <a:pt x="252" y="202"/>
                  </a:cubicBezTo>
                  <a:cubicBezTo>
                    <a:pt x="252" y="204"/>
                    <a:pt x="252" y="204"/>
                    <a:pt x="252" y="204"/>
                  </a:cubicBezTo>
                  <a:cubicBezTo>
                    <a:pt x="283" y="204"/>
                    <a:pt x="283" y="204"/>
                    <a:pt x="283" y="204"/>
                  </a:cubicBezTo>
                  <a:cubicBezTo>
                    <a:pt x="294" y="154"/>
                    <a:pt x="294" y="154"/>
                    <a:pt x="294" y="154"/>
                  </a:cubicBezTo>
                  <a:cubicBezTo>
                    <a:pt x="266" y="141"/>
                    <a:pt x="266" y="141"/>
                    <a:pt x="266" y="141"/>
                  </a:cubicBezTo>
                  <a:cubicBezTo>
                    <a:pt x="265" y="143"/>
                    <a:pt x="265" y="143"/>
                    <a:pt x="265" y="143"/>
                  </a:cubicBezTo>
                  <a:cubicBezTo>
                    <a:pt x="267" y="143"/>
                    <a:pt x="267" y="143"/>
                    <a:pt x="267" y="143"/>
                  </a:cubicBezTo>
                  <a:cubicBezTo>
                    <a:pt x="267" y="132"/>
                    <a:pt x="265" y="121"/>
                    <a:pt x="262" y="111"/>
                  </a:cubicBezTo>
                  <a:cubicBezTo>
                    <a:pt x="260" y="112"/>
                    <a:pt x="260" y="112"/>
                    <a:pt x="260" y="112"/>
                  </a:cubicBezTo>
                  <a:cubicBezTo>
                    <a:pt x="261" y="113"/>
                    <a:pt x="261" y="113"/>
                    <a:pt x="261" y="113"/>
                  </a:cubicBezTo>
                  <a:cubicBezTo>
                    <a:pt x="283" y="91"/>
                    <a:pt x="283" y="91"/>
                    <a:pt x="283" y="91"/>
                  </a:cubicBezTo>
                  <a:cubicBezTo>
                    <a:pt x="256" y="48"/>
                    <a:pt x="256" y="48"/>
                    <a:pt x="256" y="48"/>
                  </a:cubicBezTo>
                  <a:cubicBezTo>
                    <a:pt x="227" y="58"/>
                    <a:pt x="227" y="58"/>
                    <a:pt x="227" y="58"/>
                  </a:cubicBezTo>
                  <a:cubicBezTo>
                    <a:pt x="227" y="60"/>
                    <a:pt x="227" y="60"/>
                    <a:pt x="227" y="60"/>
                  </a:cubicBezTo>
                  <a:cubicBezTo>
                    <a:pt x="229" y="59"/>
                    <a:pt x="229" y="59"/>
                    <a:pt x="229" y="59"/>
                  </a:cubicBezTo>
                  <a:cubicBezTo>
                    <a:pt x="221" y="52"/>
                    <a:pt x="212" y="45"/>
                    <a:pt x="203" y="40"/>
                  </a:cubicBezTo>
                  <a:cubicBezTo>
                    <a:pt x="202" y="42"/>
                    <a:pt x="202" y="42"/>
                    <a:pt x="202" y="42"/>
                  </a:cubicBezTo>
                  <a:cubicBezTo>
                    <a:pt x="204" y="42"/>
                    <a:pt x="204" y="42"/>
                    <a:pt x="204" y="42"/>
                  </a:cubicBezTo>
                  <a:lnTo>
                    <a:pt x="202" y="42"/>
                  </a:lnTo>
                  <a:close/>
                  <a:moveTo>
                    <a:pt x="160" y="97"/>
                  </a:moveTo>
                  <a:cubicBezTo>
                    <a:pt x="161" y="95"/>
                    <a:pt x="161" y="95"/>
                    <a:pt x="161" y="95"/>
                  </a:cubicBezTo>
                  <a:cubicBezTo>
                    <a:pt x="157" y="95"/>
                    <a:pt x="153" y="94"/>
                    <a:pt x="149" y="94"/>
                  </a:cubicBezTo>
                  <a:cubicBezTo>
                    <a:pt x="124" y="94"/>
                    <a:pt x="102" y="111"/>
                    <a:pt x="97" y="136"/>
                  </a:cubicBezTo>
                  <a:cubicBezTo>
                    <a:pt x="96" y="140"/>
                    <a:pt x="95" y="144"/>
                    <a:pt x="95" y="148"/>
                  </a:cubicBezTo>
                  <a:cubicBezTo>
                    <a:pt x="95" y="172"/>
                    <a:pt x="112" y="195"/>
                    <a:pt x="137" y="200"/>
                  </a:cubicBezTo>
                  <a:cubicBezTo>
                    <a:pt x="141" y="201"/>
                    <a:pt x="145" y="202"/>
                    <a:pt x="149" y="202"/>
                  </a:cubicBezTo>
                  <a:cubicBezTo>
                    <a:pt x="174" y="202"/>
                    <a:pt x="196" y="185"/>
                    <a:pt x="201" y="160"/>
                  </a:cubicBezTo>
                  <a:cubicBezTo>
                    <a:pt x="202" y="156"/>
                    <a:pt x="203" y="152"/>
                    <a:pt x="203" y="148"/>
                  </a:cubicBezTo>
                  <a:cubicBezTo>
                    <a:pt x="203" y="123"/>
                    <a:pt x="186" y="101"/>
                    <a:pt x="161" y="95"/>
                  </a:cubicBezTo>
                  <a:cubicBezTo>
                    <a:pt x="160" y="97"/>
                    <a:pt x="160" y="97"/>
                    <a:pt x="160" y="97"/>
                  </a:cubicBezTo>
                  <a:cubicBezTo>
                    <a:pt x="160" y="99"/>
                    <a:pt x="160" y="99"/>
                    <a:pt x="160" y="99"/>
                  </a:cubicBezTo>
                  <a:cubicBezTo>
                    <a:pt x="183" y="105"/>
                    <a:pt x="199" y="125"/>
                    <a:pt x="199" y="148"/>
                  </a:cubicBezTo>
                  <a:cubicBezTo>
                    <a:pt x="199" y="151"/>
                    <a:pt x="198" y="155"/>
                    <a:pt x="197" y="159"/>
                  </a:cubicBezTo>
                  <a:cubicBezTo>
                    <a:pt x="192" y="182"/>
                    <a:pt x="172" y="198"/>
                    <a:pt x="149" y="198"/>
                  </a:cubicBezTo>
                  <a:cubicBezTo>
                    <a:pt x="145" y="198"/>
                    <a:pt x="142" y="197"/>
                    <a:pt x="138" y="196"/>
                  </a:cubicBezTo>
                  <a:cubicBezTo>
                    <a:pt x="115" y="191"/>
                    <a:pt x="99" y="171"/>
                    <a:pt x="99" y="148"/>
                  </a:cubicBezTo>
                  <a:cubicBezTo>
                    <a:pt x="99" y="144"/>
                    <a:pt x="100" y="141"/>
                    <a:pt x="100" y="137"/>
                  </a:cubicBezTo>
                  <a:cubicBezTo>
                    <a:pt x="106" y="114"/>
                    <a:pt x="126" y="98"/>
                    <a:pt x="149" y="98"/>
                  </a:cubicBezTo>
                  <a:cubicBezTo>
                    <a:pt x="152" y="98"/>
                    <a:pt x="156" y="99"/>
                    <a:pt x="160" y="99"/>
                  </a:cubicBezTo>
                  <a:lnTo>
                    <a:pt x="160" y="97"/>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i$ľiďe"/>
            <p:cNvSpPr/>
            <p:nvPr/>
          </p:nvSpPr>
          <p:spPr bwMode="auto">
            <a:xfrm>
              <a:off x="6459" y="6884"/>
              <a:ext cx="512" cy="408"/>
            </a:xfrm>
            <a:custGeom>
              <a:avLst/>
              <a:gdLst>
                <a:gd name="T0" fmla="*/ 154 w 183"/>
                <a:gd name="T1" fmla="*/ 0 h 146"/>
                <a:gd name="T2" fmla="*/ 29 w 183"/>
                <a:gd name="T3" fmla="*/ 0 h 146"/>
                <a:gd name="T4" fmla="*/ 0 w 183"/>
                <a:gd name="T5" fmla="*/ 28 h 146"/>
                <a:gd name="T6" fmla="*/ 0 w 183"/>
                <a:gd name="T7" fmla="*/ 76 h 146"/>
                <a:gd name="T8" fmla="*/ 0 w 183"/>
                <a:gd name="T9" fmla="*/ 93 h 146"/>
                <a:gd name="T10" fmla="*/ 0 w 183"/>
                <a:gd name="T11" fmla="*/ 146 h 146"/>
                <a:gd name="T12" fmla="*/ 30 w 183"/>
                <a:gd name="T13" fmla="*/ 120 h 146"/>
                <a:gd name="T14" fmla="*/ 154 w 183"/>
                <a:gd name="T15" fmla="*/ 120 h 146"/>
                <a:gd name="T16" fmla="*/ 183 w 183"/>
                <a:gd name="T17" fmla="*/ 93 h 146"/>
                <a:gd name="T18" fmla="*/ 183 w 183"/>
                <a:gd name="T19" fmla="*/ 28 h 146"/>
                <a:gd name="T20" fmla="*/ 154 w 183"/>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6">
                  <a:moveTo>
                    <a:pt x="154" y="0"/>
                  </a:moveTo>
                  <a:cubicBezTo>
                    <a:pt x="29" y="0"/>
                    <a:pt x="29" y="0"/>
                    <a:pt x="29" y="0"/>
                  </a:cubicBezTo>
                  <a:cubicBezTo>
                    <a:pt x="13" y="0"/>
                    <a:pt x="0" y="12"/>
                    <a:pt x="0" y="28"/>
                  </a:cubicBezTo>
                  <a:cubicBezTo>
                    <a:pt x="0" y="76"/>
                    <a:pt x="0" y="76"/>
                    <a:pt x="0" y="76"/>
                  </a:cubicBezTo>
                  <a:cubicBezTo>
                    <a:pt x="0" y="93"/>
                    <a:pt x="0" y="93"/>
                    <a:pt x="0" y="93"/>
                  </a:cubicBezTo>
                  <a:cubicBezTo>
                    <a:pt x="0" y="146"/>
                    <a:pt x="0" y="146"/>
                    <a:pt x="0" y="146"/>
                  </a:cubicBezTo>
                  <a:cubicBezTo>
                    <a:pt x="30" y="120"/>
                    <a:pt x="30" y="120"/>
                    <a:pt x="30" y="120"/>
                  </a:cubicBezTo>
                  <a:cubicBezTo>
                    <a:pt x="154" y="120"/>
                    <a:pt x="154" y="120"/>
                    <a:pt x="154" y="120"/>
                  </a:cubicBezTo>
                  <a:cubicBezTo>
                    <a:pt x="170" y="120"/>
                    <a:pt x="183" y="108"/>
                    <a:pt x="183" y="93"/>
                  </a:cubicBezTo>
                  <a:cubicBezTo>
                    <a:pt x="183" y="28"/>
                    <a:pt x="183" y="28"/>
                    <a:pt x="183" y="28"/>
                  </a:cubicBezTo>
                  <a:cubicBezTo>
                    <a:pt x="183" y="12"/>
                    <a:pt x="170" y="0"/>
                    <a:pt x="15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iṣļide"/>
            <p:cNvSpPr/>
            <p:nvPr/>
          </p:nvSpPr>
          <p:spPr bwMode="auto">
            <a:xfrm>
              <a:off x="6452" y="6877"/>
              <a:ext cx="524" cy="426"/>
            </a:xfrm>
            <a:custGeom>
              <a:avLst/>
              <a:gdLst>
                <a:gd name="T0" fmla="*/ 156 w 187"/>
                <a:gd name="T1" fmla="*/ 2 h 152"/>
                <a:gd name="T2" fmla="*/ 156 w 187"/>
                <a:gd name="T3" fmla="*/ 0 h 152"/>
                <a:gd name="T4" fmla="*/ 31 w 187"/>
                <a:gd name="T5" fmla="*/ 0 h 152"/>
                <a:gd name="T6" fmla="*/ 9 w 187"/>
                <a:gd name="T7" fmla="*/ 9 h 152"/>
                <a:gd name="T8" fmla="*/ 0 w 187"/>
                <a:gd name="T9" fmla="*/ 30 h 152"/>
                <a:gd name="T10" fmla="*/ 0 w 187"/>
                <a:gd name="T11" fmla="*/ 78 h 152"/>
                <a:gd name="T12" fmla="*/ 0 w 187"/>
                <a:gd name="T13" fmla="*/ 95 h 152"/>
                <a:gd name="T14" fmla="*/ 0 w 187"/>
                <a:gd name="T15" fmla="*/ 152 h 152"/>
                <a:gd name="T16" fmla="*/ 32 w 187"/>
                <a:gd name="T17" fmla="*/ 124 h 152"/>
                <a:gd name="T18" fmla="*/ 156 w 187"/>
                <a:gd name="T19" fmla="*/ 124 h 152"/>
                <a:gd name="T20" fmla="*/ 178 w 187"/>
                <a:gd name="T21" fmla="*/ 116 h 152"/>
                <a:gd name="T22" fmla="*/ 187 w 187"/>
                <a:gd name="T23" fmla="*/ 95 h 152"/>
                <a:gd name="T24" fmla="*/ 187 w 187"/>
                <a:gd name="T25" fmla="*/ 30 h 152"/>
                <a:gd name="T26" fmla="*/ 178 w 187"/>
                <a:gd name="T27" fmla="*/ 9 h 152"/>
                <a:gd name="T28" fmla="*/ 156 w 187"/>
                <a:gd name="T29" fmla="*/ 0 h 152"/>
                <a:gd name="T30" fmla="*/ 156 w 187"/>
                <a:gd name="T31" fmla="*/ 2 h 152"/>
                <a:gd name="T32" fmla="*/ 156 w 187"/>
                <a:gd name="T33" fmla="*/ 4 h 152"/>
                <a:gd name="T34" fmla="*/ 175 w 187"/>
                <a:gd name="T35" fmla="*/ 12 h 152"/>
                <a:gd name="T36" fmla="*/ 183 w 187"/>
                <a:gd name="T37" fmla="*/ 30 h 152"/>
                <a:gd name="T38" fmla="*/ 183 w 187"/>
                <a:gd name="T39" fmla="*/ 95 h 152"/>
                <a:gd name="T40" fmla="*/ 175 w 187"/>
                <a:gd name="T41" fmla="*/ 113 h 152"/>
                <a:gd name="T42" fmla="*/ 156 w 187"/>
                <a:gd name="T43" fmla="*/ 120 h 152"/>
                <a:gd name="T44" fmla="*/ 31 w 187"/>
                <a:gd name="T45" fmla="*/ 120 h 152"/>
                <a:gd name="T46" fmla="*/ 4 w 187"/>
                <a:gd name="T47" fmla="*/ 144 h 152"/>
                <a:gd name="T48" fmla="*/ 4 w 187"/>
                <a:gd name="T49" fmla="*/ 95 h 152"/>
                <a:gd name="T50" fmla="*/ 4 w 187"/>
                <a:gd name="T51" fmla="*/ 78 h 152"/>
                <a:gd name="T52" fmla="*/ 4 w 187"/>
                <a:gd name="T53" fmla="*/ 30 h 152"/>
                <a:gd name="T54" fmla="*/ 12 w 187"/>
                <a:gd name="T55" fmla="*/ 12 h 152"/>
                <a:gd name="T56" fmla="*/ 31 w 187"/>
                <a:gd name="T57" fmla="*/ 4 h 152"/>
                <a:gd name="T58" fmla="*/ 156 w 187"/>
                <a:gd name="T59" fmla="*/ 4 h 152"/>
                <a:gd name="T60" fmla="*/ 156 w 187"/>
                <a:gd name="T6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52">
                  <a:moveTo>
                    <a:pt x="156" y="2"/>
                  </a:moveTo>
                  <a:cubicBezTo>
                    <a:pt x="156" y="0"/>
                    <a:pt x="156" y="0"/>
                    <a:pt x="156" y="0"/>
                  </a:cubicBezTo>
                  <a:cubicBezTo>
                    <a:pt x="31" y="0"/>
                    <a:pt x="31" y="0"/>
                    <a:pt x="31" y="0"/>
                  </a:cubicBezTo>
                  <a:cubicBezTo>
                    <a:pt x="23" y="0"/>
                    <a:pt x="15" y="3"/>
                    <a:pt x="9" y="9"/>
                  </a:cubicBezTo>
                  <a:cubicBezTo>
                    <a:pt x="4" y="14"/>
                    <a:pt x="0" y="21"/>
                    <a:pt x="0" y="30"/>
                  </a:cubicBezTo>
                  <a:cubicBezTo>
                    <a:pt x="0" y="78"/>
                    <a:pt x="0" y="78"/>
                    <a:pt x="0" y="78"/>
                  </a:cubicBezTo>
                  <a:cubicBezTo>
                    <a:pt x="0" y="95"/>
                    <a:pt x="0" y="95"/>
                    <a:pt x="0" y="95"/>
                  </a:cubicBezTo>
                  <a:cubicBezTo>
                    <a:pt x="0" y="152"/>
                    <a:pt x="0" y="152"/>
                    <a:pt x="0" y="152"/>
                  </a:cubicBezTo>
                  <a:cubicBezTo>
                    <a:pt x="32" y="124"/>
                    <a:pt x="32" y="124"/>
                    <a:pt x="32" y="124"/>
                  </a:cubicBezTo>
                  <a:cubicBezTo>
                    <a:pt x="156" y="124"/>
                    <a:pt x="156" y="124"/>
                    <a:pt x="156" y="124"/>
                  </a:cubicBezTo>
                  <a:cubicBezTo>
                    <a:pt x="165" y="124"/>
                    <a:pt x="172" y="121"/>
                    <a:pt x="178" y="116"/>
                  </a:cubicBezTo>
                  <a:cubicBezTo>
                    <a:pt x="184" y="111"/>
                    <a:pt x="187" y="103"/>
                    <a:pt x="187" y="95"/>
                  </a:cubicBezTo>
                  <a:cubicBezTo>
                    <a:pt x="187" y="30"/>
                    <a:pt x="187" y="30"/>
                    <a:pt x="187" y="30"/>
                  </a:cubicBezTo>
                  <a:cubicBezTo>
                    <a:pt x="187" y="21"/>
                    <a:pt x="184" y="14"/>
                    <a:pt x="178" y="9"/>
                  </a:cubicBezTo>
                  <a:cubicBezTo>
                    <a:pt x="172" y="3"/>
                    <a:pt x="165" y="0"/>
                    <a:pt x="156" y="0"/>
                  </a:cubicBezTo>
                  <a:cubicBezTo>
                    <a:pt x="156" y="2"/>
                    <a:pt x="156" y="2"/>
                    <a:pt x="156" y="2"/>
                  </a:cubicBezTo>
                  <a:cubicBezTo>
                    <a:pt x="156" y="4"/>
                    <a:pt x="156" y="4"/>
                    <a:pt x="156" y="4"/>
                  </a:cubicBezTo>
                  <a:cubicBezTo>
                    <a:pt x="164" y="4"/>
                    <a:pt x="170" y="7"/>
                    <a:pt x="175" y="12"/>
                  </a:cubicBezTo>
                  <a:cubicBezTo>
                    <a:pt x="180" y="16"/>
                    <a:pt x="183" y="23"/>
                    <a:pt x="183" y="30"/>
                  </a:cubicBezTo>
                  <a:cubicBezTo>
                    <a:pt x="183" y="95"/>
                    <a:pt x="183" y="95"/>
                    <a:pt x="183" y="95"/>
                  </a:cubicBezTo>
                  <a:cubicBezTo>
                    <a:pt x="183" y="102"/>
                    <a:pt x="180" y="108"/>
                    <a:pt x="175" y="113"/>
                  </a:cubicBezTo>
                  <a:cubicBezTo>
                    <a:pt x="170" y="118"/>
                    <a:pt x="164" y="120"/>
                    <a:pt x="156" y="120"/>
                  </a:cubicBezTo>
                  <a:cubicBezTo>
                    <a:pt x="31" y="120"/>
                    <a:pt x="31" y="120"/>
                    <a:pt x="31" y="120"/>
                  </a:cubicBezTo>
                  <a:cubicBezTo>
                    <a:pt x="4" y="144"/>
                    <a:pt x="4" y="144"/>
                    <a:pt x="4" y="144"/>
                  </a:cubicBezTo>
                  <a:cubicBezTo>
                    <a:pt x="4" y="95"/>
                    <a:pt x="4" y="95"/>
                    <a:pt x="4" y="95"/>
                  </a:cubicBezTo>
                  <a:cubicBezTo>
                    <a:pt x="4" y="78"/>
                    <a:pt x="4" y="78"/>
                    <a:pt x="4" y="78"/>
                  </a:cubicBezTo>
                  <a:cubicBezTo>
                    <a:pt x="4" y="30"/>
                    <a:pt x="4" y="30"/>
                    <a:pt x="4" y="30"/>
                  </a:cubicBezTo>
                  <a:cubicBezTo>
                    <a:pt x="4" y="23"/>
                    <a:pt x="7" y="16"/>
                    <a:pt x="12" y="12"/>
                  </a:cubicBezTo>
                  <a:cubicBezTo>
                    <a:pt x="17" y="7"/>
                    <a:pt x="24" y="4"/>
                    <a:pt x="31" y="4"/>
                  </a:cubicBezTo>
                  <a:cubicBezTo>
                    <a:pt x="156" y="4"/>
                    <a:pt x="156" y="4"/>
                    <a:pt x="156" y="4"/>
                  </a:cubicBezTo>
                  <a:lnTo>
                    <a:pt x="156" y="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ïşļîḍê"/>
            <p:cNvSpPr/>
            <p:nvPr/>
          </p:nvSpPr>
          <p:spPr bwMode="auto">
            <a:xfrm>
              <a:off x="6576" y="6958"/>
              <a:ext cx="305" cy="188"/>
            </a:xfrm>
            <a:custGeom>
              <a:avLst/>
              <a:gdLst>
                <a:gd name="T0" fmla="*/ 98 w 109"/>
                <a:gd name="T1" fmla="*/ 67 h 67"/>
                <a:gd name="T2" fmla="*/ 11 w 109"/>
                <a:gd name="T3" fmla="*/ 67 h 67"/>
                <a:gd name="T4" fmla="*/ 0 w 109"/>
                <a:gd name="T5" fmla="*/ 56 h 67"/>
                <a:gd name="T6" fmla="*/ 0 w 109"/>
                <a:gd name="T7" fmla="*/ 11 h 67"/>
                <a:gd name="T8" fmla="*/ 11 w 109"/>
                <a:gd name="T9" fmla="*/ 0 h 67"/>
                <a:gd name="T10" fmla="*/ 98 w 109"/>
                <a:gd name="T11" fmla="*/ 0 h 67"/>
                <a:gd name="T12" fmla="*/ 109 w 109"/>
                <a:gd name="T13" fmla="*/ 11 h 67"/>
                <a:gd name="T14" fmla="*/ 109 w 109"/>
                <a:gd name="T15" fmla="*/ 56 h 67"/>
                <a:gd name="T16" fmla="*/ 98 w 10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67">
                  <a:moveTo>
                    <a:pt x="98" y="67"/>
                  </a:moveTo>
                  <a:cubicBezTo>
                    <a:pt x="11" y="67"/>
                    <a:pt x="11" y="67"/>
                    <a:pt x="11" y="67"/>
                  </a:cubicBezTo>
                  <a:cubicBezTo>
                    <a:pt x="5" y="67"/>
                    <a:pt x="0" y="62"/>
                    <a:pt x="0" y="56"/>
                  </a:cubicBezTo>
                  <a:cubicBezTo>
                    <a:pt x="0" y="11"/>
                    <a:pt x="0" y="11"/>
                    <a:pt x="0" y="11"/>
                  </a:cubicBezTo>
                  <a:cubicBezTo>
                    <a:pt x="0" y="5"/>
                    <a:pt x="5" y="0"/>
                    <a:pt x="11" y="0"/>
                  </a:cubicBezTo>
                  <a:cubicBezTo>
                    <a:pt x="98" y="0"/>
                    <a:pt x="98" y="0"/>
                    <a:pt x="98" y="0"/>
                  </a:cubicBezTo>
                  <a:cubicBezTo>
                    <a:pt x="104" y="0"/>
                    <a:pt x="109" y="5"/>
                    <a:pt x="109" y="11"/>
                  </a:cubicBezTo>
                  <a:cubicBezTo>
                    <a:pt x="109" y="56"/>
                    <a:pt x="109" y="56"/>
                    <a:pt x="109" y="56"/>
                  </a:cubicBezTo>
                  <a:cubicBezTo>
                    <a:pt x="109" y="62"/>
                    <a:pt x="104" y="67"/>
                    <a:pt x="98"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íŝļíďê"/>
            <p:cNvSpPr/>
            <p:nvPr/>
          </p:nvSpPr>
          <p:spPr bwMode="auto">
            <a:xfrm>
              <a:off x="6593" y="6958"/>
              <a:ext cx="271" cy="102"/>
            </a:xfrm>
            <a:custGeom>
              <a:avLst/>
              <a:gdLst>
                <a:gd name="T0" fmla="*/ 97 w 97"/>
                <a:gd name="T1" fmla="*/ 1 h 36"/>
                <a:gd name="T2" fmla="*/ 95 w 97"/>
                <a:gd name="T3" fmla="*/ 0 h 36"/>
                <a:gd name="T4" fmla="*/ 48 w 97"/>
                <a:gd name="T5" fmla="*/ 34 h 36"/>
                <a:gd name="T6" fmla="*/ 2 w 97"/>
                <a:gd name="T7" fmla="*/ 0 h 36"/>
                <a:gd name="T8" fmla="*/ 0 w 97"/>
                <a:gd name="T9" fmla="*/ 1 h 36"/>
                <a:gd name="T10" fmla="*/ 48 w 97"/>
                <a:gd name="T11" fmla="*/ 36 h 36"/>
                <a:gd name="T12" fmla="*/ 97 w 97"/>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97" h="36">
                  <a:moveTo>
                    <a:pt x="97" y="1"/>
                  </a:moveTo>
                  <a:cubicBezTo>
                    <a:pt x="96" y="1"/>
                    <a:pt x="95" y="1"/>
                    <a:pt x="95" y="0"/>
                  </a:cubicBezTo>
                  <a:cubicBezTo>
                    <a:pt x="48" y="34"/>
                    <a:pt x="48" y="34"/>
                    <a:pt x="48" y="34"/>
                  </a:cubicBezTo>
                  <a:cubicBezTo>
                    <a:pt x="2" y="0"/>
                    <a:pt x="2" y="0"/>
                    <a:pt x="2" y="0"/>
                  </a:cubicBezTo>
                  <a:cubicBezTo>
                    <a:pt x="1" y="1"/>
                    <a:pt x="0" y="1"/>
                    <a:pt x="0" y="1"/>
                  </a:cubicBezTo>
                  <a:cubicBezTo>
                    <a:pt x="48" y="36"/>
                    <a:pt x="48" y="36"/>
                    <a:pt x="48" y="36"/>
                  </a:cubicBezTo>
                  <a:lnTo>
                    <a:pt x="97"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í$ļíḋè"/>
            <p:cNvSpPr/>
            <p:nvPr/>
          </p:nvSpPr>
          <p:spPr bwMode="auto">
            <a:xfrm>
              <a:off x="2615" y="7293"/>
              <a:ext cx="314" cy="31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išļîḋè"/>
            <p:cNvSpPr/>
            <p:nvPr/>
          </p:nvSpPr>
          <p:spPr bwMode="auto">
            <a:xfrm>
              <a:off x="4523" y="6707"/>
              <a:ext cx="315" cy="31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ïŝľîdè"/>
            <p:cNvSpPr/>
            <p:nvPr/>
          </p:nvSpPr>
          <p:spPr bwMode="auto">
            <a:xfrm>
              <a:off x="5197" y="7119"/>
              <a:ext cx="314" cy="31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íṡľíḋê"/>
            <p:cNvSpPr/>
            <p:nvPr/>
          </p:nvSpPr>
          <p:spPr bwMode="auto">
            <a:xfrm>
              <a:off x="5197" y="7119"/>
              <a:ext cx="31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iṣļiḑê"/>
            <p:cNvSpPr/>
            <p:nvPr/>
          </p:nvSpPr>
          <p:spPr bwMode="auto">
            <a:xfrm>
              <a:off x="5082" y="7299"/>
              <a:ext cx="314" cy="3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îŝļïdè"/>
            <p:cNvSpPr/>
            <p:nvPr/>
          </p:nvSpPr>
          <p:spPr bwMode="auto">
            <a:xfrm>
              <a:off x="5082" y="7299"/>
              <a:ext cx="31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iŝľïḋé"/>
            <p:cNvSpPr/>
            <p:nvPr/>
          </p:nvSpPr>
          <p:spPr bwMode="auto">
            <a:xfrm>
              <a:off x="2498" y="7443"/>
              <a:ext cx="657" cy="1296"/>
            </a:xfrm>
            <a:custGeom>
              <a:avLst/>
              <a:gdLst>
                <a:gd name="T0" fmla="*/ 186 w 235"/>
                <a:gd name="T1" fmla="*/ 463 h 463"/>
                <a:gd name="T2" fmla="*/ 58 w 235"/>
                <a:gd name="T3" fmla="*/ 215 h 463"/>
                <a:gd name="T4" fmla="*/ 167 w 235"/>
                <a:gd name="T5" fmla="*/ 21 h 463"/>
                <a:gd name="T6" fmla="*/ 224 w 235"/>
                <a:gd name="T7" fmla="*/ 308 h 463"/>
                <a:gd name="T8" fmla="*/ 186 w 235"/>
                <a:gd name="T9" fmla="*/ 463 h 463"/>
              </a:gdLst>
              <a:ahLst/>
              <a:cxnLst>
                <a:cxn ang="0">
                  <a:pos x="T0" y="T1"/>
                </a:cxn>
                <a:cxn ang="0">
                  <a:pos x="T2" y="T3"/>
                </a:cxn>
                <a:cxn ang="0">
                  <a:pos x="T4" y="T5"/>
                </a:cxn>
                <a:cxn ang="0">
                  <a:pos x="T6" y="T7"/>
                </a:cxn>
                <a:cxn ang="0">
                  <a:pos x="T8" y="T9"/>
                </a:cxn>
              </a:cxnLst>
              <a:rect l="0" t="0" r="r" b="b"/>
              <a:pathLst>
                <a:path w="235" h="463">
                  <a:moveTo>
                    <a:pt x="186" y="463"/>
                  </a:moveTo>
                  <a:cubicBezTo>
                    <a:pt x="186" y="463"/>
                    <a:pt x="116" y="405"/>
                    <a:pt x="58" y="215"/>
                  </a:cubicBezTo>
                  <a:cubicBezTo>
                    <a:pt x="0" y="24"/>
                    <a:pt x="123" y="0"/>
                    <a:pt x="167" y="21"/>
                  </a:cubicBezTo>
                  <a:cubicBezTo>
                    <a:pt x="235" y="53"/>
                    <a:pt x="230" y="190"/>
                    <a:pt x="224" y="308"/>
                  </a:cubicBezTo>
                  <a:cubicBezTo>
                    <a:pt x="218" y="427"/>
                    <a:pt x="196" y="463"/>
                    <a:pt x="186" y="46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ïśľïḓe"/>
            <p:cNvSpPr/>
            <p:nvPr/>
          </p:nvSpPr>
          <p:spPr bwMode="auto">
            <a:xfrm>
              <a:off x="2615" y="7486"/>
              <a:ext cx="517" cy="1253"/>
            </a:xfrm>
            <a:custGeom>
              <a:avLst/>
              <a:gdLst>
                <a:gd name="T0" fmla="*/ 94 w 185"/>
                <a:gd name="T1" fmla="*/ 0 h 448"/>
                <a:gd name="T2" fmla="*/ 1 w 185"/>
                <a:gd name="T3" fmla="*/ 111 h 448"/>
                <a:gd name="T4" fmla="*/ 16 w 185"/>
                <a:gd name="T5" fmla="*/ 200 h 448"/>
                <a:gd name="T6" fmla="*/ 144 w 185"/>
                <a:gd name="T7" fmla="*/ 448 h 448"/>
                <a:gd name="T8" fmla="*/ 182 w 185"/>
                <a:gd name="T9" fmla="*/ 293 h 448"/>
                <a:gd name="T10" fmla="*/ 185 w 185"/>
                <a:gd name="T11" fmla="*/ 194 h 448"/>
                <a:gd name="T12" fmla="*/ 185 w 185"/>
                <a:gd name="T13" fmla="*/ 165 h 448"/>
                <a:gd name="T14" fmla="*/ 185 w 185"/>
                <a:gd name="T15" fmla="*/ 161 h 448"/>
                <a:gd name="T16" fmla="*/ 181 w 185"/>
                <a:gd name="T17" fmla="*/ 112 h 448"/>
                <a:gd name="T18" fmla="*/ 175 w 185"/>
                <a:gd name="T19" fmla="*/ 80 h 448"/>
                <a:gd name="T20" fmla="*/ 125 w 185"/>
                <a:gd name="T21" fmla="*/ 6 h 448"/>
                <a:gd name="T22" fmla="*/ 94 w 185"/>
                <a:gd name="T2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448">
                  <a:moveTo>
                    <a:pt x="94" y="0"/>
                  </a:moveTo>
                  <a:cubicBezTo>
                    <a:pt x="54" y="0"/>
                    <a:pt x="0" y="27"/>
                    <a:pt x="1" y="111"/>
                  </a:cubicBezTo>
                  <a:cubicBezTo>
                    <a:pt x="1" y="135"/>
                    <a:pt x="5" y="165"/>
                    <a:pt x="16" y="200"/>
                  </a:cubicBezTo>
                  <a:cubicBezTo>
                    <a:pt x="74" y="390"/>
                    <a:pt x="144" y="448"/>
                    <a:pt x="144" y="448"/>
                  </a:cubicBezTo>
                  <a:cubicBezTo>
                    <a:pt x="154" y="448"/>
                    <a:pt x="176" y="412"/>
                    <a:pt x="182" y="293"/>
                  </a:cubicBezTo>
                  <a:cubicBezTo>
                    <a:pt x="184" y="261"/>
                    <a:pt x="185" y="227"/>
                    <a:pt x="185" y="194"/>
                  </a:cubicBezTo>
                  <a:cubicBezTo>
                    <a:pt x="185" y="184"/>
                    <a:pt x="185" y="175"/>
                    <a:pt x="185" y="165"/>
                  </a:cubicBezTo>
                  <a:cubicBezTo>
                    <a:pt x="185" y="164"/>
                    <a:pt x="185" y="163"/>
                    <a:pt x="185" y="161"/>
                  </a:cubicBezTo>
                  <a:cubicBezTo>
                    <a:pt x="184" y="144"/>
                    <a:pt x="183" y="127"/>
                    <a:pt x="181" y="112"/>
                  </a:cubicBezTo>
                  <a:cubicBezTo>
                    <a:pt x="179" y="100"/>
                    <a:pt x="177" y="90"/>
                    <a:pt x="175" y="80"/>
                  </a:cubicBezTo>
                  <a:cubicBezTo>
                    <a:pt x="166" y="45"/>
                    <a:pt x="151" y="18"/>
                    <a:pt x="125" y="6"/>
                  </a:cubicBezTo>
                  <a:cubicBezTo>
                    <a:pt x="117" y="2"/>
                    <a:pt x="106" y="0"/>
                    <a:pt x="94"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isḻïḋé"/>
            <p:cNvSpPr/>
            <p:nvPr/>
          </p:nvSpPr>
          <p:spPr bwMode="auto">
            <a:xfrm>
              <a:off x="2926" y="7804"/>
              <a:ext cx="112" cy="2153"/>
            </a:xfrm>
            <a:custGeom>
              <a:avLst/>
              <a:gdLst>
                <a:gd name="T0" fmla="*/ 0 w 40"/>
                <a:gd name="T1" fmla="*/ 1 h 770"/>
                <a:gd name="T2" fmla="*/ 1 w 40"/>
                <a:gd name="T3" fmla="*/ 2 h 770"/>
                <a:gd name="T4" fmla="*/ 31 w 40"/>
                <a:gd name="T5" fmla="*/ 355 h 770"/>
                <a:gd name="T6" fmla="*/ 36 w 40"/>
                <a:gd name="T7" fmla="*/ 622 h 770"/>
                <a:gd name="T8" fmla="*/ 35 w 40"/>
                <a:gd name="T9" fmla="*/ 732 h 770"/>
                <a:gd name="T10" fmla="*/ 34 w 40"/>
                <a:gd name="T11" fmla="*/ 760 h 770"/>
                <a:gd name="T12" fmla="*/ 34 w 40"/>
                <a:gd name="T13" fmla="*/ 770 h 770"/>
                <a:gd name="T14" fmla="*/ 38 w 40"/>
                <a:gd name="T15" fmla="*/ 770 h 770"/>
                <a:gd name="T16" fmla="*/ 40 w 40"/>
                <a:gd name="T17" fmla="*/ 622 h 770"/>
                <a:gd name="T18" fmla="*/ 35 w 40"/>
                <a:gd name="T19" fmla="*/ 355 h 770"/>
                <a:gd name="T20" fmla="*/ 4 w 40"/>
                <a:gd name="T21" fmla="*/ 0 h 770"/>
                <a:gd name="T22" fmla="*/ 0 w 40"/>
                <a:gd name="T23" fmla="*/ 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70">
                  <a:moveTo>
                    <a:pt x="0" y="1"/>
                  </a:moveTo>
                  <a:cubicBezTo>
                    <a:pt x="0" y="1"/>
                    <a:pt x="0" y="2"/>
                    <a:pt x="1" y="2"/>
                  </a:cubicBezTo>
                  <a:cubicBezTo>
                    <a:pt x="3" y="14"/>
                    <a:pt x="23" y="114"/>
                    <a:pt x="31" y="355"/>
                  </a:cubicBezTo>
                  <a:cubicBezTo>
                    <a:pt x="35" y="464"/>
                    <a:pt x="36" y="554"/>
                    <a:pt x="36" y="622"/>
                  </a:cubicBezTo>
                  <a:cubicBezTo>
                    <a:pt x="36" y="670"/>
                    <a:pt x="35" y="707"/>
                    <a:pt x="35" y="732"/>
                  </a:cubicBezTo>
                  <a:cubicBezTo>
                    <a:pt x="35" y="744"/>
                    <a:pt x="34" y="754"/>
                    <a:pt x="34" y="760"/>
                  </a:cubicBezTo>
                  <a:cubicBezTo>
                    <a:pt x="34" y="766"/>
                    <a:pt x="34" y="770"/>
                    <a:pt x="34" y="770"/>
                  </a:cubicBezTo>
                  <a:cubicBezTo>
                    <a:pt x="38" y="770"/>
                    <a:pt x="38" y="770"/>
                    <a:pt x="38" y="770"/>
                  </a:cubicBezTo>
                  <a:cubicBezTo>
                    <a:pt x="38" y="770"/>
                    <a:pt x="40" y="717"/>
                    <a:pt x="40" y="622"/>
                  </a:cubicBezTo>
                  <a:cubicBezTo>
                    <a:pt x="40" y="554"/>
                    <a:pt x="39" y="464"/>
                    <a:pt x="35" y="355"/>
                  </a:cubicBezTo>
                  <a:cubicBezTo>
                    <a:pt x="26" y="98"/>
                    <a:pt x="4" y="1"/>
                    <a:pt x="4" y="0"/>
                  </a:cubicBezTo>
                  <a:cubicBezTo>
                    <a:pt x="0" y="1"/>
                    <a:pt x="0" y="1"/>
                    <a:pt x="0"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iṧḷïḑê"/>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îṡlîdé"/>
            <p:cNvSpPr/>
            <p:nvPr/>
          </p:nvSpPr>
          <p:spPr bwMode="auto">
            <a:xfrm>
              <a:off x="2769" y="7910"/>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ïSlíḍé"/>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 name="T8" fmla="*/ 0 w 122"/>
                <a:gd name="T9" fmla="*/ 5 h 117"/>
              </a:gdLst>
              <a:ahLst/>
              <a:cxnLst>
                <a:cxn ang="0">
                  <a:pos x="T0" y="T1"/>
                </a:cxn>
                <a:cxn ang="0">
                  <a:pos x="T2" y="T3"/>
                </a:cxn>
                <a:cxn ang="0">
                  <a:pos x="T4" y="T5"/>
                </a:cxn>
                <a:cxn ang="0">
                  <a:pos x="T6" y="T7"/>
                </a:cxn>
                <a:cxn ang="0">
                  <a:pos x="T8" y="T9"/>
                </a:cxn>
              </a:cxnLst>
              <a:rect l="0" t="0" r="r" b="b"/>
              <a:pathLst>
                <a:path w="122" h="117">
                  <a:moveTo>
                    <a:pt x="0" y="5"/>
                  </a:moveTo>
                  <a:lnTo>
                    <a:pt x="117" y="117"/>
                  </a:lnTo>
                  <a:lnTo>
                    <a:pt x="122" y="112"/>
                  </a:lnTo>
                  <a:lnTo>
                    <a:pt x="5"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išļîde"/>
            <p:cNvSpPr/>
            <p:nvPr/>
          </p:nvSpPr>
          <p:spPr bwMode="auto">
            <a:xfrm>
              <a:off x="2783" y="8151"/>
              <a:ext cx="210" cy="202"/>
            </a:xfrm>
            <a:custGeom>
              <a:avLst/>
              <a:gdLst>
                <a:gd name="T0" fmla="*/ 0 w 122"/>
                <a:gd name="T1" fmla="*/ 5 h 117"/>
                <a:gd name="T2" fmla="*/ 117 w 122"/>
                <a:gd name="T3" fmla="*/ 117 h 117"/>
                <a:gd name="T4" fmla="*/ 122 w 122"/>
                <a:gd name="T5" fmla="*/ 112 h 117"/>
                <a:gd name="T6" fmla="*/ 5 w 122"/>
                <a:gd name="T7" fmla="*/ 0 h 117"/>
              </a:gdLst>
              <a:ahLst/>
              <a:cxnLst>
                <a:cxn ang="0">
                  <a:pos x="T0" y="T1"/>
                </a:cxn>
                <a:cxn ang="0">
                  <a:pos x="T2" y="T3"/>
                </a:cxn>
                <a:cxn ang="0">
                  <a:pos x="T4" y="T5"/>
                </a:cxn>
                <a:cxn ang="0">
                  <a:pos x="T6" y="T7"/>
                </a:cxn>
              </a:cxnLst>
              <a:rect l="0" t="0" r="r" b="b"/>
              <a:pathLst>
                <a:path w="122" h="117">
                  <a:moveTo>
                    <a:pt x="0" y="5"/>
                  </a:moveTo>
                  <a:lnTo>
                    <a:pt x="117" y="117"/>
                  </a:lnTo>
                  <a:lnTo>
                    <a:pt x="122" y="11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î$ľiḑe"/>
            <p:cNvSpPr/>
            <p:nvPr/>
          </p:nvSpPr>
          <p:spPr bwMode="auto">
            <a:xfrm>
              <a:off x="3088" y="7901"/>
              <a:ext cx="629" cy="1105"/>
            </a:xfrm>
            <a:custGeom>
              <a:avLst/>
              <a:gdLst>
                <a:gd name="T0" fmla="*/ 23 w 225"/>
                <a:gd name="T1" fmla="*/ 391 h 395"/>
                <a:gd name="T2" fmla="*/ 41 w 225"/>
                <a:gd name="T3" fmla="*/ 161 h 395"/>
                <a:gd name="T4" fmla="*/ 194 w 225"/>
                <a:gd name="T5" fmla="*/ 60 h 395"/>
                <a:gd name="T6" fmla="*/ 112 w 225"/>
                <a:gd name="T7" fmla="*/ 292 h 395"/>
                <a:gd name="T8" fmla="*/ 23 w 225"/>
                <a:gd name="T9" fmla="*/ 391 h 395"/>
              </a:gdLst>
              <a:ahLst/>
              <a:cxnLst>
                <a:cxn ang="0">
                  <a:pos x="T0" y="T1"/>
                </a:cxn>
                <a:cxn ang="0">
                  <a:pos x="T2" y="T3"/>
                </a:cxn>
                <a:cxn ang="0">
                  <a:pos x="T4" y="T5"/>
                </a:cxn>
                <a:cxn ang="0">
                  <a:pos x="T6" y="T7"/>
                </a:cxn>
                <a:cxn ang="0">
                  <a:pos x="T8" y="T9"/>
                </a:cxn>
              </a:cxnLst>
              <a:rect l="0" t="0" r="r" b="b"/>
              <a:pathLst>
                <a:path w="225" h="395">
                  <a:moveTo>
                    <a:pt x="23" y="391"/>
                  </a:moveTo>
                  <a:cubicBezTo>
                    <a:pt x="23" y="391"/>
                    <a:pt x="0" y="323"/>
                    <a:pt x="41" y="161"/>
                  </a:cubicBezTo>
                  <a:cubicBezTo>
                    <a:pt x="82" y="0"/>
                    <a:pt x="173" y="28"/>
                    <a:pt x="194" y="60"/>
                  </a:cubicBezTo>
                  <a:cubicBezTo>
                    <a:pt x="225" y="108"/>
                    <a:pt x="165" y="207"/>
                    <a:pt x="112" y="292"/>
                  </a:cubicBezTo>
                  <a:cubicBezTo>
                    <a:pt x="59" y="377"/>
                    <a:pt x="29" y="395"/>
                    <a:pt x="23" y="39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iṡlíḑé"/>
            <p:cNvSpPr/>
            <p:nvPr/>
          </p:nvSpPr>
          <p:spPr bwMode="auto">
            <a:xfrm>
              <a:off x="3133" y="7999"/>
              <a:ext cx="521" cy="1000"/>
            </a:xfrm>
            <a:custGeom>
              <a:avLst/>
              <a:gdLst>
                <a:gd name="T0" fmla="*/ 128 w 186"/>
                <a:gd name="T1" fmla="*/ 0 h 357"/>
                <a:gd name="T2" fmla="*/ 25 w 186"/>
                <a:gd name="T3" fmla="*/ 126 h 357"/>
                <a:gd name="T4" fmla="*/ 0 w 186"/>
                <a:gd name="T5" fmla="*/ 296 h 357"/>
                <a:gd name="T6" fmla="*/ 7 w 186"/>
                <a:gd name="T7" fmla="*/ 356 h 357"/>
                <a:gd name="T8" fmla="*/ 9 w 186"/>
                <a:gd name="T9" fmla="*/ 357 h 357"/>
                <a:gd name="T10" fmla="*/ 96 w 186"/>
                <a:gd name="T11" fmla="*/ 257 h 357"/>
                <a:gd name="T12" fmla="*/ 186 w 186"/>
                <a:gd name="T13" fmla="*/ 58 h 357"/>
                <a:gd name="T14" fmla="*/ 178 w 186"/>
                <a:gd name="T15" fmla="*/ 25 h 357"/>
                <a:gd name="T16" fmla="*/ 128 w 18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57">
                  <a:moveTo>
                    <a:pt x="128" y="0"/>
                  </a:moveTo>
                  <a:cubicBezTo>
                    <a:pt x="93" y="0"/>
                    <a:pt x="50" y="29"/>
                    <a:pt x="25" y="126"/>
                  </a:cubicBezTo>
                  <a:cubicBezTo>
                    <a:pt x="5" y="203"/>
                    <a:pt x="0" y="259"/>
                    <a:pt x="0" y="296"/>
                  </a:cubicBezTo>
                  <a:cubicBezTo>
                    <a:pt x="0" y="337"/>
                    <a:pt x="7" y="356"/>
                    <a:pt x="7" y="356"/>
                  </a:cubicBezTo>
                  <a:cubicBezTo>
                    <a:pt x="7" y="356"/>
                    <a:pt x="8" y="357"/>
                    <a:pt x="9" y="357"/>
                  </a:cubicBezTo>
                  <a:cubicBezTo>
                    <a:pt x="18" y="357"/>
                    <a:pt x="47" y="335"/>
                    <a:pt x="96" y="257"/>
                  </a:cubicBezTo>
                  <a:cubicBezTo>
                    <a:pt x="139" y="189"/>
                    <a:pt x="186" y="111"/>
                    <a:pt x="186" y="58"/>
                  </a:cubicBezTo>
                  <a:cubicBezTo>
                    <a:pt x="186" y="45"/>
                    <a:pt x="184" y="34"/>
                    <a:pt x="178" y="25"/>
                  </a:cubicBezTo>
                  <a:cubicBezTo>
                    <a:pt x="170" y="12"/>
                    <a:pt x="150" y="0"/>
                    <a:pt x="128"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îṡ1îḍê"/>
            <p:cNvSpPr/>
            <p:nvPr/>
          </p:nvSpPr>
          <p:spPr bwMode="auto">
            <a:xfrm>
              <a:off x="3043" y="8237"/>
              <a:ext cx="408" cy="1586"/>
            </a:xfrm>
            <a:custGeom>
              <a:avLst/>
              <a:gdLst>
                <a:gd name="T0" fmla="*/ 4 w 146"/>
                <a:gd name="T1" fmla="*/ 567 h 567"/>
                <a:gd name="T2" fmla="*/ 4 w 146"/>
                <a:gd name="T3" fmla="*/ 558 h 567"/>
                <a:gd name="T4" fmla="*/ 59 w 146"/>
                <a:gd name="T5" fmla="*/ 215 h 567"/>
                <a:gd name="T6" fmla="*/ 120 w 146"/>
                <a:gd name="T7" fmla="*/ 59 h 567"/>
                <a:gd name="T8" fmla="*/ 139 w 146"/>
                <a:gd name="T9" fmla="*/ 17 h 567"/>
                <a:gd name="T10" fmla="*/ 144 w 146"/>
                <a:gd name="T11" fmla="*/ 6 h 567"/>
                <a:gd name="T12" fmla="*/ 146 w 146"/>
                <a:gd name="T13" fmla="*/ 2 h 567"/>
                <a:gd name="T14" fmla="*/ 143 w 146"/>
                <a:gd name="T15" fmla="*/ 0 h 567"/>
                <a:gd name="T16" fmla="*/ 55 w 146"/>
                <a:gd name="T17" fmla="*/ 214 h 567"/>
                <a:gd name="T18" fmla="*/ 10 w 146"/>
                <a:gd name="T19" fmla="*/ 441 h 567"/>
                <a:gd name="T20" fmla="*/ 0 w 146"/>
                <a:gd name="T21" fmla="*/ 567 h 567"/>
                <a:gd name="T22" fmla="*/ 4 w 146"/>
                <a:gd name="T23"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567">
                  <a:moveTo>
                    <a:pt x="4" y="567"/>
                  </a:moveTo>
                  <a:cubicBezTo>
                    <a:pt x="4" y="567"/>
                    <a:pt x="4" y="564"/>
                    <a:pt x="4" y="558"/>
                  </a:cubicBezTo>
                  <a:cubicBezTo>
                    <a:pt x="6" y="514"/>
                    <a:pt x="18" y="331"/>
                    <a:pt x="59" y="215"/>
                  </a:cubicBezTo>
                  <a:cubicBezTo>
                    <a:pt x="82" y="149"/>
                    <a:pt x="104" y="95"/>
                    <a:pt x="120" y="59"/>
                  </a:cubicBezTo>
                  <a:cubicBezTo>
                    <a:pt x="128" y="40"/>
                    <a:pt x="134" y="26"/>
                    <a:pt x="139" y="17"/>
                  </a:cubicBezTo>
                  <a:cubicBezTo>
                    <a:pt x="141" y="12"/>
                    <a:pt x="143" y="8"/>
                    <a:pt x="144" y="6"/>
                  </a:cubicBezTo>
                  <a:cubicBezTo>
                    <a:pt x="146" y="3"/>
                    <a:pt x="146" y="2"/>
                    <a:pt x="146" y="2"/>
                  </a:cubicBezTo>
                  <a:cubicBezTo>
                    <a:pt x="143" y="0"/>
                    <a:pt x="143" y="0"/>
                    <a:pt x="143" y="0"/>
                  </a:cubicBezTo>
                  <a:cubicBezTo>
                    <a:pt x="143" y="0"/>
                    <a:pt x="101" y="81"/>
                    <a:pt x="55" y="214"/>
                  </a:cubicBezTo>
                  <a:cubicBezTo>
                    <a:pt x="32" y="281"/>
                    <a:pt x="18" y="369"/>
                    <a:pt x="10" y="441"/>
                  </a:cubicBezTo>
                  <a:cubicBezTo>
                    <a:pt x="2" y="512"/>
                    <a:pt x="0" y="567"/>
                    <a:pt x="0" y="567"/>
                  </a:cubicBezTo>
                  <a:cubicBezTo>
                    <a:pt x="4" y="567"/>
                    <a:pt x="4" y="567"/>
                    <a:pt x="4" y="56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íṡlïďé"/>
            <p:cNvSpPr/>
            <p:nvPr/>
          </p:nvSpPr>
          <p:spPr bwMode="auto">
            <a:xfrm>
              <a:off x="3186" y="8897"/>
              <a:ext cx="498" cy="719"/>
            </a:xfrm>
            <a:custGeom>
              <a:avLst/>
              <a:gdLst>
                <a:gd name="T0" fmla="*/ 6 w 178"/>
                <a:gd name="T1" fmla="*/ 254 h 257"/>
                <a:gd name="T2" fmla="*/ 48 w 178"/>
                <a:gd name="T3" fmla="*/ 103 h 257"/>
                <a:gd name="T4" fmla="*/ 163 w 178"/>
                <a:gd name="T5" fmla="*/ 55 h 257"/>
                <a:gd name="T6" fmla="*/ 79 w 178"/>
                <a:gd name="T7" fmla="*/ 199 h 257"/>
                <a:gd name="T8" fmla="*/ 6 w 178"/>
                <a:gd name="T9" fmla="*/ 254 h 257"/>
              </a:gdLst>
              <a:ahLst/>
              <a:cxnLst>
                <a:cxn ang="0">
                  <a:pos x="T0" y="T1"/>
                </a:cxn>
                <a:cxn ang="0">
                  <a:pos x="T2" y="T3"/>
                </a:cxn>
                <a:cxn ang="0">
                  <a:pos x="T4" y="T5"/>
                </a:cxn>
                <a:cxn ang="0">
                  <a:pos x="T6" y="T7"/>
                </a:cxn>
                <a:cxn ang="0">
                  <a:pos x="T8" y="T9"/>
                </a:cxn>
              </a:cxnLst>
              <a:rect l="0" t="0" r="r" b="b"/>
              <a:pathLst>
                <a:path w="178" h="257">
                  <a:moveTo>
                    <a:pt x="6" y="254"/>
                  </a:moveTo>
                  <a:cubicBezTo>
                    <a:pt x="6" y="254"/>
                    <a:pt x="0" y="205"/>
                    <a:pt x="48" y="103"/>
                  </a:cubicBezTo>
                  <a:cubicBezTo>
                    <a:pt x="97" y="0"/>
                    <a:pt x="154" y="32"/>
                    <a:pt x="163" y="55"/>
                  </a:cubicBezTo>
                  <a:cubicBezTo>
                    <a:pt x="178" y="92"/>
                    <a:pt x="125" y="150"/>
                    <a:pt x="79" y="199"/>
                  </a:cubicBezTo>
                  <a:cubicBezTo>
                    <a:pt x="32" y="249"/>
                    <a:pt x="10" y="257"/>
                    <a:pt x="6" y="254"/>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îṧḷíḓè"/>
            <p:cNvSpPr/>
            <p:nvPr/>
          </p:nvSpPr>
          <p:spPr bwMode="auto">
            <a:xfrm>
              <a:off x="3203" y="8987"/>
              <a:ext cx="446" cy="620"/>
            </a:xfrm>
            <a:custGeom>
              <a:avLst/>
              <a:gdLst>
                <a:gd name="T0" fmla="*/ 119 w 160"/>
                <a:gd name="T1" fmla="*/ 0 h 222"/>
                <a:gd name="T2" fmla="*/ 42 w 160"/>
                <a:gd name="T3" fmla="*/ 71 h 222"/>
                <a:gd name="T4" fmla="*/ 0 w 160"/>
                <a:gd name="T5" fmla="*/ 216 h 222"/>
                <a:gd name="T6" fmla="*/ 0 w 160"/>
                <a:gd name="T7" fmla="*/ 222 h 222"/>
                <a:gd name="T8" fmla="*/ 2 w 160"/>
                <a:gd name="T9" fmla="*/ 222 h 222"/>
                <a:gd name="T10" fmla="*/ 73 w 160"/>
                <a:gd name="T11" fmla="*/ 167 h 222"/>
                <a:gd name="T12" fmla="*/ 160 w 160"/>
                <a:gd name="T13" fmla="*/ 37 h 222"/>
                <a:gd name="T14" fmla="*/ 157 w 160"/>
                <a:gd name="T15" fmla="*/ 23 h 222"/>
                <a:gd name="T16" fmla="*/ 119 w 16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22">
                  <a:moveTo>
                    <a:pt x="119" y="0"/>
                  </a:moveTo>
                  <a:cubicBezTo>
                    <a:pt x="96" y="0"/>
                    <a:pt x="68" y="16"/>
                    <a:pt x="42" y="71"/>
                  </a:cubicBezTo>
                  <a:cubicBezTo>
                    <a:pt x="3" y="153"/>
                    <a:pt x="0" y="200"/>
                    <a:pt x="0" y="216"/>
                  </a:cubicBezTo>
                  <a:cubicBezTo>
                    <a:pt x="0" y="220"/>
                    <a:pt x="0" y="222"/>
                    <a:pt x="0" y="222"/>
                  </a:cubicBezTo>
                  <a:cubicBezTo>
                    <a:pt x="0" y="222"/>
                    <a:pt x="1" y="222"/>
                    <a:pt x="2" y="222"/>
                  </a:cubicBezTo>
                  <a:cubicBezTo>
                    <a:pt x="10" y="222"/>
                    <a:pt x="32" y="211"/>
                    <a:pt x="73" y="167"/>
                  </a:cubicBezTo>
                  <a:cubicBezTo>
                    <a:pt x="114" y="123"/>
                    <a:pt x="160" y="73"/>
                    <a:pt x="160" y="37"/>
                  </a:cubicBezTo>
                  <a:cubicBezTo>
                    <a:pt x="160" y="32"/>
                    <a:pt x="159" y="28"/>
                    <a:pt x="157" y="23"/>
                  </a:cubicBezTo>
                  <a:cubicBezTo>
                    <a:pt x="153" y="12"/>
                    <a:pt x="138" y="0"/>
                    <a:pt x="119" y="0"/>
                  </a:cubicBezTo>
                </a:path>
              </a:pathLst>
            </a:custGeom>
            <a:solidFill>
              <a:srgbClr val="AD66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iṥḷídè"/>
            <p:cNvSpPr/>
            <p:nvPr/>
          </p:nvSpPr>
          <p:spPr bwMode="auto">
            <a:xfrm>
              <a:off x="3043" y="9094"/>
              <a:ext cx="493" cy="827"/>
            </a:xfrm>
            <a:custGeom>
              <a:avLst/>
              <a:gdLst>
                <a:gd name="T0" fmla="*/ 3 w 176"/>
                <a:gd name="T1" fmla="*/ 296 h 296"/>
                <a:gd name="T2" fmla="*/ 8 w 176"/>
                <a:gd name="T3" fmla="*/ 286 h 296"/>
                <a:gd name="T4" fmla="*/ 82 w 176"/>
                <a:gd name="T5" fmla="*/ 150 h 296"/>
                <a:gd name="T6" fmla="*/ 176 w 176"/>
                <a:gd name="T7" fmla="*/ 2 h 296"/>
                <a:gd name="T8" fmla="*/ 173 w 176"/>
                <a:gd name="T9" fmla="*/ 0 h 296"/>
                <a:gd name="T10" fmla="*/ 65 w 176"/>
                <a:gd name="T11" fmla="*/ 173 h 296"/>
                <a:gd name="T12" fmla="*/ 0 w 176"/>
                <a:gd name="T13" fmla="*/ 294 h 296"/>
                <a:gd name="T14" fmla="*/ 3 w 176"/>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96">
                  <a:moveTo>
                    <a:pt x="3" y="296"/>
                  </a:moveTo>
                  <a:cubicBezTo>
                    <a:pt x="3" y="296"/>
                    <a:pt x="5" y="293"/>
                    <a:pt x="8" y="286"/>
                  </a:cubicBezTo>
                  <a:cubicBezTo>
                    <a:pt x="20" y="264"/>
                    <a:pt x="49" y="208"/>
                    <a:pt x="82" y="150"/>
                  </a:cubicBezTo>
                  <a:cubicBezTo>
                    <a:pt x="115" y="92"/>
                    <a:pt x="151" y="32"/>
                    <a:pt x="176" y="2"/>
                  </a:cubicBezTo>
                  <a:cubicBezTo>
                    <a:pt x="173" y="0"/>
                    <a:pt x="173" y="0"/>
                    <a:pt x="173" y="0"/>
                  </a:cubicBezTo>
                  <a:cubicBezTo>
                    <a:pt x="144" y="34"/>
                    <a:pt x="101" y="108"/>
                    <a:pt x="65" y="173"/>
                  </a:cubicBezTo>
                  <a:cubicBezTo>
                    <a:pt x="29" y="238"/>
                    <a:pt x="0" y="294"/>
                    <a:pt x="0" y="294"/>
                  </a:cubicBezTo>
                  <a:cubicBezTo>
                    <a:pt x="3" y="296"/>
                    <a:pt x="3" y="296"/>
                    <a:pt x="3" y="29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íṥḷiḑé"/>
            <p:cNvSpPr/>
            <p:nvPr/>
          </p:nvSpPr>
          <p:spPr bwMode="auto">
            <a:xfrm>
              <a:off x="2386" y="8399"/>
              <a:ext cx="517" cy="793"/>
            </a:xfrm>
            <a:custGeom>
              <a:avLst/>
              <a:gdLst>
                <a:gd name="T0" fmla="*/ 173 w 185"/>
                <a:gd name="T1" fmla="*/ 283 h 283"/>
                <a:gd name="T2" fmla="*/ 62 w 185"/>
                <a:gd name="T3" fmla="*/ 144 h 283"/>
                <a:gd name="T4" fmla="*/ 94 w 185"/>
                <a:gd name="T5" fmla="*/ 7 h 283"/>
                <a:gd name="T6" fmla="*/ 171 w 185"/>
                <a:gd name="T7" fmla="*/ 180 h 283"/>
                <a:gd name="T8" fmla="*/ 173 w 185"/>
                <a:gd name="T9" fmla="*/ 283 h 283"/>
              </a:gdLst>
              <a:ahLst/>
              <a:cxnLst>
                <a:cxn ang="0">
                  <a:pos x="T0" y="T1"/>
                </a:cxn>
                <a:cxn ang="0">
                  <a:pos x="T2" y="T3"/>
                </a:cxn>
                <a:cxn ang="0">
                  <a:pos x="T4" y="T5"/>
                </a:cxn>
                <a:cxn ang="0">
                  <a:pos x="T6" y="T7"/>
                </a:cxn>
                <a:cxn ang="0">
                  <a:pos x="T8" y="T9"/>
                </a:cxn>
              </a:cxnLst>
              <a:rect l="0" t="0" r="r" b="b"/>
              <a:pathLst>
                <a:path w="185" h="283">
                  <a:moveTo>
                    <a:pt x="173" y="283"/>
                  </a:moveTo>
                  <a:cubicBezTo>
                    <a:pt x="173" y="283"/>
                    <a:pt x="124" y="256"/>
                    <a:pt x="62" y="144"/>
                  </a:cubicBezTo>
                  <a:cubicBezTo>
                    <a:pt x="0" y="32"/>
                    <a:pt x="66" y="0"/>
                    <a:pt x="94" y="7"/>
                  </a:cubicBezTo>
                  <a:cubicBezTo>
                    <a:pt x="138" y="17"/>
                    <a:pt x="156" y="104"/>
                    <a:pt x="171" y="180"/>
                  </a:cubicBezTo>
                  <a:cubicBezTo>
                    <a:pt x="185" y="255"/>
                    <a:pt x="178" y="281"/>
                    <a:pt x="173" y="283"/>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íṥľîḑê"/>
            <p:cNvSpPr/>
            <p:nvPr/>
          </p:nvSpPr>
          <p:spPr bwMode="auto">
            <a:xfrm>
              <a:off x="2486" y="8416"/>
              <a:ext cx="400" cy="776"/>
            </a:xfrm>
            <a:custGeom>
              <a:avLst/>
              <a:gdLst>
                <a:gd name="T0" fmla="*/ 50 w 143"/>
                <a:gd name="T1" fmla="*/ 0 h 277"/>
                <a:gd name="T2" fmla="*/ 1 w 143"/>
                <a:gd name="T3" fmla="*/ 50 h 277"/>
                <a:gd name="T4" fmla="*/ 0 w 143"/>
                <a:gd name="T5" fmla="*/ 57 h 277"/>
                <a:gd name="T6" fmla="*/ 26 w 143"/>
                <a:gd name="T7" fmla="*/ 138 h 277"/>
                <a:gd name="T8" fmla="*/ 137 w 143"/>
                <a:gd name="T9" fmla="*/ 277 h 277"/>
                <a:gd name="T10" fmla="*/ 143 w 143"/>
                <a:gd name="T11" fmla="*/ 247 h 277"/>
                <a:gd name="T12" fmla="*/ 135 w 143"/>
                <a:gd name="T13" fmla="*/ 174 h 277"/>
                <a:gd name="T14" fmla="*/ 58 w 143"/>
                <a:gd name="T15" fmla="*/ 1 h 277"/>
                <a:gd name="T16" fmla="*/ 50 w 143"/>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77">
                  <a:moveTo>
                    <a:pt x="50" y="0"/>
                  </a:moveTo>
                  <a:cubicBezTo>
                    <a:pt x="31" y="0"/>
                    <a:pt x="4" y="14"/>
                    <a:pt x="1" y="50"/>
                  </a:cubicBezTo>
                  <a:cubicBezTo>
                    <a:pt x="0" y="52"/>
                    <a:pt x="0" y="55"/>
                    <a:pt x="0" y="57"/>
                  </a:cubicBezTo>
                  <a:cubicBezTo>
                    <a:pt x="0" y="78"/>
                    <a:pt x="7" y="104"/>
                    <a:pt x="26" y="138"/>
                  </a:cubicBezTo>
                  <a:cubicBezTo>
                    <a:pt x="88" y="250"/>
                    <a:pt x="137" y="277"/>
                    <a:pt x="137" y="277"/>
                  </a:cubicBezTo>
                  <a:cubicBezTo>
                    <a:pt x="140" y="276"/>
                    <a:pt x="143" y="267"/>
                    <a:pt x="143" y="247"/>
                  </a:cubicBezTo>
                  <a:cubicBezTo>
                    <a:pt x="143" y="231"/>
                    <a:pt x="141" y="207"/>
                    <a:pt x="135" y="174"/>
                  </a:cubicBezTo>
                  <a:cubicBezTo>
                    <a:pt x="120" y="98"/>
                    <a:pt x="102" y="11"/>
                    <a:pt x="58" y="1"/>
                  </a:cubicBezTo>
                  <a:cubicBezTo>
                    <a:pt x="56" y="0"/>
                    <a:pt x="53" y="0"/>
                    <a:pt x="50" y="0"/>
                  </a:cubicBezTo>
                </a:path>
              </a:pathLst>
            </a:custGeom>
            <a:solidFill>
              <a:srgbClr val="9759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íṡľïḋé"/>
            <p:cNvSpPr/>
            <p:nvPr/>
          </p:nvSpPr>
          <p:spPr bwMode="auto">
            <a:xfrm>
              <a:off x="2638" y="8609"/>
              <a:ext cx="417" cy="1360"/>
            </a:xfrm>
            <a:custGeom>
              <a:avLst/>
              <a:gdLst>
                <a:gd name="T0" fmla="*/ 0 w 149"/>
                <a:gd name="T1" fmla="*/ 2 h 486"/>
                <a:gd name="T2" fmla="*/ 1 w 149"/>
                <a:gd name="T3" fmla="*/ 4 h 486"/>
                <a:gd name="T4" fmla="*/ 145 w 149"/>
                <a:gd name="T5" fmla="*/ 486 h 486"/>
                <a:gd name="T6" fmla="*/ 149 w 149"/>
                <a:gd name="T7" fmla="*/ 486 h 486"/>
                <a:gd name="T8" fmla="*/ 3 w 149"/>
                <a:gd name="T9" fmla="*/ 0 h 486"/>
                <a:gd name="T10" fmla="*/ 0 w 149"/>
                <a:gd name="T11" fmla="*/ 2 h 486"/>
              </a:gdLst>
              <a:ahLst/>
              <a:cxnLst>
                <a:cxn ang="0">
                  <a:pos x="T0" y="T1"/>
                </a:cxn>
                <a:cxn ang="0">
                  <a:pos x="T2" y="T3"/>
                </a:cxn>
                <a:cxn ang="0">
                  <a:pos x="T4" y="T5"/>
                </a:cxn>
                <a:cxn ang="0">
                  <a:pos x="T6" y="T7"/>
                </a:cxn>
                <a:cxn ang="0">
                  <a:pos x="T8" y="T9"/>
                </a:cxn>
                <a:cxn ang="0">
                  <a:pos x="T10" y="T11"/>
                </a:cxn>
              </a:cxnLst>
              <a:rect l="0" t="0" r="r" b="b"/>
              <a:pathLst>
                <a:path w="149" h="486">
                  <a:moveTo>
                    <a:pt x="0" y="2"/>
                  </a:moveTo>
                  <a:cubicBezTo>
                    <a:pt x="0" y="2"/>
                    <a:pt x="0" y="2"/>
                    <a:pt x="1" y="4"/>
                  </a:cubicBezTo>
                  <a:cubicBezTo>
                    <a:pt x="11" y="21"/>
                    <a:pt x="99" y="173"/>
                    <a:pt x="145" y="486"/>
                  </a:cubicBezTo>
                  <a:cubicBezTo>
                    <a:pt x="149" y="486"/>
                    <a:pt x="149" y="486"/>
                    <a:pt x="149" y="486"/>
                  </a:cubicBezTo>
                  <a:cubicBezTo>
                    <a:pt x="99" y="151"/>
                    <a:pt x="3" y="0"/>
                    <a:pt x="3" y="0"/>
                  </a:cubicBezTo>
                  <a:cubicBezTo>
                    <a:pt x="0" y="2"/>
                    <a:pt x="0" y="2"/>
                    <a:pt x="0"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ïşlîḋê"/>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 name="T8" fmla="*/ 0 w 86"/>
                <a:gd name="T9" fmla="*/ 5 h 38"/>
              </a:gdLst>
              <a:ahLst/>
              <a:cxnLst>
                <a:cxn ang="0">
                  <a:pos x="T0" y="T1"/>
                </a:cxn>
                <a:cxn ang="0">
                  <a:pos x="T2" y="T3"/>
                </a:cxn>
                <a:cxn ang="0">
                  <a:pos x="T4" y="T5"/>
                </a:cxn>
                <a:cxn ang="0">
                  <a:pos x="T6" y="T7"/>
                </a:cxn>
                <a:cxn ang="0">
                  <a:pos x="T8" y="T9"/>
                </a:cxn>
              </a:cxnLst>
              <a:rect l="0" t="0" r="r" b="b"/>
              <a:pathLst>
                <a:path w="86" h="38">
                  <a:moveTo>
                    <a:pt x="0" y="5"/>
                  </a:moveTo>
                  <a:lnTo>
                    <a:pt x="82" y="38"/>
                  </a:lnTo>
                  <a:lnTo>
                    <a:pt x="86" y="31"/>
                  </a:lnTo>
                  <a:lnTo>
                    <a:pt x="3" y="0"/>
                  </a:lnTo>
                  <a:lnTo>
                    <a:pt x="0"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íṧļïḋe"/>
            <p:cNvSpPr/>
            <p:nvPr/>
          </p:nvSpPr>
          <p:spPr bwMode="auto">
            <a:xfrm>
              <a:off x="2588" y="8732"/>
              <a:ext cx="148" cy="65"/>
            </a:xfrm>
            <a:custGeom>
              <a:avLst/>
              <a:gdLst>
                <a:gd name="T0" fmla="*/ 0 w 86"/>
                <a:gd name="T1" fmla="*/ 5 h 38"/>
                <a:gd name="T2" fmla="*/ 82 w 86"/>
                <a:gd name="T3" fmla="*/ 38 h 38"/>
                <a:gd name="T4" fmla="*/ 86 w 86"/>
                <a:gd name="T5" fmla="*/ 31 h 38"/>
                <a:gd name="T6" fmla="*/ 3 w 86"/>
                <a:gd name="T7" fmla="*/ 0 h 38"/>
              </a:gdLst>
              <a:ahLst/>
              <a:cxnLst>
                <a:cxn ang="0">
                  <a:pos x="T0" y="T1"/>
                </a:cxn>
                <a:cxn ang="0">
                  <a:pos x="T2" y="T3"/>
                </a:cxn>
                <a:cxn ang="0">
                  <a:pos x="T4" y="T5"/>
                </a:cxn>
                <a:cxn ang="0">
                  <a:pos x="T6" y="T7"/>
                </a:cxn>
              </a:cxnLst>
              <a:rect l="0" t="0" r="r" b="b"/>
              <a:pathLst>
                <a:path w="86" h="38">
                  <a:moveTo>
                    <a:pt x="0" y="5"/>
                  </a:moveTo>
                  <a:lnTo>
                    <a:pt x="82" y="38"/>
                  </a:lnTo>
                  <a:lnTo>
                    <a:pt x="86"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ïśľîḋê"/>
            <p:cNvSpPr/>
            <p:nvPr/>
          </p:nvSpPr>
          <p:spPr bwMode="auto">
            <a:xfrm>
              <a:off x="2383" y="9193"/>
              <a:ext cx="495" cy="448"/>
            </a:xfrm>
            <a:custGeom>
              <a:avLst/>
              <a:gdLst>
                <a:gd name="T0" fmla="*/ 174 w 177"/>
                <a:gd name="T1" fmla="*/ 160 h 160"/>
                <a:gd name="T2" fmla="*/ 68 w 177"/>
                <a:gd name="T3" fmla="*/ 100 h 160"/>
                <a:gd name="T4" fmla="*/ 54 w 177"/>
                <a:gd name="T5" fmla="*/ 4 h 160"/>
                <a:gd name="T6" fmla="*/ 147 w 177"/>
                <a:gd name="T7" fmla="*/ 95 h 160"/>
                <a:gd name="T8" fmla="*/ 174 w 177"/>
                <a:gd name="T9" fmla="*/ 160 h 160"/>
              </a:gdLst>
              <a:ahLst/>
              <a:cxnLst>
                <a:cxn ang="0">
                  <a:pos x="T0" y="T1"/>
                </a:cxn>
                <a:cxn ang="0">
                  <a:pos x="T2" y="T3"/>
                </a:cxn>
                <a:cxn ang="0">
                  <a:pos x="T4" y="T5"/>
                </a:cxn>
                <a:cxn ang="0">
                  <a:pos x="T6" y="T7"/>
                </a:cxn>
                <a:cxn ang="0">
                  <a:pos x="T8" y="T9"/>
                </a:cxn>
              </a:cxnLst>
              <a:rect l="0" t="0" r="r" b="b"/>
              <a:pathLst>
                <a:path w="177" h="160">
                  <a:moveTo>
                    <a:pt x="174" y="160"/>
                  </a:moveTo>
                  <a:cubicBezTo>
                    <a:pt x="174" y="160"/>
                    <a:pt x="137" y="155"/>
                    <a:pt x="68" y="100"/>
                  </a:cubicBezTo>
                  <a:cubicBezTo>
                    <a:pt x="0" y="45"/>
                    <a:pt x="34" y="7"/>
                    <a:pt x="54" y="4"/>
                  </a:cubicBezTo>
                  <a:cubicBezTo>
                    <a:pt x="84" y="0"/>
                    <a:pt x="118" y="51"/>
                    <a:pt x="147" y="95"/>
                  </a:cubicBezTo>
                  <a:cubicBezTo>
                    <a:pt x="175" y="139"/>
                    <a:pt x="177" y="157"/>
                    <a:pt x="174" y="160"/>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i$ḻíḍè"/>
            <p:cNvSpPr/>
            <p:nvPr/>
          </p:nvSpPr>
          <p:spPr bwMode="auto">
            <a:xfrm>
              <a:off x="2462" y="9206"/>
              <a:ext cx="410" cy="436"/>
            </a:xfrm>
            <a:custGeom>
              <a:avLst/>
              <a:gdLst>
                <a:gd name="T0" fmla="*/ 29 w 147"/>
                <a:gd name="T1" fmla="*/ 0 h 156"/>
                <a:gd name="T2" fmla="*/ 26 w 147"/>
                <a:gd name="T3" fmla="*/ 0 h 156"/>
                <a:gd name="T4" fmla="*/ 0 w 147"/>
                <a:gd name="T5" fmla="*/ 34 h 156"/>
                <a:gd name="T6" fmla="*/ 40 w 147"/>
                <a:gd name="T7" fmla="*/ 96 h 156"/>
                <a:gd name="T8" fmla="*/ 146 w 147"/>
                <a:gd name="T9" fmla="*/ 156 h 156"/>
                <a:gd name="T10" fmla="*/ 147 w 147"/>
                <a:gd name="T11" fmla="*/ 152 h 156"/>
                <a:gd name="T12" fmla="*/ 119 w 147"/>
                <a:gd name="T13" fmla="*/ 91 h 156"/>
                <a:gd name="T14" fmla="*/ 29 w 147"/>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56">
                  <a:moveTo>
                    <a:pt x="29" y="0"/>
                  </a:moveTo>
                  <a:cubicBezTo>
                    <a:pt x="28" y="0"/>
                    <a:pt x="27" y="0"/>
                    <a:pt x="26" y="0"/>
                  </a:cubicBezTo>
                  <a:cubicBezTo>
                    <a:pt x="15" y="2"/>
                    <a:pt x="0" y="14"/>
                    <a:pt x="0" y="34"/>
                  </a:cubicBezTo>
                  <a:cubicBezTo>
                    <a:pt x="0" y="50"/>
                    <a:pt x="10" y="71"/>
                    <a:pt x="40" y="96"/>
                  </a:cubicBezTo>
                  <a:cubicBezTo>
                    <a:pt x="109" y="151"/>
                    <a:pt x="146" y="156"/>
                    <a:pt x="146" y="156"/>
                  </a:cubicBezTo>
                  <a:cubicBezTo>
                    <a:pt x="147" y="155"/>
                    <a:pt x="147" y="154"/>
                    <a:pt x="147" y="152"/>
                  </a:cubicBezTo>
                  <a:cubicBezTo>
                    <a:pt x="147" y="144"/>
                    <a:pt x="141" y="126"/>
                    <a:pt x="119" y="91"/>
                  </a:cubicBezTo>
                  <a:cubicBezTo>
                    <a:pt x="91" y="48"/>
                    <a:pt x="59" y="0"/>
                    <a:pt x="29" y="0"/>
                  </a:cubicBezTo>
                </a:path>
              </a:pathLst>
            </a:custGeom>
            <a:solidFill>
              <a:srgbClr val="824D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íşlîďè"/>
            <p:cNvSpPr/>
            <p:nvPr/>
          </p:nvSpPr>
          <p:spPr bwMode="auto">
            <a:xfrm>
              <a:off x="2638" y="9387"/>
              <a:ext cx="360" cy="426"/>
            </a:xfrm>
            <a:custGeom>
              <a:avLst/>
              <a:gdLst>
                <a:gd name="T0" fmla="*/ 0 w 129"/>
                <a:gd name="T1" fmla="*/ 3 h 152"/>
                <a:gd name="T2" fmla="*/ 3 w 129"/>
                <a:gd name="T3" fmla="*/ 6 h 152"/>
                <a:gd name="T4" fmla="*/ 125 w 129"/>
                <a:gd name="T5" fmla="*/ 152 h 152"/>
                <a:gd name="T6" fmla="*/ 129 w 129"/>
                <a:gd name="T7" fmla="*/ 150 h 152"/>
                <a:gd name="T8" fmla="*/ 3 w 129"/>
                <a:gd name="T9" fmla="*/ 0 h 152"/>
                <a:gd name="T10" fmla="*/ 0 w 129"/>
                <a:gd name="T11" fmla="*/ 3 h 152"/>
              </a:gdLst>
              <a:ahLst/>
              <a:cxnLst>
                <a:cxn ang="0">
                  <a:pos x="T0" y="T1"/>
                </a:cxn>
                <a:cxn ang="0">
                  <a:pos x="T2" y="T3"/>
                </a:cxn>
                <a:cxn ang="0">
                  <a:pos x="T4" y="T5"/>
                </a:cxn>
                <a:cxn ang="0">
                  <a:pos x="T6" y="T7"/>
                </a:cxn>
                <a:cxn ang="0">
                  <a:pos x="T8" y="T9"/>
                </a:cxn>
                <a:cxn ang="0">
                  <a:pos x="T10" y="T11"/>
                </a:cxn>
              </a:cxnLst>
              <a:rect l="0" t="0" r="r" b="b"/>
              <a:pathLst>
                <a:path w="129" h="152">
                  <a:moveTo>
                    <a:pt x="0" y="3"/>
                  </a:moveTo>
                  <a:cubicBezTo>
                    <a:pt x="0" y="3"/>
                    <a:pt x="1" y="4"/>
                    <a:pt x="3" y="6"/>
                  </a:cubicBezTo>
                  <a:cubicBezTo>
                    <a:pt x="19" y="21"/>
                    <a:pt x="83" y="87"/>
                    <a:pt x="125" y="152"/>
                  </a:cubicBezTo>
                  <a:cubicBezTo>
                    <a:pt x="129" y="150"/>
                    <a:pt x="129" y="150"/>
                    <a:pt x="129" y="150"/>
                  </a:cubicBezTo>
                  <a:cubicBezTo>
                    <a:pt x="80" y="75"/>
                    <a:pt x="3" y="0"/>
                    <a:pt x="3" y="0"/>
                  </a:cubicBezTo>
                  <a:cubicBezTo>
                    <a:pt x="0" y="3"/>
                    <a:pt x="0" y="3"/>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ïśľiḍe"/>
            <p:cNvSpPr/>
            <p:nvPr/>
          </p:nvSpPr>
          <p:spPr bwMode="auto">
            <a:xfrm>
              <a:off x="2715" y="9771"/>
              <a:ext cx="555" cy="550"/>
            </a:xfrm>
            <a:prstGeom prst="rect">
              <a:avLst/>
            </a:prstGeom>
            <a:solidFill>
              <a:srgbClr val="4D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1" name="íŝlïḓê"/>
            <p:cNvSpPr/>
            <p:nvPr/>
          </p:nvSpPr>
          <p:spPr bwMode="auto">
            <a:xfrm>
              <a:off x="2715" y="9771"/>
              <a:ext cx="246" cy="195"/>
            </a:xfrm>
            <a:custGeom>
              <a:avLst/>
              <a:gdLst>
                <a:gd name="T0" fmla="*/ 0 w 88"/>
                <a:gd name="T1" fmla="*/ 70 h 70"/>
                <a:gd name="T2" fmla="*/ 88 w 88"/>
                <a:gd name="T3" fmla="*/ 0 h 70"/>
                <a:gd name="T4" fmla="*/ 79 w 88"/>
                <a:gd name="T5" fmla="*/ 0 h 70"/>
                <a:gd name="T6" fmla="*/ 0 w 88"/>
                <a:gd name="T7" fmla="*/ 64 h 70"/>
                <a:gd name="T8" fmla="*/ 0 w 88"/>
                <a:gd name="T9" fmla="*/ 70 h 70"/>
              </a:gdLst>
              <a:ahLst/>
              <a:cxnLst>
                <a:cxn ang="0">
                  <a:pos x="T0" y="T1"/>
                </a:cxn>
                <a:cxn ang="0">
                  <a:pos x="T2" y="T3"/>
                </a:cxn>
                <a:cxn ang="0">
                  <a:pos x="T4" y="T5"/>
                </a:cxn>
                <a:cxn ang="0">
                  <a:pos x="T6" y="T7"/>
                </a:cxn>
                <a:cxn ang="0">
                  <a:pos x="T8" y="T9"/>
                </a:cxn>
              </a:cxnLst>
              <a:rect l="0" t="0" r="r" b="b"/>
              <a:pathLst>
                <a:path w="88" h="70">
                  <a:moveTo>
                    <a:pt x="0" y="70"/>
                  </a:moveTo>
                  <a:cubicBezTo>
                    <a:pt x="19" y="50"/>
                    <a:pt x="51" y="18"/>
                    <a:pt x="88" y="0"/>
                  </a:cubicBezTo>
                  <a:cubicBezTo>
                    <a:pt x="79" y="0"/>
                    <a:pt x="79" y="0"/>
                    <a:pt x="79" y="0"/>
                  </a:cubicBezTo>
                  <a:cubicBezTo>
                    <a:pt x="46" y="18"/>
                    <a:pt x="18" y="45"/>
                    <a:pt x="0" y="64"/>
                  </a:cubicBezTo>
                  <a:lnTo>
                    <a:pt x="0" y="7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iṩlíďè"/>
            <p:cNvSpPr/>
            <p:nvPr/>
          </p:nvSpPr>
          <p:spPr bwMode="auto">
            <a:xfrm>
              <a:off x="2931" y="9771"/>
              <a:ext cx="340" cy="283"/>
            </a:xfrm>
            <a:custGeom>
              <a:avLst/>
              <a:gdLst>
                <a:gd name="T0" fmla="*/ 71 w 121"/>
                <a:gd name="T1" fmla="*/ 0 h 101"/>
                <a:gd name="T2" fmla="*/ 67 w 121"/>
                <a:gd name="T3" fmla="*/ 0 h 101"/>
                <a:gd name="T4" fmla="*/ 38 w 121"/>
                <a:gd name="T5" fmla="*/ 34 h 101"/>
                <a:gd name="T6" fmla="*/ 2 w 121"/>
                <a:gd name="T7" fmla="*/ 88 h 101"/>
                <a:gd name="T8" fmla="*/ 8 w 121"/>
                <a:gd name="T9" fmla="*/ 94 h 101"/>
                <a:gd name="T10" fmla="*/ 67 w 121"/>
                <a:gd name="T11" fmla="*/ 69 h 101"/>
                <a:gd name="T12" fmla="*/ 121 w 121"/>
                <a:gd name="T13" fmla="*/ 42 h 101"/>
                <a:gd name="T14" fmla="*/ 121 w 121"/>
                <a:gd name="T15" fmla="*/ 38 h 101"/>
                <a:gd name="T16" fmla="*/ 65 w 121"/>
                <a:gd name="T17" fmla="*/ 66 h 101"/>
                <a:gd name="T18" fmla="*/ 9 w 121"/>
                <a:gd name="T19" fmla="*/ 91 h 101"/>
                <a:gd name="T20" fmla="*/ 6 w 121"/>
                <a:gd name="T21" fmla="*/ 87 h 101"/>
                <a:gd name="T22" fmla="*/ 41 w 121"/>
                <a:gd name="T23" fmla="*/ 37 h 101"/>
                <a:gd name="T24" fmla="*/ 71 w 121"/>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01">
                  <a:moveTo>
                    <a:pt x="71" y="0"/>
                  </a:moveTo>
                  <a:cubicBezTo>
                    <a:pt x="67" y="0"/>
                    <a:pt x="67" y="0"/>
                    <a:pt x="67" y="0"/>
                  </a:cubicBezTo>
                  <a:cubicBezTo>
                    <a:pt x="61" y="9"/>
                    <a:pt x="49" y="22"/>
                    <a:pt x="38" y="34"/>
                  </a:cubicBezTo>
                  <a:cubicBezTo>
                    <a:pt x="19" y="56"/>
                    <a:pt x="0" y="76"/>
                    <a:pt x="2" y="88"/>
                  </a:cubicBezTo>
                  <a:cubicBezTo>
                    <a:pt x="3" y="91"/>
                    <a:pt x="5" y="93"/>
                    <a:pt x="8" y="94"/>
                  </a:cubicBezTo>
                  <a:cubicBezTo>
                    <a:pt x="23" y="101"/>
                    <a:pt x="44" y="86"/>
                    <a:pt x="67" y="69"/>
                  </a:cubicBezTo>
                  <a:cubicBezTo>
                    <a:pt x="87" y="55"/>
                    <a:pt x="107" y="41"/>
                    <a:pt x="121" y="42"/>
                  </a:cubicBezTo>
                  <a:cubicBezTo>
                    <a:pt x="121" y="38"/>
                    <a:pt x="121" y="38"/>
                    <a:pt x="121" y="38"/>
                  </a:cubicBezTo>
                  <a:cubicBezTo>
                    <a:pt x="105" y="37"/>
                    <a:pt x="85" y="51"/>
                    <a:pt x="65" y="66"/>
                  </a:cubicBezTo>
                  <a:cubicBezTo>
                    <a:pt x="44" y="81"/>
                    <a:pt x="22" y="97"/>
                    <a:pt x="9" y="91"/>
                  </a:cubicBezTo>
                  <a:cubicBezTo>
                    <a:pt x="8" y="90"/>
                    <a:pt x="7" y="89"/>
                    <a:pt x="6" y="87"/>
                  </a:cubicBezTo>
                  <a:cubicBezTo>
                    <a:pt x="4" y="77"/>
                    <a:pt x="24" y="56"/>
                    <a:pt x="41" y="37"/>
                  </a:cubicBezTo>
                  <a:cubicBezTo>
                    <a:pt x="54" y="23"/>
                    <a:pt x="66" y="10"/>
                    <a:pt x="7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îṧ1íḓê"/>
            <p:cNvSpPr/>
            <p:nvPr/>
          </p:nvSpPr>
          <p:spPr bwMode="auto">
            <a:xfrm>
              <a:off x="3133" y="10234"/>
              <a:ext cx="138" cy="86"/>
            </a:xfrm>
            <a:custGeom>
              <a:avLst/>
              <a:gdLst>
                <a:gd name="T0" fmla="*/ 49 w 49"/>
                <a:gd name="T1" fmla="*/ 4 h 31"/>
                <a:gd name="T2" fmla="*/ 49 w 49"/>
                <a:gd name="T3" fmla="*/ 0 h 31"/>
                <a:gd name="T4" fmla="*/ 5 w 49"/>
                <a:gd name="T5" fmla="*/ 28 h 31"/>
                <a:gd name="T6" fmla="*/ 0 w 49"/>
                <a:gd name="T7" fmla="*/ 31 h 31"/>
                <a:gd name="T8" fmla="*/ 8 w 49"/>
                <a:gd name="T9" fmla="*/ 31 h 31"/>
                <a:gd name="T10" fmla="*/ 49 w 49"/>
                <a:gd name="T11" fmla="*/ 4 h 31"/>
              </a:gdLst>
              <a:ahLst/>
              <a:cxnLst>
                <a:cxn ang="0">
                  <a:pos x="T0" y="T1"/>
                </a:cxn>
                <a:cxn ang="0">
                  <a:pos x="T2" y="T3"/>
                </a:cxn>
                <a:cxn ang="0">
                  <a:pos x="T4" y="T5"/>
                </a:cxn>
                <a:cxn ang="0">
                  <a:pos x="T6" y="T7"/>
                </a:cxn>
                <a:cxn ang="0">
                  <a:pos x="T8" y="T9"/>
                </a:cxn>
                <a:cxn ang="0">
                  <a:pos x="T10" y="T11"/>
                </a:cxn>
              </a:cxnLst>
              <a:rect l="0" t="0" r="r" b="b"/>
              <a:pathLst>
                <a:path w="49" h="31">
                  <a:moveTo>
                    <a:pt x="49" y="4"/>
                  </a:moveTo>
                  <a:cubicBezTo>
                    <a:pt x="49" y="0"/>
                    <a:pt x="49" y="0"/>
                    <a:pt x="49" y="0"/>
                  </a:cubicBezTo>
                  <a:cubicBezTo>
                    <a:pt x="36" y="7"/>
                    <a:pt x="21" y="17"/>
                    <a:pt x="5" y="28"/>
                  </a:cubicBezTo>
                  <a:cubicBezTo>
                    <a:pt x="4" y="29"/>
                    <a:pt x="2" y="30"/>
                    <a:pt x="0" y="31"/>
                  </a:cubicBezTo>
                  <a:cubicBezTo>
                    <a:pt x="8" y="31"/>
                    <a:pt x="8" y="31"/>
                    <a:pt x="8" y="31"/>
                  </a:cubicBezTo>
                  <a:cubicBezTo>
                    <a:pt x="22" y="21"/>
                    <a:pt x="37" y="12"/>
                    <a:pt x="49" y="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ïṥļïḍè"/>
            <p:cNvSpPr/>
            <p:nvPr/>
          </p:nvSpPr>
          <p:spPr bwMode="auto">
            <a:xfrm>
              <a:off x="2824" y="9988"/>
              <a:ext cx="446" cy="333"/>
            </a:xfrm>
            <a:custGeom>
              <a:avLst/>
              <a:gdLst>
                <a:gd name="T0" fmla="*/ 90 w 159"/>
                <a:gd name="T1" fmla="*/ 57 h 119"/>
                <a:gd name="T2" fmla="*/ 159 w 159"/>
                <a:gd name="T3" fmla="*/ 6 h 119"/>
                <a:gd name="T4" fmla="*/ 159 w 159"/>
                <a:gd name="T5" fmla="*/ 0 h 119"/>
                <a:gd name="T6" fmla="*/ 88 w 159"/>
                <a:gd name="T7" fmla="*/ 53 h 119"/>
                <a:gd name="T8" fmla="*/ 0 w 159"/>
                <a:gd name="T9" fmla="*/ 119 h 119"/>
                <a:gd name="T10" fmla="*/ 6 w 159"/>
                <a:gd name="T11" fmla="*/ 119 h 119"/>
                <a:gd name="T12" fmla="*/ 90 w 159"/>
                <a:gd name="T13" fmla="*/ 57 h 119"/>
              </a:gdLst>
              <a:ahLst/>
              <a:cxnLst>
                <a:cxn ang="0">
                  <a:pos x="T0" y="T1"/>
                </a:cxn>
                <a:cxn ang="0">
                  <a:pos x="T2" y="T3"/>
                </a:cxn>
                <a:cxn ang="0">
                  <a:pos x="T4" y="T5"/>
                </a:cxn>
                <a:cxn ang="0">
                  <a:pos x="T6" y="T7"/>
                </a:cxn>
                <a:cxn ang="0">
                  <a:pos x="T8" y="T9"/>
                </a:cxn>
                <a:cxn ang="0">
                  <a:pos x="T10" y="T11"/>
                </a:cxn>
                <a:cxn ang="0">
                  <a:pos x="T12" y="T13"/>
                </a:cxn>
              </a:cxnLst>
              <a:rect l="0" t="0" r="r" b="b"/>
              <a:pathLst>
                <a:path w="159" h="119">
                  <a:moveTo>
                    <a:pt x="90" y="57"/>
                  </a:moveTo>
                  <a:cubicBezTo>
                    <a:pt x="117" y="38"/>
                    <a:pt x="143" y="21"/>
                    <a:pt x="159" y="6"/>
                  </a:cubicBezTo>
                  <a:cubicBezTo>
                    <a:pt x="159" y="0"/>
                    <a:pt x="159" y="0"/>
                    <a:pt x="159" y="0"/>
                  </a:cubicBezTo>
                  <a:cubicBezTo>
                    <a:pt x="143" y="16"/>
                    <a:pt x="116" y="34"/>
                    <a:pt x="88" y="53"/>
                  </a:cubicBezTo>
                  <a:cubicBezTo>
                    <a:pt x="55" y="76"/>
                    <a:pt x="22" y="98"/>
                    <a:pt x="0" y="119"/>
                  </a:cubicBezTo>
                  <a:cubicBezTo>
                    <a:pt x="6" y="119"/>
                    <a:pt x="6" y="119"/>
                    <a:pt x="6" y="119"/>
                  </a:cubicBezTo>
                  <a:cubicBezTo>
                    <a:pt x="28" y="99"/>
                    <a:pt x="60" y="77"/>
                    <a:pt x="90" y="5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îṧḷiďe"/>
            <p:cNvSpPr/>
            <p:nvPr/>
          </p:nvSpPr>
          <p:spPr bwMode="auto">
            <a:xfrm>
              <a:off x="5728" y="8987"/>
              <a:ext cx="98" cy="80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6" name="îŝḷiḋé"/>
            <p:cNvSpPr/>
            <p:nvPr/>
          </p:nvSpPr>
          <p:spPr bwMode="auto">
            <a:xfrm>
              <a:off x="5701" y="9362"/>
              <a:ext cx="153" cy="693"/>
            </a:xfrm>
            <a:custGeom>
              <a:avLst/>
              <a:gdLst>
                <a:gd name="T0" fmla="*/ 38 w 55"/>
                <a:gd name="T1" fmla="*/ 248 h 248"/>
                <a:gd name="T2" fmla="*/ 17 w 55"/>
                <a:gd name="T3" fmla="*/ 248 h 248"/>
                <a:gd name="T4" fmla="*/ 0 w 55"/>
                <a:gd name="T5" fmla="*/ 230 h 248"/>
                <a:gd name="T6" fmla="*/ 0 w 55"/>
                <a:gd name="T7" fmla="*/ 17 h 248"/>
                <a:gd name="T8" fmla="*/ 17 w 55"/>
                <a:gd name="T9" fmla="*/ 0 h 248"/>
                <a:gd name="T10" fmla="*/ 38 w 55"/>
                <a:gd name="T11" fmla="*/ 0 h 248"/>
                <a:gd name="T12" fmla="*/ 55 w 55"/>
                <a:gd name="T13" fmla="*/ 17 h 248"/>
                <a:gd name="T14" fmla="*/ 55 w 55"/>
                <a:gd name="T15" fmla="*/ 230 h 248"/>
                <a:gd name="T16" fmla="*/ 38 w 55"/>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48">
                  <a:moveTo>
                    <a:pt x="38" y="248"/>
                  </a:moveTo>
                  <a:cubicBezTo>
                    <a:pt x="17" y="248"/>
                    <a:pt x="17" y="248"/>
                    <a:pt x="17" y="248"/>
                  </a:cubicBezTo>
                  <a:cubicBezTo>
                    <a:pt x="8" y="248"/>
                    <a:pt x="0" y="240"/>
                    <a:pt x="0" y="230"/>
                  </a:cubicBezTo>
                  <a:cubicBezTo>
                    <a:pt x="0" y="17"/>
                    <a:pt x="0" y="17"/>
                    <a:pt x="0" y="17"/>
                  </a:cubicBezTo>
                  <a:cubicBezTo>
                    <a:pt x="0" y="8"/>
                    <a:pt x="8" y="0"/>
                    <a:pt x="17" y="0"/>
                  </a:cubicBezTo>
                  <a:cubicBezTo>
                    <a:pt x="38" y="0"/>
                    <a:pt x="38" y="0"/>
                    <a:pt x="38" y="0"/>
                  </a:cubicBezTo>
                  <a:cubicBezTo>
                    <a:pt x="47" y="0"/>
                    <a:pt x="55" y="8"/>
                    <a:pt x="55" y="17"/>
                  </a:cubicBezTo>
                  <a:cubicBezTo>
                    <a:pt x="55" y="230"/>
                    <a:pt x="55" y="230"/>
                    <a:pt x="55" y="230"/>
                  </a:cubicBezTo>
                  <a:cubicBezTo>
                    <a:pt x="55" y="240"/>
                    <a:pt x="47" y="248"/>
                    <a:pt x="38" y="24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îsļiḋe"/>
            <p:cNvSpPr/>
            <p:nvPr/>
          </p:nvSpPr>
          <p:spPr bwMode="auto">
            <a:xfrm>
              <a:off x="5354" y="9997"/>
              <a:ext cx="846" cy="176"/>
            </a:xfrm>
            <a:custGeom>
              <a:avLst/>
              <a:gdLst>
                <a:gd name="T0" fmla="*/ 472 w 491"/>
                <a:gd name="T1" fmla="*/ 0 h 102"/>
                <a:gd name="T2" fmla="*/ 457 w 491"/>
                <a:gd name="T3" fmla="*/ 0 h 102"/>
                <a:gd name="T4" fmla="*/ 32 w 491"/>
                <a:gd name="T5" fmla="*/ 0 h 102"/>
                <a:gd name="T6" fmla="*/ 0 w 491"/>
                <a:gd name="T7" fmla="*/ 0 h 102"/>
                <a:gd name="T8" fmla="*/ 0 w 491"/>
                <a:gd name="T9" fmla="*/ 49 h 102"/>
                <a:gd name="T10" fmla="*/ 0 w 491"/>
                <a:gd name="T11" fmla="*/ 102 h 102"/>
                <a:gd name="T12" fmla="*/ 32 w 491"/>
                <a:gd name="T13" fmla="*/ 102 h 102"/>
                <a:gd name="T14" fmla="*/ 32 w 491"/>
                <a:gd name="T15" fmla="*/ 49 h 102"/>
                <a:gd name="T16" fmla="*/ 457 w 491"/>
                <a:gd name="T17" fmla="*/ 49 h 102"/>
                <a:gd name="T18" fmla="*/ 457 w 491"/>
                <a:gd name="T19" fmla="*/ 102 h 102"/>
                <a:gd name="T20" fmla="*/ 491 w 491"/>
                <a:gd name="T21" fmla="*/ 102 h 102"/>
                <a:gd name="T22" fmla="*/ 491 w 491"/>
                <a:gd name="T23" fmla="*/ 49 h 102"/>
                <a:gd name="T24" fmla="*/ 491 w 491"/>
                <a:gd name="T25" fmla="*/ 0 h 102"/>
                <a:gd name="T26" fmla="*/ 472 w 49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1" h="102">
                  <a:moveTo>
                    <a:pt x="472" y="0"/>
                  </a:moveTo>
                  <a:lnTo>
                    <a:pt x="457" y="0"/>
                  </a:lnTo>
                  <a:lnTo>
                    <a:pt x="32" y="0"/>
                  </a:lnTo>
                  <a:lnTo>
                    <a:pt x="0" y="0"/>
                  </a:lnTo>
                  <a:lnTo>
                    <a:pt x="0" y="49"/>
                  </a:lnTo>
                  <a:lnTo>
                    <a:pt x="0" y="102"/>
                  </a:lnTo>
                  <a:lnTo>
                    <a:pt x="32" y="102"/>
                  </a:lnTo>
                  <a:lnTo>
                    <a:pt x="32" y="49"/>
                  </a:lnTo>
                  <a:lnTo>
                    <a:pt x="457" y="49"/>
                  </a:lnTo>
                  <a:lnTo>
                    <a:pt x="457" y="102"/>
                  </a:lnTo>
                  <a:lnTo>
                    <a:pt x="491" y="102"/>
                  </a:lnTo>
                  <a:lnTo>
                    <a:pt x="491" y="49"/>
                  </a:lnTo>
                  <a:lnTo>
                    <a:pt x="491" y="0"/>
                  </a:lnTo>
                  <a:lnTo>
                    <a:pt x="47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iş1ïde"/>
            <p:cNvSpPr/>
            <p:nvPr/>
          </p:nvSpPr>
          <p:spPr bwMode="auto">
            <a:xfrm>
              <a:off x="6059" y="10109"/>
              <a:ext cx="222"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iṩļíḋê"/>
            <p:cNvSpPr/>
            <p:nvPr/>
          </p:nvSpPr>
          <p:spPr bwMode="auto">
            <a:xfrm>
              <a:off x="6128" y="10179"/>
              <a:ext cx="84"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îṥlïḋê"/>
            <p:cNvSpPr/>
            <p:nvPr/>
          </p:nvSpPr>
          <p:spPr bwMode="auto">
            <a:xfrm>
              <a:off x="5270" y="10109"/>
              <a:ext cx="224" cy="224"/>
            </a:xfrm>
            <a:prstGeom prst="ellipse">
              <a:avLst/>
            </a:pr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ïşľíḑe"/>
            <p:cNvSpPr/>
            <p:nvPr/>
          </p:nvSpPr>
          <p:spPr bwMode="auto">
            <a:xfrm>
              <a:off x="5337" y="10179"/>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îṩľîḓé"/>
            <p:cNvSpPr/>
            <p:nvPr/>
          </p:nvSpPr>
          <p:spPr bwMode="auto">
            <a:xfrm>
              <a:off x="4990" y="7393"/>
              <a:ext cx="1630" cy="1873"/>
            </a:xfrm>
            <a:custGeom>
              <a:avLst/>
              <a:gdLst>
                <a:gd name="T0" fmla="*/ 471 w 583"/>
                <a:gd name="T1" fmla="*/ 565 h 670"/>
                <a:gd name="T2" fmla="*/ 564 w 583"/>
                <a:gd name="T3" fmla="*/ 411 h 670"/>
                <a:gd name="T4" fmla="*/ 496 w 583"/>
                <a:gd name="T5" fmla="*/ 75 h 670"/>
                <a:gd name="T6" fmla="*/ 308 w 583"/>
                <a:gd name="T7" fmla="*/ 97 h 670"/>
                <a:gd name="T8" fmla="*/ 162 w 583"/>
                <a:gd name="T9" fmla="*/ 434 h 670"/>
                <a:gd name="T10" fmla="*/ 10 w 583"/>
                <a:gd name="T11" fmla="*/ 555 h 670"/>
                <a:gd name="T12" fmla="*/ 471 w 583"/>
                <a:gd name="T13" fmla="*/ 565 h 670"/>
              </a:gdLst>
              <a:ahLst/>
              <a:cxnLst>
                <a:cxn ang="0">
                  <a:pos x="T0" y="T1"/>
                </a:cxn>
                <a:cxn ang="0">
                  <a:pos x="T2" y="T3"/>
                </a:cxn>
                <a:cxn ang="0">
                  <a:pos x="T4" y="T5"/>
                </a:cxn>
                <a:cxn ang="0">
                  <a:pos x="T6" y="T7"/>
                </a:cxn>
                <a:cxn ang="0">
                  <a:pos x="T8" y="T9"/>
                </a:cxn>
                <a:cxn ang="0">
                  <a:pos x="T10" y="T11"/>
                </a:cxn>
                <a:cxn ang="0">
                  <a:pos x="T12" y="T13"/>
                </a:cxn>
              </a:cxnLst>
              <a:rect l="0" t="0" r="r" b="b"/>
              <a:pathLst>
                <a:path w="583" h="670">
                  <a:moveTo>
                    <a:pt x="471" y="565"/>
                  </a:moveTo>
                  <a:cubicBezTo>
                    <a:pt x="471" y="565"/>
                    <a:pt x="545" y="517"/>
                    <a:pt x="564" y="411"/>
                  </a:cubicBezTo>
                  <a:cubicBezTo>
                    <a:pt x="583" y="304"/>
                    <a:pt x="544" y="149"/>
                    <a:pt x="496" y="75"/>
                  </a:cubicBezTo>
                  <a:cubicBezTo>
                    <a:pt x="449" y="0"/>
                    <a:pt x="321" y="6"/>
                    <a:pt x="308" y="97"/>
                  </a:cubicBezTo>
                  <a:cubicBezTo>
                    <a:pt x="295" y="189"/>
                    <a:pt x="261" y="411"/>
                    <a:pt x="162" y="434"/>
                  </a:cubicBezTo>
                  <a:cubicBezTo>
                    <a:pt x="63" y="456"/>
                    <a:pt x="0" y="479"/>
                    <a:pt x="10" y="555"/>
                  </a:cubicBezTo>
                  <a:cubicBezTo>
                    <a:pt x="19" y="631"/>
                    <a:pt x="392" y="670"/>
                    <a:pt x="471" y="565"/>
                  </a:cubicBezTo>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íṧlîḓè"/>
            <p:cNvSpPr/>
            <p:nvPr/>
          </p:nvSpPr>
          <p:spPr bwMode="auto">
            <a:xfrm>
              <a:off x="4168" y="8227"/>
              <a:ext cx="438" cy="179"/>
            </a:xfrm>
            <a:custGeom>
              <a:avLst/>
              <a:gdLst>
                <a:gd name="T0" fmla="*/ 156 w 157"/>
                <a:gd name="T1" fmla="*/ 5 h 64"/>
                <a:gd name="T2" fmla="*/ 97 w 157"/>
                <a:gd name="T3" fmla="*/ 1 h 64"/>
                <a:gd name="T4" fmla="*/ 0 w 157"/>
                <a:gd name="T5" fmla="*/ 46 h 64"/>
                <a:gd name="T6" fmla="*/ 157 w 157"/>
                <a:gd name="T7" fmla="*/ 64 h 64"/>
                <a:gd name="T8" fmla="*/ 157 w 157"/>
                <a:gd name="T9" fmla="*/ 56 h 64"/>
                <a:gd name="T10" fmla="*/ 156 w 157"/>
                <a:gd name="T11" fmla="*/ 5 h 64"/>
              </a:gdLst>
              <a:ahLst/>
              <a:cxnLst>
                <a:cxn ang="0">
                  <a:pos x="T0" y="T1"/>
                </a:cxn>
                <a:cxn ang="0">
                  <a:pos x="T2" y="T3"/>
                </a:cxn>
                <a:cxn ang="0">
                  <a:pos x="T4" y="T5"/>
                </a:cxn>
                <a:cxn ang="0">
                  <a:pos x="T6" y="T7"/>
                </a:cxn>
                <a:cxn ang="0">
                  <a:pos x="T8" y="T9"/>
                </a:cxn>
                <a:cxn ang="0">
                  <a:pos x="T10" y="T11"/>
                </a:cxn>
              </a:cxnLst>
              <a:rect l="0" t="0" r="r" b="b"/>
              <a:pathLst>
                <a:path w="157" h="64">
                  <a:moveTo>
                    <a:pt x="156" y="5"/>
                  </a:moveTo>
                  <a:cubicBezTo>
                    <a:pt x="156" y="5"/>
                    <a:pt x="120" y="0"/>
                    <a:pt x="97" y="1"/>
                  </a:cubicBezTo>
                  <a:cubicBezTo>
                    <a:pt x="75" y="3"/>
                    <a:pt x="1" y="35"/>
                    <a:pt x="0" y="46"/>
                  </a:cubicBezTo>
                  <a:cubicBezTo>
                    <a:pt x="0" y="57"/>
                    <a:pt x="157" y="64"/>
                    <a:pt x="157" y="64"/>
                  </a:cubicBezTo>
                  <a:cubicBezTo>
                    <a:pt x="157" y="56"/>
                    <a:pt x="157" y="56"/>
                    <a:pt x="157" y="56"/>
                  </a:cubicBezTo>
                  <a:lnTo>
                    <a:pt x="15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íṧḷîďè"/>
            <p:cNvSpPr/>
            <p:nvPr/>
          </p:nvSpPr>
          <p:spPr bwMode="auto">
            <a:xfrm>
              <a:off x="4165" y="8227"/>
              <a:ext cx="445" cy="181"/>
            </a:xfrm>
            <a:custGeom>
              <a:avLst/>
              <a:gdLst>
                <a:gd name="T0" fmla="*/ 157 w 159"/>
                <a:gd name="T1" fmla="*/ 5 h 65"/>
                <a:gd name="T2" fmla="*/ 157 w 159"/>
                <a:gd name="T3" fmla="*/ 3 h 65"/>
                <a:gd name="T4" fmla="*/ 107 w 159"/>
                <a:gd name="T5" fmla="*/ 0 h 65"/>
                <a:gd name="T6" fmla="*/ 98 w 159"/>
                <a:gd name="T7" fmla="*/ 0 h 65"/>
                <a:gd name="T8" fmla="*/ 73 w 159"/>
                <a:gd name="T9" fmla="*/ 6 h 65"/>
                <a:gd name="T10" fmla="*/ 25 w 159"/>
                <a:gd name="T11" fmla="*/ 26 h 65"/>
                <a:gd name="T12" fmla="*/ 7 w 159"/>
                <a:gd name="T13" fmla="*/ 37 h 65"/>
                <a:gd name="T14" fmla="*/ 2 w 159"/>
                <a:gd name="T15" fmla="*/ 41 h 65"/>
                <a:gd name="T16" fmla="*/ 0 w 159"/>
                <a:gd name="T17" fmla="*/ 46 h 65"/>
                <a:gd name="T18" fmla="*/ 0 w 159"/>
                <a:gd name="T19" fmla="*/ 46 h 65"/>
                <a:gd name="T20" fmla="*/ 1 w 159"/>
                <a:gd name="T21" fmla="*/ 48 h 65"/>
                <a:gd name="T22" fmla="*/ 4 w 159"/>
                <a:gd name="T23" fmla="*/ 50 h 65"/>
                <a:gd name="T24" fmla="*/ 39 w 159"/>
                <a:gd name="T25" fmla="*/ 56 h 65"/>
                <a:gd name="T26" fmla="*/ 158 w 159"/>
                <a:gd name="T27" fmla="*/ 65 h 65"/>
                <a:gd name="T28" fmla="*/ 159 w 159"/>
                <a:gd name="T29" fmla="*/ 65 h 65"/>
                <a:gd name="T30" fmla="*/ 159 w 159"/>
                <a:gd name="T31" fmla="*/ 56 h 65"/>
                <a:gd name="T32" fmla="*/ 158 w 159"/>
                <a:gd name="T33" fmla="*/ 4 h 65"/>
                <a:gd name="T34" fmla="*/ 157 w 159"/>
                <a:gd name="T35" fmla="*/ 3 h 65"/>
                <a:gd name="T36" fmla="*/ 157 w 159"/>
                <a:gd name="T37" fmla="*/ 5 h 65"/>
                <a:gd name="T38" fmla="*/ 155 w 159"/>
                <a:gd name="T39" fmla="*/ 5 h 65"/>
                <a:gd name="T40" fmla="*/ 156 w 159"/>
                <a:gd name="T41" fmla="*/ 56 h 65"/>
                <a:gd name="T42" fmla="*/ 156 w 159"/>
                <a:gd name="T43" fmla="*/ 64 h 65"/>
                <a:gd name="T44" fmla="*/ 158 w 159"/>
                <a:gd name="T45" fmla="*/ 64 h 65"/>
                <a:gd name="T46" fmla="*/ 158 w 159"/>
                <a:gd name="T47" fmla="*/ 62 h 65"/>
                <a:gd name="T48" fmla="*/ 151 w 159"/>
                <a:gd name="T49" fmla="*/ 62 h 65"/>
                <a:gd name="T50" fmla="*/ 65 w 159"/>
                <a:gd name="T51" fmla="*/ 56 h 65"/>
                <a:gd name="T52" fmla="*/ 21 w 159"/>
                <a:gd name="T53" fmla="*/ 51 h 65"/>
                <a:gd name="T54" fmla="*/ 7 w 159"/>
                <a:gd name="T55" fmla="*/ 48 h 65"/>
                <a:gd name="T56" fmla="*/ 3 w 159"/>
                <a:gd name="T57" fmla="*/ 46 h 65"/>
                <a:gd name="T58" fmla="*/ 3 w 159"/>
                <a:gd name="T59" fmla="*/ 46 h 65"/>
                <a:gd name="T60" fmla="*/ 3 w 159"/>
                <a:gd name="T61" fmla="*/ 46 h 65"/>
                <a:gd name="T62" fmla="*/ 2 w 159"/>
                <a:gd name="T63" fmla="*/ 46 h 65"/>
                <a:gd name="T64" fmla="*/ 3 w 159"/>
                <a:gd name="T65" fmla="*/ 46 h 65"/>
                <a:gd name="T66" fmla="*/ 3 w 159"/>
                <a:gd name="T67" fmla="*/ 46 h 65"/>
                <a:gd name="T68" fmla="*/ 2 w 159"/>
                <a:gd name="T69" fmla="*/ 46 h 65"/>
                <a:gd name="T70" fmla="*/ 3 w 159"/>
                <a:gd name="T71" fmla="*/ 46 h 65"/>
                <a:gd name="T72" fmla="*/ 2 w 159"/>
                <a:gd name="T73" fmla="*/ 46 h 65"/>
                <a:gd name="T74" fmla="*/ 3 w 159"/>
                <a:gd name="T75" fmla="*/ 46 h 65"/>
                <a:gd name="T76" fmla="*/ 3 w 159"/>
                <a:gd name="T77" fmla="*/ 46 h 65"/>
                <a:gd name="T78" fmla="*/ 2 w 159"/>
                <a:gd name="T79" fmla="*/ 46 h 65"/>
                <a:gd name="T80" fmla="*/ 3 w 159"/>
                <a:gd name="T81" fmla="*/ 46 h 65"/>
                <a:gd name="T82" fmla="*/ 3 w 159"/>
                <a:gd name="T83" fmla="*/ 44 h 65"/>
                <a:gd name="T84" fmla="*/ 9 w 159"/>
                <a:gd name="T85" fmla="*/ 39 h 65"/>
                <a:gd name="T86" fmla="*/ 54 w 159"/>
                <a:gd name="T87" fmla="*/ 16 h 65"/>
                <a:gd name="T88" fmla="*/ 98 w 159"/>
                <a:gd name="T89" fmla="*/ 3 h 65"/>
                <a:gd name="T90" fmla="*/ 107 w 159"/>
                <a:gd name="T91" fmla="*/ 3 h 65"/>
                <a:gd name="T92" fmla="*/ 140 w 159"/>
                <a:gd name="T93" fmla="*/ 5 h 65"/>
                <a:gd name="T94" fmla="*/ 152 w 159"/>
                <a:gd name="T95" fmla="*/ 6 h 65"/>
                <a:gd name="T96" fmla="*/ 157 w 159"/>
                <a:gd name="T97" fmla="*/ 6 h 65"/>
                <a:gd name="T98" fmla="*/ 157 w 159"/>
                <a:gd name="T99" fmla="*/ 5 h 65"/>
                <a:gd name="T100" fmla="*/ 155 w 159"/>
                <a:gd name="T101" fmla="*/ 5 h 65"/>
                <a:gd name="T102" fmla="*/ 157 w 159"/>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65">
                  <a:moveTo>
                    <a:pt x="157" y="5"/>
                  </a:moveTo>
                  <a:cubicBezTo>
                    <a:pt x="157" y="3"/>
                    <a:pt x="157" y="3"/>
                    <a:pt x="157" y="3"/>
                  </a:cubicBezTo>
                  <a:cubicBezTo>
                    <a:pt x="157" y="3"/>
                    <a:pt x="129" y="0"/>
                    <a:pt x="107" y="0"/>
                  </a:cubicBezTo>
                  <a:cubicBezTo>
                    <a:pt x="104" y="0"/>
                    <a:pt x="101" y="0"/>
                    <a:pt x="98" y="0"/>
                  </a:cubicBezTo>
                  <a:cubicBezTo>
                    <a:pt x="92" y="0"/>
                    <a:pt x="83" y="2"/>
                    <a:pt x="73" y="6"/>
                  </a:cubicBezTo>
                  <a:cubicBezTo>
                    <a:pt x="58" y="11"/>
                    <a:pt x="40" y="19"/>
                    <a:pt x="25" y="26"/>
                  </a:cubicBezTo>
                  <a:cubicBezTo>
                    <a:pt x="18" y="30"/>
                    <a:pt x="12" y="33"/>
                    <a:pt x="7" y="37"/>
                  </a:cubicBezTo>
                  <a:cubicBezTo>
                    <a:pt x="5" y="38"/>
                    <a:pt x="3" y="40"/>
                    <a:pt x="2" y="41"/>
                  </a:cubicBezTo>
                  <a:cubicBezTo>
                    <a:pt x="1" y="43"/>
                    <a:pt x="0" y="44"/>
                    <a:pt x="0" y="46"/>
                  </a:cubicBezTo>
                  <a:cubicBezTo>
                    <a:pt x="0" y="46"/>
                    <a:pt x="0" y="46"/>
                    <a:pt x="0" y="46"/>
                  </a:cubicBezTo>
                  <a:cubicBezTo>
                    <a:pt x="0" y="47"/>
                    <a:pt x="0" y="47"/>
                    <a:pt x="1" y="48"/>
                  </a:cubicBezTo>
                  <a:cubicBezTo>
                    <a:pt x="1" y="49"/>
                    <a:pt x="3" y="49"/>
                    <a:pt x="4" y="50"/>
                  </a:cubicBezTo>
                  <a:cubicBezTo>
                    <a:pt x="11" y="53"/>
                    <a:pt x="23" y="55"/>
                    <a:pt x="39" y="56"/>
                  </a:cubicBezTo>
                  <a:cubicBezTo>
                    <a:pt x="85" y="62"/>
                    <a:pt x="158" y="65"/>
                    <a:pt x="158" y="65"/>
                  </a:cubicBezTo>
                  <a:cubicBezTo>
                    <a:pt x="159" y="65"/>
                    <a:pt x="159" y="65"/>
                    <a:pt x="159" y="65"/>
                  </a:cubicBezTo>
                  <a:cubicBezTo>
                    <a:pt x="159" y="56"/>
                    <a:pt x="159" y="56"/>
                    <a:pt x="159" y="56"/>
                  </a:cubicBezTo>
                  <a:cubicBezTo>
                    <a:pt x="158" y="4"/>
                    <a:pt x="158" y="4"/>
                    <a:pt x="158" y="4"/>
                  </a:cubicBezTo>
                  <a:cubicBezTo>
                    <a:pt x="157" y="3"/>
                    <a:pt x="157" y="3"/>
                    <a:pt x="157" y="3"/>
                  </a:cubicBezTo>
                  <a:cubicBezTo>
                    <a:pt x="157" y="5"/>
                    <a:pt x="157" y="5"/>
                    <a:pt x="157" y="5"/>
                  </a:cubicBezTo>
                  <a:cubicBezTo>
                    <a:pt x="155" y="5"/>
                    <a:pt x="155" y="5"/>
                    <a:pt x="155" y="5"/>
                  </a:cubicBezTo>
                  <a:cubicBezTo>
                    <a:pt x="156" y="56"/>
                    <a:pt x="156" y="56"/>
                    <a:pt x="156" y="56"/>
                  </a:cubicBezTo>
                  <a:cubicBezTo>
                    <a:pt x="156" y="64"/>
                    <a:pt x="156" y="64"/>
                    <a:pt x="156" y="64"/>
                  </a:cubicBezTo>
                  <a:cubicBezTo>
                    <a:pt x="158" y="64"/>
                    <a:pt x="158" y="64"/>
                    <a:pt x="158" y="64"/>
                  </a:cubicBezTo>
                  <a:cubicBezTo>
                    <a:pt x="158" y="62"/>
                    <a:pt x="158" y="62"/>
                    <a:pt x="158" y="62"/>
                  </a:cubicBezTo>
                  <a:cubicBezTo>
                    <a:pt x="158" y="62"/>
                    <a:pt x="156" y="62"/>
                    <a:pt x="151" y="62"/>
                  </a:cubicBezTo>
                  <a:cubicBezTo>
                    <a:pt x="136" y="61"/>
                    <a:pt x="99" y="59"/>
                    <a:pt x="65" y="56"/>
                  </a:cubicBezTo>
                  <a:cubicBezTo>
                    <a:pt x="48" y="55"/>
                    <a:pt x="32" y="53"/>
                    <a:pt x="21" y="51"/>
                  </a:cubicBezTo>
                  <a:cubicBezTo>
                    <a:pt x="15" y="50"/>
                    <a:pt x="10" y="49"/>
                    <a:pt x="7" y="48"/>
                  </a:cubicBezTo>
                  <a:cubicBezTo>
                    <a:pt x="5" y="47"/>
                    <a:pt x="4" y="47"/>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3" y="46"/>
                    <a:pt x="3" y="45"/>
                    <a:pt x="3" y="44"/>
                  </a:cubicBezTo>
                  <a:cubicBezTo>
                    <a:pt x="4" y="43"/>
                    <a:pt x="6" y="41"/>
                    <a:pt x="9" y="39"/>
                  </a:cubicBezTo>
                  <a:cubicBezTo>
                    <a:pt x="18" y="33"/>
                    <a:pt x="36" y="24"/>
                    <a:pt x="54" y="16"/>
                  </a:cubicBezTo>
                  <a:cubicBezTo>
                    <a:pt x="72" y="9"/>
                    <a:pt x="90" y="3"/>
                    <a:pt x="98" y="3"/>
                  </a:cubicBezTo>
                  <a:cubicBezTo>
                    <a:pt x="101" y="3"/>
                    <a:pt x="104" y="3"/>
                    <a:pt x="107" y="3"/>
                  </a:cubicBezTo>
                  <a:cubicBezTo>
                    <a:pt x="118" y="3"/>
                    <a:pt x="130" y="4"/>
                    <a:pt x="140" y="5"/>
                  </a:cubicBezTo>
                  <a:cubicBezTo>
                    <a:pt x="145" y="5"/>
                    <a:pt x="149" y="5"/>
                    <a:pt x="152" y="6"/>
                  </a:cubicBezTo>
                  <a:cubicBezTo>
                    <a:pt x="155" y="6"/>
                    <a:pt x="157" y="6"/>
                    <a:pt x="157" y="6"/>
                  </a:cubicBezTo>
                  <a:cubicBezTo>
                    <a:pt x="157" y="5"/>
                    <a:pt x="157" y="5"/>
                    <a:pt x="157" y="5"/>
                  </a:cubicBezTo>
                  <a:cubicBezTo>
                    <a:pt x="155" y="5"/>
                    <a:pt x="155" y="5"/>
                    <a:pt x="155" y="5"/>
                  </a:cubicBezTo>
                  <a:lnTo>
                    <a:pt x="157"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íśļïḑê"/>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 name="T8" fmla="*/ 2 w 129"/>
                <a:gd name="T9" fmla="*/ 52 h 52"/>
              </a:gdLst>
              <a:ahLst/>
              <a:cxnLst>
                <a:cxn ang="0">
                  <a:pos x="T0" y="T1"/>
                </a:cxn>
                <a:cxn ang="0">
                  <a:pos x="T2" y="T3"/>
                </a:cxn>
                <a:cxn ang="0">
                  <a:pos x="T4" y="T5"/>
                </a:cxn>
                <a:cxn ang="0">
                  <a:pos x="T6" y="T7"/>
                </a:cxn>
                <a:cxn ang="0">
                  <a:pos x="T8" y="T9"/>
                </a:cxn>
              </a:cxnLst>
              <a:rect l="0" t="0" r="r" b="b"/>
              <a:pathLst>
                <a:path w="129" h="52">
                  <a:moveTo>
                    <a:pt x="2" y="52"/>
                  </a:moveTo>
                  <a:lnTo>
                    <a:pt x="129" y="5"/>
                  </a:lnTo>
                  <a:lnTo>
                    <a:pt x="127" y="0"/>
                  </a:lnTo>
                  <a:lnTo>
                    <a:pt x="0" y="48"/>
                  </a:lnTo>
                  <a:lnTo>
                    <a:pt x="2" y="5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išḻîdè"/>
            <p:cNvSpPr/>
            <p:nvPr/>
          </p:nvSpPr>
          <p:spPr bwMode="auto">
            <a:xfrm>
              <a:off x="4211" y="8285"/>
              <a:ext cx="222" cy="90"/>
            </a:xfrm>
            <a:custGeom>
              <a:avLst/>
              <a:gdLst>
                <a:gd name="T0" fmla="*/ 2 w 129"/>
                <a:gd name="T1" fmla="*/ 52 h 52"/>
                <a:gd name="T2" fmla="*/ 129 w 129"/>
                <a:gd name="T3" fmla="*/ 5 h 52"/>
                <a:gd name="T4" fmla="*/ 127 w 129"/>
                <a:gd name="T5" fmla="*/ 0 h 52"/>
                <a:gd name="T6" fmla="*/ 0 w 129"/>
                <a:gd name="T7" fmla="*/ 48 h 52"/>
              </a:gdLst>
              <a:ahLst/>
              <a:cxnLst>
                <a:cxn ang="0">
                  <a:pos x="T0" y="T1"/>
                </a:cxn>
                <a:cxn ang="0">
                  <a:pos x="T2" y="T3"/>
                </a:cxn>
                <a:cxn ang="0">
                  <a:pos x="T4" y="T5"/>
                </a:cxn>
                <a:cxn ang="0">
                  <a:pos x="T6" y="T7"/>
                </a:cxn>
              </a:cxnLst>
              <a:rect l="0" t="0" r="r" b="b"/>
              <a:pathLst>
                <a:path w="129" h="52">
                  <a:moveTo>
                    <a:pt x="2" y="52"/>
                  </a:moveTo>
                  <a:lnTo>
                    <a:pt x="129" y="5"/>
                  </a:lnTo>
                  <a:lnTo>
                    <a:pt x="127"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îšlïḋé"/>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îṣḷïďè"/>
            <p:cNvSpPr/>
            <p:nvPr/>
          </p:nvSpPr>
          <p:spPr bwMode="auto">
            <a:xfrm>
              <a:off x="4546" y="8153"/>
              <a:ext cx="167" cy="267"/>
            </a:xfrm>
            <a:custGeom>
              <a:avLst/>
              <a:gdLst>
                <a:gd name="T0" fmla="*/ 58 w 97"/>
                <a:gd name="T1" fmla="*/ 0 h 155"/>
                <a:gd name="T2" fmla="*/ 0 w 97"/>
                <a:gd name="T3" fmla="*/ 26 h 155"/>
                <a:gd name="T4" fmla="*/ 3 w 97"/>
                <a:gd name="T5" fmla="*/ 148 h 155"/>
                <a:gd name="T6" fmla="*/ 97 w 97"/>
                <a:gd name="T7" fmla="*/ 155 h 155"/>
                <a:gd name="T8" fmla="*/ 58 w 97"/>
                <a:gd name="T9" fmla="*/ 0 h 155"/>
              </a:gdLst>
              <a:ahLst/>
              <a:cxnLst>
                <a:cxn ang="0">
                  <a:pos x="T0" y="T1"/>
                </a:cxn>
                <a:cxn ang="0">
                  <a:pos x="T2" y="T3"/>
                </a:cxn>
                <a:cxn ang="0">
                  <a:pos x="T4" y="T5"/>
                </a:cxn>
                <a:cxn ang="0">
                  <a:pos x="T6" y="T7"/>
                </a:cxn>
                <a:cxn ang="0">
                  <a:pos x="T8" y="T9"/>
                </a:cxn>
              </a:cxnLst>
              <a:rect l="0" t="0" r="r" b="b"/>
              <a:pathLst>
                <a:path w="97" h="155">
                  <a:moveTo>
                    <a:pt x="58" y="0"/>
                  </a:moveTo>
                  <a:lnTo>
                    <a:pt x="0" y="26"/>
                  </a:lnTo>
                  <a:lnTo>
                    <a:pt x="3" y="148"/>
                  </a:lnTo>
                  <a:lnTo>
                    <a:pt x="97" y="155"/>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ïsḷïḑ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i$ḻïḓè"/>
            <p:cNvSpPr/>
            <p:nvPr/>
          </p:nvSpPr>
          <p:spPr bwMode="auto">
            <a:xfrm>
              <a:off x="4542" y="8147"/>
              <a:ext cx="176" cy="277"/>
            </a:xfrm>
            <a:custGeom>
              <a:avLst/>
              <a:gdLst>
                <a:gd name="T0" fmla="*/ 60 w 102"/>
                <a:gd name="T1" fmla="*/ 3 h 161"/>
                <a:gd name="T2" fmla="*/ 58 w 102"/>
                <a:gd name="T3" fmla="*/ 0 h 161"/>
                <a:gd name="T4" fmla="*/ 0 w 102"/>
                <a:gd name="T5" fmla="*/ 28 h 161"/>
                <a:gd name="T6" fmla="*/ 2 w 102"/>
                <a:gd name="T7" fmla="*/ 154 h 161"/>
                <a:gd name="T8" fmla="*/ 102 w 102"/>
                <a:gd name="T9" fmla="*/ 161 h 161"/>
                <a:gd name="T10" fmla="*/ 62 w 102"/>
                <a:gd name="T11" fmla="*/ 0 h 161"/>
                <a:gd name="T12" fmla="*/ 58 w 102"/>
                <a:gd name="T13" fmla="*/ 0 h 161"/>
                <a:gd name="T14" fmla="*/ 60 w 102"/>
                <a:gd name="T15" fmla="*/ 3 h 161"/>
                <a:gd name="T16" fmla="*/ 57 w 102"/>
                <a:gd name="T17" fmla="*/ 3 h 161"/>
                <a:gd name="T18" fmla="*/ 96 w 102"/>
                <a:gd name="T19" fmla="*/ 156 h 161"/>
                <a:gd name="T20" fmla="*/ 6 w 102"/>
                <a:gd name="T21" fmla="*/ 150 h 161"/>
                <a:gd name="T22" fmla="*/ 5 w 102"/>
                <a:gd name="T23" fmla="*/ 31 h 161"/>
                <a:gd name="T24" fmla="*/ 60 w 102"/>
                <a:gd name="T25" fmla="*/ 5 h 161"/>
                <a:gd name="T26" fmla="*/ 60 w 102"/>
                <a:gd name="T27" fmla="*/ 3 h 161"/>
                <a:gd name="T28" fmla="*/ 57 w 102"/>
                <a:gd name="T29" fmla="*/ 3 h 161"/>
                <a:gd name="T30" fmla="*/ 60 w 102"/>
                <a:gd name="T31"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1">
                  <a:moveTo>
                    <a:pt x="60" y="3"/>
                  </a:moveTo>
                  <a:lnTo>
                    <a:pt x="58" y="0"/>
                  </a:lnTo>
                  <a:lnTo>
                    <a:pt x="0" y="28"/>
                  </a:lnTo>
                  <a:lnTo>
                    <a:pt x="2" y="154"/>
                  </a:lnTo>
                  <a:lnTo>
                    <a:pt x="102" y="161"/>
                  </a:lnTo>
                  <a:lnTo>
                    <a:pt x="62" y="0"/>
                  </a:lnTo>
                  <a:lnTo>
                    <a:pt x="58" y="0"/>
                  </a:lnTo>
                  <a:lnTo>
                    <a:pt x="60" y="3"/>
                  </a:lnTo>
                  <a:lnTo>
                    <a:pt x="57" y="3"/>
                  </a:lnTo>
                  <a:lnTo>
                    <a:pt x="96" y="156"/>
                  </a:lnTo>
                  <a:lnTo>
                    <a:pt x="6" y="150"/>
                  </a:lnTo>
                  <a:lnTo>
                    <a:pt x="5" y="31"/>
                  </a:lnTo>
                  <a:lnTo>
                    <a:pt x="60" y="5"/>
                  </a:lnTo>
                  <a:lnTo>
                    <a:pt x="60" y="3"/>
                  </a:lnTo>
                  <a:lnTo>
                    <a:pt x="57" y="3"/>
                  </a:lnTo>
                  <a:lnTo>
                    <a:pt x="6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îŝḷîḍê"/>
            <p:cNvSpPr/>
            <p:nvPr/>
          </p:nvSpPr>
          <p:spPr bwMode="auto">
            <a:xfrm>
              <a:off x="4620" y="7353"/>
              <a:ext cx="1019" cy="1075"/>
            </a:xfrm>
            <a:custGeom>
              <a:avLst/>
              <a:gdLst>
                <a:gd name="T0" fmla="*/ 364 w 364"/>
                <a:gd name="T1" fmla="*/ 19 h 384"/>
                <a:gd name="T2" fmla="*/ 232 w 364"/>
                <a:gd name="T3" fmla="*/ 125 h 384"/>
                <a:gd name="T4" fmla="*/ 164 w 364"/>
                <a:gd name="T5" fmla="*/ 236 h 384"/>
                <a:gd name="T6" fmla="*/ 6 w 364"/>
                <a:gd name="T7" fmla="*/ 290 h 384"/>
                <a:gd name="T8" fmla="*/ 12 w 364"/>
                <a:gd name="T9" fmla="*/ 384 h 384"/>
                <a:gd name="T10" fmla="*/ 256 w 364"/>
                <a:gd name="T11" fmla="*/ 371 h 384"/>
                <a:gd name="T12" fmla="*/ 364 w 364"/>
                <a:gd name="T13" fmla="*/ 19 h 384"/>
              </a:gdLst>
              <a:ahLst/>
              <a:cxnLst>
                <a:cxn ang="0">
                  <a:pos x="T0" y="T1"/>
                </a:cxn>
                <a:cxn ang="0">
                  <a:pos x="T2" y="T3"/>
                </a:cxn>
                <a:cxn ang="0">
                  <a:pos x="T4" y="T5"/>
                </a:cxn>
                <a:cxn ang="0">
                  <a:pos x="T6" y="T7"/>
                </a:cxn>
                <a:cxn ang="0">
                  <a:pos x="T8" y="T9"/>
                </a:cxn>
                <a:cxn ang="0">
                  <a:pos x="T10" y="T11"/>
                </a:cxn>
                <a:cxn ang="0">
                  <a:pos x="T12" y="T13"/>
                </a:cxn>
              </a:cxnLst>
              <a:rect l="0" t="0" r="r" b="b"/>
              <a:pathLst>
                <a:path w="364" h="384">
                  <a:moveTo>
                    <a:pt x="364" y="19"/>
                  </a:moveTo>
                  <a:cubicBezTo>
                    <a:pt x="364" y="19"/>
                    <a:pt x="307" y="0"/>
                    <a:pt x="232" y="125"/>
                  </a:cubicBezTo>
                  <a:cubicBezTo>
                    <a:pt x="165" y="236"/>
                    <a:pt x="164" y="236"/>
                    <a:pt x="164" y="236"/>
                  </a:cubicBezTo>
                  <a:cubicBezTo>
                    <a:pt x="164" y="236"/>
                    <a:pt x="13" y="264"/>
                    <a:pt x="6" y="290"/>
                  </a:cubicBezTo>
                  <a:cubicBezTo>
                    <a:pt x="0" y="316"/>
                    <a:pt x="12" y="384"/>
                    <a:pt x="12" y="384"/>
                  </a:cubicBezTo>
                  <a:cubicBezTo>
                    <a:pt x="256" y="371"/>
                    <a:pt x="256" y="371"/>
                    <a:pt x="256" y="371"/>
                  </a:cubicBezTo>
                  <a:cubicBezTo>
                    <a:pt x="364" y="19"/>
                    <a:pt x="364" y="19"/>
                    <a:pt x="364" y="19"/>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îṧļïďê"/>
            <p:cNvSpPr/>
            <p:nvPr/>
          </p:nvSpPr>
          <p:spPr bwMode="auto">
            <a:xfrm>
              <a:off x="4858" y="8106"/>
              <a:ext cx="121" cy="121"/>
            </a:xfrm>
            <a:custGeom>
              <a:avLst/>
              <a:gdLst>
                <a:gd name="T0" fmla="*/ 42 w 43"/>
                <a:gd name="T1" fmla="*/ 22 h 43"/>
                <a:gd name="T2" fmla="*/ 41 w 43"/>
                <a:gd name="T3" fmla="*/ 22 h 43"/>
                <a:gd name="T4" fmla="*/ 35 w 43"/>
                <a:gd name="T5" fmla="*/ 36 h 43"/>
                <a:gd name="T6" fmla="*/ 21 w 43"/>
                <a:gd name="T7" fmla="*/ 41 h 43"/>
                <a:gd name="T8" fmla="*/ 7 w 43"/>
                <a:gd name="T9" fmla="*/ 36 h 43"/>
                <a:gd name="T10" fmla="*/ 2 w 43"/>
                <a:gd name="T11" fmla="*/ 22 h 43"/>
                <a:gd name="T12" fmla="*/ 7 w 43"/>
                <a:gd name="T13" fmla="*/ 8 h 43"/>
                <a:gd name="T14" fmla="*/ 21 w 43"/>
                <a:gd name="T15" fmla="*/ 2 h 43"/>
                <a:gd name="T16" fmla="*/ 35 w 43"/>
                <a:gd name="T17" fmla="*/ 8 h 43"/>
                <a:gd name="T18" fmla="*/ 41 w 43"/>
                <a:gd name="T19" fmla="*/ 22 h 43"/>
                <a:gd name="T20" fmla="*/ 42 w 43"/>
                <a:gd name="T21" fmla="*/ 22 h 43"/>
                <a:gd name="T22" fmla="*/ 43 w 43"/>
                <a:gd name="T23" fmla="*/ 22 h 43"/>
                <a:gd name="T24" fmla="*/ 21 w 43"/>
                <a:gd name="T25" fmla="*/ 0 h 43"/>
                <a:gd name="T26" fmla="*/ 0 w 43"/>
                <a:gd name="T27" fmla="*/ 22 h 43"/>
                <a:gd name="T28" fmla="*/ 21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5" y="36"/>
                  </a:cubicBezTo>
                  <a:cubicBezTo>
                    <a:pt x="32" y="39"/>
                    <a:pt x="27" y="41"/>
                    <a:pt x="21" y="41"/>
                  </a:cubicBezTo>
                  <a:cubicBezTo>
                    <a:pt x="16" y="41"/>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9"/>
                    <a:pt x="33" y="0"/>
                    <a:pt x="21" y="0"/>
                  </a:cubicBezTo>
                  <a:cubicBezTo>
                    <a:pt x="9" y="0"/>
                    <a:pt x="0" y="9"/>
                    <a:pt x="0" y="22"/>
                  </a:cubicBezTo>
                  <a:cubicBezTo>
                    <a:pt x="0" y="34"/>
                    <a:pt x="9" y="43"/>
                    <a:pt x="21" y="43"/>
                  </a:cubicBezTo>
                  <a:cubicBezTo>
                    <a:pt x="33" y="43"/>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iṩľidè"/>
            <p:cNvSpPr/>
            <p:nvPr/>
          </p:nvSpPr>
          <p:spPr bwMode="auto">
            <a:xfrm>
              <a:off x="5028" y="8277"/>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7" y="41"/>
                    <a:pt x="12" y="39"/>
                    <a:pt x="8" y="36"/>
                  </a:cubicBezTo>
                  <a:cubicBezTo>
                    <a:pt x="4" y="32"/>
                    <a:pt x="2" y="27"/>
                    <a:pt x="2" y="22"/>
                  </a:cubicBezTo>
                  <a:cubicBezTo>
                    <a:pt x="2" y="16"/>
                    <a:pt x="4" y="11"/>
                    <a:pt x="8" y="8"/>
                  </a:cubicBezTo>
                  <a:cubicBezTo>
                    <a:pt x="12" y="4"/>
                    <a:pt x="17"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îṥlidé"/>
            <p:cNvSpPr/>
            <p:nvPr/>
          </p:nvSpPr>
          <p:spPr bwMode="auto">
            <a:xfrm>
              <a:off x="5161" y="8061"/>
              <a:ext cx="119"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40"/>
                    <a:pt x="27" y="42"/>
                    <a:pt x="22" y="42"/>
                  </a:cubicBezTo>
                  <a:cubicBezTo>
                    <a:pt x="16" y="42"/>
                    <a:pt x="11" y="40"/>
                    <a:pt x="8" y="36"/>
                  </a:cubicBezTo>
                  <a:cubicBezTo>
                    <a:pt x="4" y="32"/>
                    <a:pt x="2" y="27"/>
                    <a:pt x="2" y="22"/>
                  </a:cubicBezTo>
                  <a:cubicBezTo>
                    <a:pt x="2" y="16"/>
                    <a:pt x="4" y="12"/>
                    <a:pt x="8" y="8"/>
                  </a:cubicBezTo>
                  <a:cubicBezTo>
                    <a:pt x="11" y="4"/>
                    <a:pt x="16" y="2"/>
                    <a:pt x="22" y="2"/>
                  </a:cubicBezTo>
                  <a:cubicBezTo>
                    <a:pt x="27" y="2"/>
                    <a:pt x="32" y="4"/>
                    <a:pt x="36" y="8"/>
                  </a:cubicBezTo>
                  <a:cubicBezTo>
                    <a:pt x="39" y="12"/>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iśľîḍê"/>
            <p:cNvSpPr/>
            <p:nvPr/>
          </p:nvSpPr>
          <p:spPr bwMode="auto">
            <a:xfrm>
              <a:off x="4620" y="8242"/>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1" y="17"/>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íṥ1ïḋé"/>
            <p:cNvSpPr/>
            <p:nvPr/>
          </p:nvSpPr>
          <p:spPr bwMode="auto">
            <a:xfrm>
              <a:off x="5265" y="7711"/>
              <a:ext cx="119" cy="121"/>
            </a:xfrm>
            <a:custGeom>
              <a:avLst/>
              <a:gdLst>
                <a:gd name="T0" fmla="*/ 42 w 43"/>
                <a:gd name="T1" fmla="*/ 22 h 43"/>
                <a:gd name="T2" fmla="*/ 41 w 43"/>
                <a:gd name="T3" fmla="*/ 22 h 43"/>
                <a:gd name="T4" fmla="*/ 36 w 43"/>
                <a:gd name="T5" fmla="*/ 36 h 43"/>
                <a:gd name="T6" fmla="*/ 22 w 43"/>
                <a:gd name="T7" fmla="*/ 41 h 43"/>
                <a:gd name="T8" fmla="*/ 8 w 43"/>
                <a:gd name="T9" fmla="*/ 36 h 43"/>
                <a:gd name="T10" fmla="*/ 2 w 43"/>
                <a:gd name="T11" fmla="*/ 22 h 43"/>
                <a:gd name="T12" fmla="*/ 8 w 43"/>
                <a:gd name="T13" fmla="*/ 8 h 43"/>
                <a:gd name="T14" fmla="*/ 22 w 43"/>
                <a:gd name="T15" fmla="*/ 2 h 43"/>
                <a:gd name="T16" fmla="*/ 36 w 43"/>
                <a:gd name="T17" fmla="*/ 8 h 43"/>
                <a:gd name="T18" fmla="*/ 41 w 43"/>
                <a:gd name="T19" fmla="*/ 22 h 43"/>
                <a:gd name="T20" fmla="*/ 42 w 43"/>
                <a:gd name="T21" fmla="*/ 22 h 43"/>
                <a:gd name="T22" fmla="*/ 43 w 43"/>
                <a:gd name="T23" fmla="*/ 22 h 43"/>
                <a:gd name="T24" fmla="*/ 22 w 43"/>
                <a:gd name="T25" fmla="*/ 0 h 43"/>
                <a:gd name="T26" fmla="*/ 0 w 43"/>
                <a:gd name="T27" fmla="*/ 22 h 43"/>
                <a:gd name="T28" fmla="*/ 22 w 43"/>
                <a:gd name="T29" fmla="*/ 43 h 43"/>
                <a:gd name="T30" fmla="*/ 43 w 43"/>
                <a:gd name="T31" fmla="*/ 22 h 43"/>
                <a:gd name="T32" fmla="*/ 42 w 43"/>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2"/>
                  </a:moveTo>
                  <a:cubicBezTo>
                    <a:pt x="41" y="22"/>
                    <a:pt x="41" y="22"/>
                    <a:pt x="41" y="22"/>
                  </a:cubicBezTo>
                  <a:cubicBezTo>
                    <a:pt x="41" y="27"/>
                    <a:pt x="39" y="32"/>
                    <a:pt x="36" y="36"/>
                  </a:cubicBezTo>
                  <a:cubicBezTo>
                    <a:pt x="32" y="39"/>
                    <a:pt x="27" y="41"/>
                    <a:pt x="22" y="41"/>
                  </a:cubicBezTo>
                  <a:cubicBezTo>
                    <a:pt x="16" y="41"/>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3"/>
                    <a:pt x="22" y="43"/>
                  </a:cubicBezTo>
                  <a:cubicBezTo>
                    <a:pt x="34" y="43"/>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ïşlïḍe"/>
            <p:cNvSpPr/>
            <p:nvPr/>
          </p:nvSpPr>
          <p:spPr bwMode="auto">
            <a:xfrm>
              <a:off x="5103" y="7873"/>
              <a:ext cx="95" cy="115"/>
            </a:xfrm>
            <a:custGeom>
              <a:avLst/>
              <a:gdLst>
                <a:gd name="T0" fmla="*/ 32 w 34"/>
                <a:gd name="T1" fmla="*/ 19 h 41"/>
                <a:gd name="T2" fmla="*/ 12 w 34"/>
                <a:gd name="T3" fmla="*/ 39 h 41"/>
                <a:gd name="T4" fmla="*/ 1 w 34"/>
                <a:gd name="T5" fmla="*/ 35 h 41"/>
                <a:gd name="T6" fmla="*/ 0 w 34"/>
                <a:gd name="T7" fmla="*/ 37 h 41"/>
                <a:gd name="T8" fmla="*/ 12 w 34"/>
                <a:gd name="T9" fmla="*/ 41 h 41"/>
                <a:gd name="T10" fmla="*/ 34 w 34"/>
                <a:gd name="T11" fmla="*/ 19 h 41"/>
                <a:gd name="T12" fmla="*/ 23 w 34"/>
                <a:gd name="T13" fmla="*/ 0 h 41"/>
                <a:gd name="T14" fmla="*/ 22 w 34"/>
                <a:gd name="T15" fmla="*/ 2 h 41"/>
                <a:gd name="T16" fmla="*/ 32 w 34"/>
                <a:gd name="T1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32" y="19"/>
                  </a:moveTo>
                  <a:cubicBezTo>
                    <a:pt x="32" y="30"/>
                    <a:pt x="23" y="39"/>
                    <a:pt x="12" y="39"/>
                  </a:cubicBezTo>
                  <a:cubicBezTo>
                    <a:pt x="8" y="39"/>
                    <a:pt x="4" y="37"/>
                    <a:pt x="1" y="35"/>
                  </a:cubicBezTo>
                  <a:cubicBezTo>
                    <a:pt x="1" y="36"/>
                    <a:pt x="1" y="36"/>
                    <a:pt x="0" y="37"/>
                  </a:cubicBezTo>
                  <a:cubicBezTo>
                    <a:pt x="4" y="39"/>
                    <a:pt x="8" y="41"/>
                    <a:pt x="12" y="41"/>
                  </a:cubicBezTo>
                  <a:cubicBezTo>
                    <a:pt x="24" y="41"/>
                    <a:pt x="34" y="31"/>
                    <a:pt x="34" y="19"/>
                  </a:cubicBezTo>
                  <a:cubicBezTo>
                    <a:pt x="34" y="11"/>
                    <a:pt x="30" y="4"/>
                    <a:pt x="23" y="0"/>
                  </a:cubicBezTo>
                  <a:cubicBezTo>
                    <a:pt x="23" y="1"/>
                    <a:pt x="22" y="1"/>
                    <a:pt x="22" y="2"/>
                  </a:cubicBezTo>
                  <a:cubicBezTo>
                    <a:pt x="28" y="5"/>
                    <a:pt x="32" y="11"/>
                    <a:pt x="3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ïš1ïďe"/>
            <p:cNvSpPr/>
            <p:nvPr/>
          </p:nvSpPr>
          <p:spPr bwMode="auto">
            <a:xfrm>
              <a:off x="5337" y="7510"/>
              <a:ext cx="98" cy="103"/>
            </a:xfrm>
            <a:custGeom>
              <a:avLst/>
              <a:gdLst>
                <a:gd name="T0" fmla="*/ 35 w 35"/>
                <a:gd name="T1" fmla="*/ 15 h 37"/>
                <a:gd name="T2" fmla="*/ 28 w 35"/>
                <a:gd name="T3" fmla="*/ 0 h 37"/>
                <a:gd name="T4" fmla="*/ 27 w 35"/>
                <a:gd name="T5" fmla="*/ 1 h 37"/>
                <a:gd name="T6" fmla="*/ 33 w 35"/>
                <a:gd name="T7" fmla="*/ 15 h 37"/>
                <a:gd name="T8" fmla="*/ 13 w 35"/>
                <a:gd name="T9" fmla="*/ 35 h 37"/>
                <a:gd name="T10" fmla="*/ 1 w 35"/>
                <a:gd name="T11" fmla="*/ 31 h 37"/>
                <a:gd name="T12" fmla="*/ 0 w 35"/>
                <a:gd name="T13" fmla="*/ 33 h 37"/>
                <a:gd name="T14" fmla="*/ 13 w 35"/>
                <a:gd name="T15" fmla="*/ 37 h 37"/>
                <a:gd name="T16" fmla="*/ 35 w 35"/>
                <a:gd name="T1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15"/>
                  </a:moveTo>
                  <a:cubicBezTo>
                    <a:pt x="35" y="9"/>
                    <a:pt x="32" y="3"/>
                    <a:pt x="28" y="0"/>
                  </a:cubicBezTo>
                  <a:cubicBezTo>
                    <a:pt x="28" y="0"/>
                    <a:pt x="27" y="0"/>
                    <a:pt x="27" y="1"/>
                  </a:cubicBezTo>
                  <a:cubicBezTo>
                    <a:pt x="31" y="5"/>
                    <a:pt x="33" y="9"/>
                    <a:pt x="33" y="15"/>
                  </a:cubicBezTo>
                  <a:cubicBezTo>
                    <a:pt x="33" y="26"/>
                    <a:pt x="24" y="35"/>
                    <a:pt x="13" y="35"/>
                  </a:cubicBezTo>
                  <a:cubicBezTo>
                    <a:pt x="9" y="35"/>
                    <a:pt x="5" y="33"/>
                    <a:pt x="1" y="31"/>
                  </a:cubicBezTo>
                  <a:cubicBezTo>
                    <a:pt x="1" y="31"/>
                    <a:pt x="1" y="32"/>
                    <a:pt x="0" y="33"/>
                  </a:cubicBezTo>
                  <a:cubicBezTo>
                    <a:pt x="4" y="35"/>
                    <a:pt x="8" y="37"/>
                    <a:pt x="13" y="37"/>
                  </a:cubicBezTo>
                  <a:cubicBezTo>
                    <a:pt x="25" y="37"/>
                    <a:pt x="35" y="27"/>
                    <a:pt x="35" y="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ïş1îḋe"/>
            <p:cNvSpPr/>
            <p:nvPr/>
          </p:nvSpPr>
          <p:spPr bwMode="auto">
            <a:xfrm>
              <a:off x="5221" y="7384"/>
              <a:ext cx="874" cy="1065"/>
            </a:xfrm>
            <a:custGeom>
              <a:avLst/>
              <a:gdLst>
                <a:gd name="T0" fmla="*/ 309 w 312"/>
                <a:gd name="T1" fmla="*/ 381 h 381"/>
                <a:gd name="T2" fmla="*/ 312 w 312"/>
                <a:gd name="T3" fmla="*/ 321 h 381"/>
                <a:gd name="T4" fmla="*/ 156 w 312"/>
                <a:gd name="T5" fmla="*/ 0 h 381"/>
                <a:gd name="T6" fmla="*/ 0 w 312"/>
                <a:gd name="T7" fmla="*/ 321 h 381"/>
                <a:gd name="T8" fmla="*/ 2 w 312"/>
                <a:gd name="T9" fmla="*/ 381 h 381"/>
                <a:gd name="T10" fmla="*/ 309 w 312"/>
                <a:gd name="T11" fmla="*/ 381 h 381"/>
              </a:gdLst>
              <a:ahLst/>
              <a:cxnLst>
                <a:cxn ang="0">
                  <a:pos x="T0" y="T1"/>
                </a:cxn>
                <a:cxn ang="0">
                  <a:pos x="T2" y="T3"/>
                </a:cxn>
                <a:cxn ang="0">
                  <a:pos x="T4" y="T5"/>
                </a:cxn>
                <a:cxn ang="0">
                  <a:pos x="T6" y="T7"/>
                </a:cxn>
                <a:cxn ang="0">
                  <a:pos x="T8" y="T9"/>
                </a:cxn>
                <a:cxn ang="0">
                  <a:pos x="T10" y="T11"/>
                </a:cxn>
              </a:cxnLst>
              <a:rect l="0" t="0" r="r" b="b"/>
              <a:pathLst>
                <a:path w="312" h="381">
                  <a:moveTo>
                    <a:pt x="309" y="381"/>
                  </a:moveTo>
                  <a:cubicBezTo>
                    <a:pt x="311" y="362"/>
                    <a:pt x="312" y="342"/>
                    <a:pt x="312" y="321"/>
                  </a:cubicBezTo>
                  <a:cubicBezTo>
                    <a:pt x="312" y="144"/>
                    <a:pt x="242" y="0"/>
                    <a:pt x="156" y="0"/>
                  </a:cubicBezTo>
                  <a:cubicBezTo>
                    <a:pt x="69" y="0"/>
                    <a:pt x="0" y="144"/>
                    <a:pt x="0" y="321"/>
                  </a:cubicBezTo>
                  <a:cubicBezTo>
                    <a:pt x="0" y="342"/>
                    <a:pt x="1" y="362"/>
                    <a:pt x="2" y="381"/>
                  </a:cubicBezTo>
                  <a:cubicBezTo>
                    <a:pt x="309" y="381"/>
                    <a:pt x="309" y="381"/>
                    <a:pt x="309" y="38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iṣļíḑe"/>
            <p:cNvSpPr/>
            <p:nvPr/>
          </p:nvSpPr>
          <p:spPr bwMode="auto">
            <a:xfrm>
              <a:off x="5225" y="7389"/>
              <a:ext cx="862" cy="1060"/>
            </a:xfrm>
            <a:custGeom>
              <a:avLst/>
              <a:gdLst>
                <a:gd name="T0" fmla="*/ 218 w 308"/>
                <a:gd name="T1" fmla="*/ 226 h 379"/>
                <a:gd name="T2" fmla="*/ 204 w 308"/>
                <a:gd name="T3" fmla="*/ 232 h 379"/>
                <a:gd name="T4" fmla="*/ 198 w 308"/>
                <a:gd name="T5" fmla="*/ 246 h 379"/>
                <a:gd name="T6" fmla="*/ 198 w 308"/>
                <a:gd name="T7" fmla="*/ 248 h 379"/>
                <a:gd name="T8" fmla="*/ 238 w 308"/>
                <a:gd name="T9" fmla="*/ 244 h 379"/>
                <a:gd name="T10" fmla="*/ 232 w 308"/>
                <a:gd name="T11" fmla="*/ 232 h 379"/>
                <a:gd name="T12" fmla="*/ 218 w 308"/>
                <a:gd name="T13" fmla="*/ 226 h 379"/>
                <a:gd name="T14" fmla="*/ 216 w 308"/>
                <a:gd name="T15" fmla="*/ 135 h 379"/>
                <a:gd name="T16" fmla="*/ 202 w 308"/>
                <a:gd name="T17" fmla="*/ 140 h 379"/>
                <a:gd name="T18" fmla="*/ 197 w 308"/>
                <a:gd name="T19" fmla="*/ 154 h 379"/>
                <a:gd name="T20" fmla="*/ 202 w 308"/>
                <a:gd name="T21" fmla="*/ 168 h 379"/>
                <a:gd name="T22" fmla="*/ 216 w 308"/>
                <a:gd name="T23" fmla="*/ 174 h 379"/>
                <a:gd name="T24" fmla="*/ 230 w 308"/>
                <a:gd name="T25" fmla="*/ 168 h 379"/>
                <a:gd name="T26" fmla="*/ 233 w 308"/>
                <a:gd name="T27" fmla="*/ 166 h 379"/>
                <a:gd name="T28" fmla="*/ 216 w 308"/>
                <a:gd name="T29" fmla="*/ 135 h 379"/>
                <a:gd name="T30" fmla="*/ 155 w 308"/>
                <a:gd name="T31" fmla="*/ 0 h 379"/>
                <a:gd name="T32" fmla="*/ 95 w 308"/>
                <a:gd name="T33" fmla="*/ 25 h 379"/>
                <a:gd name="T34" fmla="*/ 46 w 308"/>
                <a:gd name="T35" fmla="*/ 93 h 379"/>
                <a:gd name="T36" fmla="*/ 0 w 308"/>
                <a:gd name="T37" fmla="*/ 319 h 379"/>
                <a:gd name="T38" fmla="*/ 2 w 308"/>
                <a:gd name="T39" fmla="*/ 371 h 379"/>
                <a:gd name="T40" fmla="*/ 1 w 308"/>
                <a:gd name="T41" fmla="*/ 372 h 379"/>
                <a:gd name="T42" fmla="*/ 1 w 308"/>
                <a:gd name="T43" fmla="*/ 377 h 379"/>
                <a:gd name="T44" fmla="*/ 104 w 308"/>
                <a:gd name="T45" fmla="*/ 374 h 379"/>
                <a:gd name="T46" fmla="*/ 301 w 308"/>
                <a:gd name="T47" fmla="*/ 379 h 379"/>
                <a:gd name="T48" fmla="*/ 301 w 308"/>
                <a:gd name="T49" fmla="*/ 379 h 379"/>
                <a:gd name="T50" fmla="*/ 308 w 308"/>
                <a:gd name="T51" fmla="*/ 379 h 379"/>
                <a:gd name="T52" fmla="*/ 308 w 308"/>
                <a:gd name="T53" fmla="*/ 379 h 379"/>
                <a:gd name="T54" fmla="*/ 307 w 308"/>
                <a:gd name="T55" fmla="*/ 379 h 379"/>
                <a:gd name="T56" fmla="*/ 308 w 308"/>
                <a:gd name="T57" fmla="*/ 368 h 379"/>
                <a:gd name="T58" fmla="*/ 274 w 308"/>
                <a:gd name="T59" fmla="*/ 368 h 379"/>
                <a:gd name="T60" fmla="*/ 136 w 308"/>
                <a:gd name="T61" fmla="*/ 364 h 379"/>
                <a:gd name="T62" fmla="*/ 84 w 308"/>
                <a:gd name="T63" fmla="*/ 363 h 379"/>
                <a:gd name="T64" fmla="*/ 82 w 308"/>
                <a:gd name="T65" fmla="*/ 293 h 379"/>
                <a:gd name="T66" fmla="*/ 128 w 308"/>
                <a:gd name="T67" fmla="*/ 279 h 379"/>
                <a:gd name="T68" fmla="*/ 131 w 308"/>
                <a:gd name="T69" fmla="*/ 273 h 379"/>
                <a:gd name="T70" fmla="*/ 197 w 308"/>
                <a:gd name="T71" fmla="*/ 249 h 379"/>
                <a:gd name="T72" fmla="*/ 196 w 308"/>
                <a:gd name="T73" fmla="*/ 246 h 379"/>
                <a:gd name="T74" fmla="*/ 218 w 308"/>
                <a:gd name="T75" fmla="*/ 224 h 379"/>
                <a:gd name="T76" fmla="*/ 240 w 308"/>
                <a:gd name="T77" fmla="*/ 243 h 379"/>
                <a:gd name="T78" fmla="*/ 273 w 308"/>
                <a:gd name="T79" fmla="*/ 241 h 379"/>
                <a:gd name="T80" fmla="*/ 234 w 308"/>
                <a:gd name="T81" fmla="*/ 168 h 379"/>
                <a:gd name="T82" fmla="*/ 216 w 308"/>
                <a:gd name="T83" fmla="*/ 176 h 379"/>
                <a:gd name="T84" fmla="*/ 195 w 308"/>
                <a:gd name="T85" fmla="*/ 154 h 379"/>
                <a:gd name="T86" fmla="*/ 215 w 308"/>
                <a:gd name="T87" fmla="*/ 133 h 379"/>
                <a:gd name="T88" fmla="*/ 204 w 308"/>
                <a:gd name="T89" fmla="*/ 111 h 379"/>
                <a:gd name="T90" fmla="*/ 159 w 308"/>
                <a:gd name="T91" fmla="*/ 0 h 379"/>
                <a:gd name="T92" fmla="*/ 155 w 308"/>
                <a:gd name="T9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379">
                  <a:moveTo>
                    <a:pt x="218" y="226"/>
                  </a:moveTo>
                  <a:cubicBezTo>
                    <a:pt x="213" y="226"/>
                    <a:pt x="208" y="229"/>
                    <a:pt x="204" y="232"/>
                  </a:cubicBezTo>
                  <a:cubicBezTo>
                    <a:pt x="201" y="236"/>
                    <a:pt x="198" y="241"/>
                    <a:pt x="198" y="246"/>
                  </a:cubicBezTo>
                  <a:cubicBezTo>
                    <a:pt x="198" y="247"/>
                    <a:pt x="198" y="248"/>
                    <a:pt x="198" y="248"/>
                  </a:cubicBezTo>
                  <a:cubicBezTo>
                    <a:pt x="212" y="246"/>
                    <a:pt x="226" y="245"/>
                    <a:pt x="238" y="244"/>
                  </a:cubicBezTo>
                  <a:cubicBezTo>
                    <a:pt x="237" y="239"/>
                    <a:pt x="235" y="235"/>
                    <a:pt x="232" y="232"/>
                  </a:cubicBezTo>
                  <a:cubicBezTo>
                    <a:pt x="229" y="229"/>
                    <a:pt x="224" y="226"/>
                    <a:pt x="218" y="226"/>
                  </a:cubicBezTo>
                  <a:moveTo>
                    <a:pt x="216" y="135"/>
                  </a:moveTo>
                  <a:cubicBezTo>
                    <a:pt x="211" y="135"/>
                    <a:pt x="206" y="137"/>
                    <a:pt x="202" y="140"/>
                  </a:cubicBezTo>
                  <a:cubicBezTo>
                    <a:pt x="199" y="144"/>
                    <a:pt x="197" y="149"/>
                    <a:pt x="197" y="154"/>
                  </a:cubicBezTo>
                  <a:cubicBezTo>
                    <a:pt x="197" y="160"/>
                    <a:pt x="199" y="165"/>
                    <a:pt x="202" y="168"/>
                  </a:cubicBezTo>
                  <a:cubicBezTo>
                    <a:pt x="206" y="172"/>
                    <a:pt x="211" y="174"/>
                    <a:pt x="216" y="174"/>
                  </a:cubicBezTo>
                  <a:cubicBezTo>
                    <a:pt x="222" y="174"/>
                    <a:pt x="227" y="172"/>
                    <a:pt x="230" y="168"/>
                  </a:cubicBezTo>
                  <a:cubicBezTo>
                    <a:pt x="231" y="168"/>
                    <a:pt x="232" y="167"/>
                    <a:pt x="233" y="166"/>
                  </a:cubicBezTo>
                  <a:cubicBezTo>
                    <a:pt x="216" y="135"/>
                    <a:pt x="216" y="135"/>
                    <a:pt x="216" y="135"/>
                  </a:cubicBezTo>
                  <a:moveTo>
                    <a:pt x="155" y="0"/>
                  </a:moveTo>
                  <a:cubicBezTo>
                    <a:pt x="134" y="0"/>
                    <a:pt x="113" y="9"/>
                    <a:pt x="95" y="25"/>
                  </a:cubicBezTo>
                  <a:cubicBezTo>
                    <a:pt x="76" y="41"/>
                    <a:pt x="60" y="64"/>
                    <a:pt x="46" y="93"/>
                  </a:cubicBezTo>
                  <a:cubicBezTo>
                    <a:pt x="17" y="151"/>
                    <a:pt x="0" y="231"/>
                    <a:pt x="0" y="319"/>
                  </a:cubicBezTo>
                  <a:cubicBezTo>
                    <a:pt x="0" y="337"/>
                    <a:pt x="1" y="354"/>
                    <a:pt x="2" y="371"/>
                  </a:cubicBezTo>
                  <a:cubicBezTo>
                    <a:pt x="1" y="372"/>
                    <a:pt x="1" y="372"/>
                    <a:pt x="1" y="372"/>
                  </a:cubicBezTo>
                  <a:cubicBezTo>
                    <a:pt x="1" y="373"/>
                    <a:pt x="1" y="375"/>
                    <a:pt x="1" y="377"/>
                  </a:cubicBezTo>
                  <a:cubicBezTo>
                    <a:pt x="30" y="375"/>
                    <a:pt x="66" y="374"/>
                    <a:pt x="104" y="374"/>
                  </a:cubicBezTo>
                  <a:cubicBezTo>
                    <a:pt x="199" y="374"/>
                    <a:pt x="301" y="379"/>
                    <a:pt x="301" y="379"/>
                  </a:cubicBezTo>
                  <a:cubicBezTo>
                    <a:pt x="301" y="379"/>
                    <a:pt x="301" y="379"/>
                    <a:pt x="301" y="379"/>
                  </a:cubicBezTo>
                  <a:cubicBezTo>
                    <a:pt x="308" y="379"/>
                    <a:pt x="308" y="379"/>
                    <a:pt x="308" y="379"/>
                  </a:cubicBezTo>
                  <a:cubicBezTo>
                    <a:pt x="308" y="379"/>
                    <a:pt x="308" y="379"/>
                    <a:pt x="308" y="379"/>
                  </a:cubicBezTo>
                  <a:cubicBezTo>
                    <a:pt x="307" y="379"/>
                    <a:pt x="307" y="379"/>
                    <a:pt x="307" y="379"/>
                  </a:cubicBezTo>
                  <a:cubicBezTo>
                    <a:pt x="307" y="375"/>
                    <a:pt x="307" y="372"/>
                    <a:pt x="308" y="368"/>
                  </a:cubicBezTo>
                  <a:cubicBezTo>
                    <a:pt x="296" y="368"/>
                    <a:pt x="285" y="368"/>
                    <a:pt x="274" y="368"/>
                  </a:cubicBezTo>
                  <a:cubicBezTo>
                    <a:pt x="219" y="368"/>
                    <a:pt x="164" y="366"/>
                    <a:pt x="136" y="364"/>
                  </a:cubicBezTo>
                  <a:cubicBezTo>
                    <a:pt x="84" y="363"/>
                    <a:pt x="84" y="363"/>
                    <a:pt x="84" y="363"/>
                  </a:cubicBezTo>
                  <a:cubicBezTo>
                    <a:pt x="82" y="293"/>
                    <a:pt x="82" y="293"/>
                    <a:pt x="82" y="293"/>
                  </a:cubicBezTo>
                  <a:cubicBezTo>
                    <a:pt x="128" y="279"/>
                    <a:pt x="128" y="279"/>
                    <a:pt x="128" y="279"/>
                  </a:cubicBezTo>
                  <a:cubicBezTo>
                    <a:pt x="129" y="276"/>
                    <a:pt x="130" y="274"/>
                    <a:pt x="131" y="273"/>
                  </a:cubicBezTo>
                  <a:cubicBezTo>
                    <a:pt x="138" y="261"/>
                    <a:pt x="167" y="253"/>
                    <a:pt x="197" y="249"/>
                  </a:cubicBezTo>
                  <a:cubicBezTo>
                    <a:pt x="196" y="248"/>
                    <a:pt x="196" y="247"/>
                    <a:pt x="196" y="246"/>
                  </a:cubicBezTo>
                  <a:cubicBezTo>
                    <a:pt x="196" y="234"/>
                    <a:pt x="206" y="224"/>
                    <a:pt x="218" y="224"/>
                  </a:cubicBezTo>
                  <a:cubicBezTo>
                    <a:pt x="229" y="224"/>
                    <a:pt x="238" y="233"/>
                    <a:pt x="240" y="243"/>
                  </a:cubicBezTo>
                  <a:cubicBezTo>
                    <a:pt x="259" y="242"/>
                    <a:pt x="273" y="241"/>
                    <a:pt x="273" y="241"/>
                  </a:cubicBezTo>
                  <a:cubicBezTo>
                    <a:pt x="234" y="168"/>
                    <a:pt x="234" y="168"/>
                    <a:pt x="234" y="168"/>
                  </a:cubicBezTo>
                  <a:cubicBezTo>
                    <a:pt x="230" y="173"/>
                    <a:pt x="224" y="176"/>
                    <a:pt x="216" y="176"/>
                  </a:cubicBezTo>
                  <a:cubicBezTo>
                    <a:pt x="204" y="176"/>
                    <a:pt x="195" y="167"/>
                    <a:pt x="195" y="154"/>
                  </a:cubicBezTo>
                  <a:cubicBezTo>
                    <a:pt x="195" y="143"/>
                    <a:pt x="204" y="133"/>
                    <a:pt x="215" y="133"/>
                  </a:cubicBezTo>
                  <a:cubicBezTo>
                    <a:pt x="204" y="111"/>
                    <a:pt x="204" y="111"/>
                    <a:pt x="204" y="111"/>
                  </a:cubicBezTo>
                  <a:cubicBezTo>
                    <a:pt x="159" y="0"/>
                    <a:pt x="159" y="0"/>
                    <a:pt x="159" y="0"/>
                  </a:cubicBezTo>
                  <a:cubicBezTo>
                    <a:pt x="158" y="0"/>
                    <a:pt x="156" y="0"/>
                    <a:pt x="155" y="0"/>
                  </a:cubicBezTo>
                </a:path>
              </a:pathLst>
            </a:custGeom>
            <a:solidFill>
              <a:srgbClr val="E4A6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ísľîḍè"/>
            <p:cNvSpPr/>
            <p:nvPr/>
          </p:nvSpPr>
          <p:spPr bwMode="auto">
            <a:xfrm>
              <a:off x="5432" y="8047"/>
              <a:ext cx="121" cy="122"/>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9" y="0"/>
                    <a:pt x="0" y="10"/>
                    <a:pt x="0" y="22"/>
                  </a:cubicBezTo>
                  <a:cubicBezTo>
                    <a:pt x="0" y="34"/>
                    <a:pt x="9"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ïslïḍe"/>
            <p:cNvSpPr/>
            <p:nvPr/>
          </p:nvSpPr>
          <p:spPr bwMode="auto">
            <a:xfrm>
              <a:off x="5235" y="8259"/>
              <a:ext cx="121"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iŝlide"/>
            <p:cNvSpPr/>
            <p:nvPr/>
          </p:nvSpPr>
          <p:spPr bwMode="auto">
            <a:xfrm>
              <a:off x="5490" y="8259"/>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íSľiḑè"/>
            <p:cNvSpPr/>
            <p:nvPr/>
          </p:nvSpPr>
          <p:spPr bwMode="auto">
            <a:xfrm>
              <a:off x="5599" y="7882"/>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2"/>
                    <a:pt x="36" y="36"/>
                  </a:cubicBezTo>
                  <a:cubicBezTo>
                    <a:pt x="32" y="40"/>
                    <a:pt x="27" y="42"/>
                    <a:pt x="22" y="42"/>
                  </a:cubicBezTo>
                  <a:cubicBezTo>
                    <a:pt x="16" y="42"/>
                    <a:pt x="12" y="40"/>
                    <a:pt x="8" y="36"/>
                  </a:cubicBezTo>
                  <a:cubicBezTo>
                    <a:pt x="4" y="32"/>
                    <a:pt x="2" y="28"/>
                    <a:pt x="2" y="22"/>
                  </a:cubicBezTo>
                  <a:cubicBezTo>
                    <a:pt x="2" y="17"/>
                    <a:pt x="4" y="12"/>
                    <a:pt x="8" y="8"/>
                  </a:cubicBezTo>
                  <a:cubicBezTo>
                    <a:pt x="12" y="4"/>
                    <a:pt x="16" y="2"/>
                    <a:pt x="22" y="2"/>
                  </a:cubicBezTo>
                  <a:cubicBezTo>
                    <a:pt x="27" y="2"/>
                    <a:pt x="32" y="4"/>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ïṧlïďé"/>
            <p:cNvSpPr/>
            <p:nvPr/>
          </p:nvSpPr>
          <p:spPr bwMode="auto">
            <a:xfrm>
              <a:off x="5333" y="7784"/>
              <a:ext cx="124"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7" y="41"/>
                    <a:pt x="22" y="41"/>
                  </a:cubicBezTo>
                  <a:cubicBezTo>
                    <a:pt x="16" y="41"/>
                    <a:pt x="12" y="39"/>
                    <a:pt x="8" y="36"/>
                  </a:cubicBezTo>
                  <a:cubicBezTo>
                    <a:pt x="4" y="32"/>
                    <a:pt x="2" y="27"/>
                    <a:pt x="2" y="22"/>
                  </a:cubicBezTo>
                  <a:cubicBezTo>
                    <a:pt x="2" y="16"/>
                    <a:pt x="4" y="11"/>
                    <a:pt x="8" y="8"/>
                  </a:cubicBezTo>
                  <a:cubicBezTo>
                    <a:pt x="12" y="4"/>
                    <a:pt x="16" y="2"/>
                    <a:pt x="22" y="2"/>
                  </a:cubicBezTo>
                  <a:cubicBezTo>
                    <a:pt x="27"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ïṥľiḑe"/>
            <p:cNvSpPr/>
            <p:nvPr/>
          </p:nvSpPr>
          <p:spPr bwMode="auto">
            <a:xfrm>
              <a:off x="5518" y="7653"/>
              <a:ext cx="124"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ï$ľîḋé"/>
            <p:cNvSpPr/>
            <p:nvPr/>
          </p:nvSpPr>
          <p:spPr bwMode="auto">
            <a:xfrm>
              <a:off x="5773" y="8016"/>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40" y="33"/>
                    <a:pt x="36" y="36"/>
                  </a:cubicBezTo>
                  <a:cubicBezTo>
                    <a:pt x="33" y="40"/>
                    <a:pt x="28" y="42"/>
                    <a:pt x="22" y="42"/>
                  </a:cubicBezTo>
                  <a:cubicBezTo>
                    <a:pt x="17" y="42"/>
                    <a:pt x="12" y="40"/>
                    <a:pt x="8" y="36"/>
                  </a:cubicBezTo>
                  <a:cubicBezTo>
                    <a:pt x="5" y="33"/>
                    <a:pt x="2" y="28"/>
                    <a:pt x="2" y="22"/>
                  </a:cubicBezTo>
                  <a:cubicBezTo>
                    <a:pt x="2" y="17"/>
                    <a:pt x="5" y="12"/>
                    <a:pt x="8" y="8"/>
                  </a:cubicBezTo>
                  <a:cubicBezTo>
                    <a:pt x="12" y="5"/>
                    <a:pt x="17" y="2"/>
                    <a:pt x="22" y="2"/>
                  </a:cubicBezTo>
                  <a:cubicBezTo>
                    <a:pt x="28" y="2"/>
                    <a:pt x="33" y="5"/>
                    <a:pt x="36" y="8"/>
                  </a:cubicBezTo>
                  <a:cubicBezTo>
                    <a:pt x="40"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cubicBezTo>
                    <a:pt x="43" y="22"/>
                    <a:pt x="43" y="22"/>
                    <a:pt x="43"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ïSļiḍé"/>
            <p:cNvSpPr/>
            <p:nvPr/>
          </p:nvSpPr>
          <p:spPr bwMode="auto">
            <a:xfrm>
              <a:off x="5911" y="8296"/>
              <a:ext cx="119" cy="124"/>
            </a:xfrm>
            <a:custGeom>
              <a:avLst/>
              <a:gdLst>
                <a:gd name="T0" fmla="*/ 42 w 43"/>
                <a:gd name="T1" fmla="*/ 22 h 44"/>
                <a:gd name="T2" fmla="*/ 41 w 43"/>
                <a:gd name="T3" fmla="*/ 22 h 44"/>
                <a:gd name="T4" fmla="*/ 36 w 43"/>
                <a:gd name="T5" fmla="*/ 36 h 44"/>
                <a:gd name="T6" fmla="*/ 22 w 43"/>
                <a:gd name="T7" fmla="*/ 42 h 44"/>
                <a:gd name="T8" fmla="*/ 8 w 43"/>
                <a:gd name="T9" fmla="*/ 36 h 44"/>
                <a:gd name="T10" fmla="*/ 2 w 43"/>
                <a:gd name="T11" fmla="*/ 22 h 44"/>
                <a:gd name="T12" fmla="*/ 8 w 43"/>
                <a:gd name="T13" fmla="*/ 8 h 44"/>
                <a:gd name="T14" fmla="*/ 22 w 43"/>
                <a:gd name="T15" fmla="*/ 2 h 44"/>
                <a:gd name="T16" fmla="*/ 36 w 43"/>
                <a:gd name="T17" fmla="*/ 8 h 44"/>
                <a:gd name="T18" fmla="*/ 41 w 43"/>
                <a:gd name="T19" fmla="*/ 22 h 44"/>
                <a:gd name="T20" fmla="*/ 42 w 43"/>
                <a:gd name="T21" fmla="*/ 22 h 44"/>
                <a:gd name="T22" fmla="*/ 43 w 43"/>
                <a:gd name="T23" fmla="*/ 22 h 44"/>
                <a:gd name="T24" fmla="*/ 22 w 43"/>
                <a:gd name="T25" fmla="*/ 0 h 44"/>
                <a:gd name="T26" fmla="*/ 0 w 43"/>
                <a:gd name="T27" fmla="*/ 22 h 44"/>
                <a:gd name="T28" fmla="*/ 22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6" y="36"/>
                  </a:cubicBezTo>
                  <a:cubicBezTo>
                    <a:pt x="32" y="39"/>
                    <a:pt x="27" y="42"/>
                    <a:pt x="22" y="42"/>
                  </a:cubicBezTo>
                  <a:cubicBezTo>
                    <a:pt x="16" y="42"/>
                    <a:pt x="11" y="39"/>
                    <a:pt x="8" y="36"/>
                  </a:cubicBezTo>
                  <a:cubicBezTo>
                    <a:pt x="4" y="32"/>
                    <a:pt x="2" y="27"/>
                    <a:pt x="2" y="22"/>
                  </a:cubicBezTo>
                  <a:cubicBezTo>
                    <a:pt x="2" y="16"/>
                    <a:pt x="4" y="11"/>
                    <a:pt x="8" y="8"/>
                  </a:cubicBezTo>
                  <a:cubicBezTo>
                    <a:pt x="11" y="4"/>
                    <a:pt x="16" y="2"/>
                    <a:pt x="22" y="2"/>
                  </a:cubicBezTo>
                  <a:cubicBezTo>
                    <a:pt x="27" y="2"/>
                    <a:pt x="32" y="4"/>
                    <a:pt x="36" y="8"/>
                  </a:cubicBezTo>
                  <a:cubicBezTo>
                    <a:pt x="39" y="11"/>
                    <a:pt x="41" y="16"/>
                    <a:pt x="41" y="22"/>
                  </a:cubicBezTo>
                  <a:cubicBezTo>
                    <a:pt x="42" y="22"/>
                    <a:pt x="42" y="22"/>
                    <a:pt x="42" y="22"/>
                  </a:cubicBezTo>
                  <a:cubicBezTo>
                    <a:pt x="43" y="22"/>
                    <a:pt x="43" y="22"/>
                    <a:pt x="43" y="22"/>
                  </a:cubicBezTo>
                  <a:cubicBezTo>
                    <a:pt x="43" y="10"/>
                    <a:pt x="34" y="0"/>
                    <a:pt x="22" y="0"/>
                  </a:cubicBezTo>
                  <a:cubicBezTo>
                    <a:pt x="10" y="0"/>
                    <a:pt x="0" y="10"/>
                    <a:pt x="0" y="22"/>
                  </a:cubicBezTo>
                  <a:cubicBezTo>
                    <a:pt x="0" y="34"/>
                    <a:pt x="10" y="44"/>
                    <a:pt x="22" y="44"/>
                  </a:cubicBezTo>
                  <a:cubicBezTo>
                    <a:pt x="34" y="44"/>
                    <a:pt x="43" y="34"/>
                    <a:pt x="43" y="22"/>
                  </a:cubicBezTo>
                  <a:cubicBezTo>
                    <a:pt x="42" y="22"/>
                    <a:pt x="42" y="22"/>
                    <a:pt x="42" y="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išļîďé"/>
            <p:cNvSpPr/>
            <p:nvPr/>
          </p:nvSpPr>
          <p:spPr bwMode="auto">
            <a:xfrm>
              <a:off x="5770" y="7761"/>
              <a:ext cx="121" cy="121"/>
            </a:xfrm>
            <a:custGeom>
              <a:avLst/>
              <a:gdLst>
                <a:gd name="T0" fmla="*/ 42 w 43"/>
                <a:gd name="T1" fmla="*/ 21 h 43"/>
                <a:gd name="T2" fmla="*/ 41 w 43"/>
                <a:gd name="T3" fmla="*/ 21 h 43"/>
                <a:gd name="T4" fmla="*/ 35 w 43"/>
                <a:gd name="T5" fmla="*/ 35 h 43"/>
                <a:gd name="T6" fmla="*/ 21 w 43"/>
                <a:gd name="T7" fmla="*/ 41 h 43"/>
                <a:gd name="T8" fmla="*/ 7 w 43"/>
                <a:gd name="T9" fmla="*/ 35 h 43"/>
                <a:gd name="T10" fmla="*/ 2 w 43"/>
                <a:gd name="T11" fmla="*/ 21 h 43"/>
                <a:gd name="T12" fmla="*/ 7 w 43"/>
                <a:gd name="T13" fmla="*/ 7 h 43"/>
                <a:gd name="T14" fmla="*/ 21 w 43"/>
                <a:gd name="T15" fmla="*/ 2 h 43"/>
                <a:gd name="T16" fmla="*/ 35 w 43"/>
                <a:gd name="T17" fmla="*/ 7 h 43"/>
                <a:gd name="T18" fmla="*/ 41 w 43"/>
                <a:gd name="T19" fmla="*/ 21 h 43"/>
                <a:gd name="T20" fmla="*/ 42 w 43"/>
                <a:gd name="T21" fmla="*/ 21 h 43"/>
                <a:gd name="T22" fmla="*/ 43 w 43"/>
                <a:gd name="T23" fmla="*/ 21 h 43"/>
                <a:gd name="T24" fmla="*/ 21 w 43"/>
                <a:gd name="T25" fmla="*/ 0 h 43"/>
                <a:gd name="T26" fmla="*/ 0 w 43"/>
                <a:gd name="T27" fmla="*/ 21 h 43"/>
                <a:gd name="T28" fmla="*/ 21 w 43"/>
                <a:gd name="T29" fmla="*/ 43 h 43"/>
                <a:gd name="T30" fmla="*/ 43 w 43"/>
                <a:gd name="T31" fmla="*/ 21 h 43"/>
                <a:gd name="T32" fmla="*/ 42 w 43"/>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42" y="21"/>
                  </a:moveTo>
                  <a:cubicBezTo>
                    <a:pt x="41" y="21"/>
                    <a:pt x="41" y="21"/>
                    <a:pt x="41" y="21"/>
                  </a:cubicBezTo>
                  <a:cubicBezTo>
                    <a:pt x="41" y="27"/>
                    <a:pt x="39" y="32"/>
                    <a:pt x="35" y="35"/>
                  </a:cubicBezTo>
                  <a:cubicBezTo>
                    <a:pt x="32" y="39"/>
                    <a:pt x="27" y="41"/>
                    <a:pt x="21" y="41"/>
                  </a:cubicBezTo>
                  <a:cubicBezTo>
                    <a:pt x="16" y="41"/>
                    <a:pt x="11" y="39"/>
                    <a:pt x="7" y="35"/>
                  </a:cubicBezTo>
                  <a:cubicBezTo>
                    <a:pt x="4" y="32"/>
                    <a:pt x="2" y="27"/>
                    <a:pt x="2" y="21"/>
                  </a:cubicBezTo>
                  <a:cubicBezTo>
                    <a:pt x="2" y="16"/>
                    <a:pt x="4" y="11"/>
                    <a:pt x="7" y="7"/>
                  </a:cubicBezTo>
                  <a:cubicBezTo>
                    <a:pt x="11" y="4"/>
                    <a:pt x="16" y="2"/>
                    <a:pt x="21" y="2"/>
                  </a:cubicBezTo>
                  <a:cubicBezTo>
                    <a:pt x="27" y="2"/>
                    <a:pt x="32" y="4"/>
                    <a:pt x="35" y="7"/>
                  </a:cubicBezTo>
                  <a:cubicBezTo>
                    <a:pt x="39" y="11"/>
                    <a:pt x="41" y="16"/>
                    <a:pt x="41" y="21"/>
                  </a:cubicBezTo>
                  <a:cubicBezTo>
                    <a:pt x="42" y="21"/>
                    <a:pt x="42" y="21"/>
                    <a:pt x="42" y="21"/>
                  </a:cubicBezTo>
                  <a:cubicBezTo>
                    <a:pt x="43" y="21"/>
                    <a:pt x="43" y="21"/>
                    <a:pt x="43" y="21"/>
                  </a:cubicBezTo>
                  <a:cubicBezTo>
                    <a:pt x="43" y="9"/>
                    <a:pt x="33" y="0"/>
                    <a:pt x="21" y="0"/>
                  </a:cubicBezTo>
                  <a:cubicBezTo>
                    <a:pt x="9" y="0"/>
                    <a:pt x="0" y="9"/>
                    <a:pt x="0" y="21"/>
                  </a:cubicBezTo>
                  <a:cubicBezTo>
                    <a:pt x="0" y="34"/>
                    <a:pt x="9" y="43"/>
                    <a:pt x="21" y="43"/>
                  </a:cubicBezTo>
                  <a:cubicBezTo>
                    <a:pt x="33" y="43"/>
                    <a:pt x="43" y="34"/>
                    <a:pt x="43" y="21"/>
                  </a:cubicBezTo>
                  <a:cubicBezTo>
                    <a:pt x="42" y="21"/>
                    <a:pt x="42" y="21"/>
                    <a:pt x="42" y="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îśļïďé"/>
            <p:cNvSpPr/>
            <p:nvPr/>
          </p:nvSpPr>
          <p:spPr bwMode="auto">
            <a:xfrm>
              <a:off x="5418" y="7451"/>
              <a:ext cx="117" cy="117"/>
            </a:xfrm>
            <a:custGeom>
              <a:avLst/>
              <a:gdLst>
                <a:gd name="T0" fmla="*/ 20 w 42"/>
                <a:gd name="T1" fmla="*/ 42 h 42"/>
                <a:gd name="T2" fmla="*/ 42 w 42"/>
                <a:gd name="T3" fmla="*/ 21 h 42"/>
                <a:gd name="T4" fmla="*/ 27 w 42"/>
                <a:gd name="T5" fmla="*/ 0 h 42"/>
                <a:gd name="T6" fmla="*/ 25 w 42"/>
                <a:gd name="T7" fmla="*/ 1 h 42"/>
                <a:gd name="T8" fmla="*/ 40 w 42"/>
                <a:gd name="T9" fmla="*/ 21 h 42"/>
                <a:gd name="T10" fmla="*/ 20 w 42"/>
                <a:gd name="T11" fmla="*/ 40 h 42"/>
                <a:gd name="T12" fmla="*/ 2 w 42"/>
                <a:gd name="T13" fmla="*/ 27 h 42"/>
                <a:gd name="T14" fmla="*/ 0 w 42"/>
                <a:gd name="T15" fmla="*/ 29 h 42"/>
                <a:gd name="T16" fmla="*/ 20 w 42"/>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20" y="42"/>
                  </a:moveTo>
                  <a:cubicBezTo>
                    <a:pt x="32" y="42"/>
                    <a:pt x="42" y="33"/>
                    <a:pt x="42" y="21"/>
                  </a:cubicBezTo>
                  <a:cubicBezTo>
                    <a:pt x="42" y="11"/>
                    <a:pt x="36" y="3"/>
                    <a:pt x="27" y="0"/>
                  </a:cubicBezTo>
                  <a:cubicBezTo>
                    <a:pt x="26" y="0"/>
                    <a:pt x="26" y="1"/>
                    <a:pt x="25" y="1"/>
                  </a:cubicBezTo>
                  <a:cubicBezTo>
                    <a:pt x="34" y="3"/>
                    <a:pt x="40" y="11"/>
                    <a:pt x="40" y="21"/>
                  </a:cubicBezTo>
                  <a:cubicBezTo>
                    <a:pt x="40" y="31"/>
                    <a:pt x="31" y="40"/>
                    <a:pt x="20" y="40"/>
                  </a:cubicBezTo>
                  <a:cubicBezTo>
                    <a:pt x="12" y="40"/>
                    <a:pt x="4" y="35"/>
                    <a:pt x="2" y="27"/>
                  </a:cubicBezTo>
                  <a:cubicBezTo>
                    <a:pt x="1" y="27"/>
                    <a:pt x="1" y="28"/>
                    <a:pt x="0" y="29"/>
                  </a:cubicBezTo>
                  <a:cubicBezTo>
                    <a:pt x="3" y="37"/>
                    <a:pt x="11" y="42"/>
                    <a:pt x="2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işlîďê"/>
            <p:cNvSpPr/>
            <p:nvPr/>
          </p:nvSpPr>
          <p:spPr bwMode="auto">
            <a:xfrm>
              <a:off x="5234" y="7968"/>
              <a:ext cx="95" cy="124"/>
            </a:xfrm>
            <a:custGeom>
              <a:avLst/>
              <a:gdLst>
                <a:gd name="T0" fmla="*/ 34 w 34"/>
                <a:gd name="T1" fmla="*/ 22 h 44"/>
                <a:gd name="T2" fmla="*/ 12 w 34"/>
                <a:gd name="T3" fmla="*/ 0 h 44"/>
                <a:gd name="T4" fmla="*/ 5 w 34"/>
                <a:gd name="T5" fmla="*/ 1 h 44"/>
                <a:gd name="T6" fmla="*/ 5 w 34"/>
                <a:gd name="T7" fmla="*/ 4 h 44"/>
                <a:gd name="T8" fmla="*/ 12 w 34"/>
                <a:gd name="T9" fmla="*/ 2 h 44"/>
                <a:gd name="T10" fmla="*/ 32 w 34"/>
                <a:gd name="T11" fmla="*/ 22 h 44"/>
                <a:gd name="T12" fmla="*/ 12 w 34"/>
                <a:gd name="T13" fmla="*/ 42 h 44"/>
                <a:gd name="T14" fmla="*/ 0 w 34"/>
                <a:gd name="T15" fmla="*/ 38 h 44"/>
                <a:gd name="T16" fmla="*/ 0 w 34"/>
                <a:gd name="T17" fmla="*/ 40 h 44"/>
                <a:gd name="T18" fmla="*/ 12 w 34"/>
                <a:gd name="T19" fmla="*/ 44 h 44"/>
                <a:gd name="T20" fmla="*/ 34 w 34"/>
                <a:gd name="T2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34" y="22"/>
                  </a:moveTo>
                  <a:cubicBezTo>
                    <a:pt x="34" y="10"/>
                    <a:pt x="24" y="0"/>
                    <a:pt x="12" y="0"/>
                  </a:cubicBezTo>
                  <a:cubicBezTo>
                    <a:pt x="9" y="0"/>
                    <a:pt x="7" y="1"/>
                    <a:pt x="5" y="1"/>
                  </a:cubicBezTo>
                  <a:cubicBezTo>
                    <a:pt x="5" y="2"/>
                    <a:pt x="5" y="3"/>
                    <a:pt x="5" y="4"/>
                  </a:cubicBezTo>
                  <a:cubicBezTo>
                    <a:pt x="7" y="3"/>
                    <a:pt x="9" y="2"/>
                    <a:pt x="12" y="2"/>
                  </a:cubicBezTo>
                  <a:cubicBezTo>
                    <a:pt x="23" y="2"/>
                    <a:pt x="32" y="11"/>
                    <a:pt x="32" y="22"/>
                  </a:cubicBezTo>
                  <a:cubicBezTo>
                    <a:pt x="32" y="33"/>
                    <a:pt x="23" y="42"/>
                    <a:pt x="12" y="42"/>
                  </a:cubicBezTo>
                  <a:cubicBezTo>
                    <a:pt x="7" y="42"/>
                    <a:pt x="3" y="40"/>
                    <a:pt x="0" y="38"/>
                  </a:cubicBezTo>
                  <a:cubicBezTo>
                    <a:pt x="0" y="38"/>
                    <a:pt x="0" y="39"/>
                    <a:pt x="0" y="40"/>
                  </a:cubicBezTo>
                  <a:cubicBezTo>
                    <a:pt x="3" y="42"/>
                    <a:pt x="7" y="44"/>
                    <a:pt x="12" y="44"/>
                  </a:cubicBezTo>
                  <a:cubicBezTo>
                    <a:pt x="24" y="44"/>
                    <a:pt x="34" y="34"/>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îs1ïḍê"/>
            <p:cNvSpPr/>
            <p:nvPr/>
          </p:nvSpPr>
          <p:spPr bwMode="auto">
            <a:xfrm>
              <a:off x="5216" y="7380"/>
              <a:ext cx="881" cy="1069"/>
            </a:xfrm>
            <a:custGeom>
              <a:avLst/>
              <a:gdLst>
                <a:gd name="T0" fmla="*/ 313 w 315"/>
                <a:gd name="T1" fmla="*/ 382 h 382"/>
                <a:gd name="T2" fmla="*/ 315 w 315"/>
                <a:gd name="T3" fmla="*/ 322 h 382"/>
                <a:gd name="T4" fmla="*/ 269 w 315"/>
                <a:gd name="T5" fmla="*/ 95 h 382"/>
                <a:gd name="T6" fmla="*/ 219 w 315"/>
                <a:gd name="T7" fmla="*/ 25 h 382"/>
                <a:gd name="T8" fmla="*/ 158 w 315"/>
                <a:gd name="T9" fmla="*/ 0 h 382"/>
                <a:gd name="T10" fmla="*/ 96 w 315"/>
                <a:gd name="T11" fmla="*/ 25 h 382"/>
                <a:gd name="T12" fmla="*/ 0 w 315"/>
                <a:gd name="T13" fmla="*/ 322 h 382"/>
                <a:gd name="T14" fmla="*/ 2 w 315"/>
                <a:gd name="T15" fmla="*/ 375 h 382"/>
                <a:gd name="T16" fmla="*/ 5 w 315"/>
                <a:gd name="T17" fmla="*/ 374 h 382"/>
                <a:gd name="T18" fmla="*/ 3 w 315"/>
                <a:gd name="T19" fmla="*/ 322 h 382"/>
                <a:gd name="T20" fmla="*/ 49 w 315"/>
                <a:gd name="T21" fmla="*/ 96 h 382"/>
                <a:gd name="T22" fmla="*/ 98 w 315"/>
                <a:gd name="T23" fmla="*/ 28 h 382"/>
                <a:gd name="T24" fmla="*/ 158 w 315"/>
                <a:gd name="T25" fmla="*/ 3 h 382"/>
                <a:gd name="T26" fmla="*/ 217 w 315"/>
                <a:gd name="T27" fmla="*/ 28 h 382"/>
                <a:gd name="T28" fmla="*/ 312 w 315"/>
                <a:gd name="T29" fmla="*/ 322 h 382"/>
                <a:gd name="T30" fmla="*/ 310 w 315"/>
                <a:gd name="T31" fmla="*/ 382 h 382"/>
                <a:gd name="T32" fmla="*/ 313 w 315"/>
                <a:gd name="T3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82">
                  <a:moveTo>
                    <a:pt x="313" y="382"/>
                  </a:moveTo>
                  <a:cubicBezTo>
                    <a:pt x="314" y="363"/>
                    <a:pt x="315" y="343"/>
                    <a:pt x="315" y="322"/>
                  </a:cubicBezTo>
                  <a:cubicBezTo>
                    <a:pt x="315" y="233"/>
                    <a:pt x="298" y="153"/>
                    <a:pt x="269" y="95"/>
                  </a:cubicBezTo>
                  <a:cubicBezTo>
                    <a:pt x="255" y="65"/>
                    <a:pt x="238" y="42"/>
                    <a:pt x="219" y="25"/>
                  </a:cubicBezTo>
                  <a:cubicBezTo>
                    <a:pt x="201" y="9"/>
                    <a:pt x="180" y="0"/>
                    <a:pt x="158" y="0"/>
                  </a:cubicBezTo>
                  <a:cubicBezTo>
                    <a:pt x="136" y="0"/>
                    <a:pt x="115" y="9"/>
                    <a:pt x="96" y="25"/>
                  </a:cubicBezTo>
                  <a:cubicBezTo>
                    <a:pt x="39" y="75"/>
                    <a:pt x="0" y="189"/>
                    <a:pt x="0" y="322"/>
                  </a:cubicBezTo>
                  <a:cubicBezTo>
                    <a:pt x="0" y="340"/>
                    <a:pt x="1" y="358"/>
                    <a:pt x="2" y="375"/>
                  </a:cubicBezTo>
                  <a:cubicBezTo>
                    <a:pt x="5" y="374"/>
                    <a:pt x="5" y="374"/>
                    <a:pt x="5" y="374"/>
                  </a:cubicBezTo>
                  <a:cubicBezTo>
                    <a:pt x="4" y="357"/>
                    <a:pt x="3" y="340"/>
                    <a:pt x="3" y="322"/>
                  </a:cubicBezTo>
                  <a:cubicBezTo>
                    <a:pt x="3" y="234"/>
                    <a:pt x="20" y="154"/>
                    <a:pt x="49" y="96"/>
                  </a:cubicBezTo>
                  <a:cubicBezTo>
                    <a:pt x="63" y="67"/>
                    <a:pt x="79" y="44"/>
                    <a:pt x="98" y="28"/>
                  </a:cubicBezTo>
                  <a:cubicBezTo>
                    <a:pt x="116" y="12"/>
                    <a:pt x="137" y="3"/>
                    <a:pt x="158" y="3"/>
                  </a:cubicBezTo>
                  <a:cubicBezTo>
                    <a:pt x="179" y="3"/>
                    <a:pt x="199" y="12"/>
                    <a:pt x="217" y="28"/>
                  </a:cubicBezTo>
                  <a:cubicBezTo>
                    <a:pt x="273" y="76"/>
                    <a:pt x="312" y="189"/>
                    <a:pt x="312" y="322"/>
                  </a:cubicBezTo>
                  <a:cubicBezTo>
                    <a:pt x="312" y="342"/>
                    <a:pt x="311" y="363"/>
                    <a:pt x="310" y="382"/>
                  </a:cubicBezTo>
                  <a:cubicBezTo>
                    <a:pt x="313" y="382"/>
                    <a:pt x="313" y="382"/>
                    <a:pt x="313" y="38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îṣḷîḋé"/>
            <p:cNvSpPr/>
            <p:nvPr/>
          </p:nvSpPr>
          <p:spPr bwMode="auto">
            <a:xfrm>
              <a:off x="5054" y="8246"/>
              <a:ext cx="440" cy="171"/>
            </a:xfrm>
            <a:custGeom>
              <a:avLst/>
              <a:gdLst>
                <a:gd name="T0" fmla="*/ 157 w 157"/>
                <a:gd name="T1" fmla="*/ 5 h 61"/>
                <a:gd name="T2" fmla="*/ 99 w 157"/>
                <a:gd name="T3" fmla="*/ 1 h 61"/>
                <a:gd name="T4" fmla="*/ 1 w 157"/>
                <a:gd name="T5" fmla="*/ 43 h 61"/>
                <a:gd name="T6" fmla="*/ 107 w 157"/>
                <a:gd name="T7" fmla="*/ 61 h 61"/>
                <a:gd name="T8" fmla="*/ 157 w 157"/>
                <a:gd name="T9" fmla="*/ 53 h 61"/>
                <a:gd name="T10" fmla="*/ 157 w 157"/>
                <a:gd name="T11" fmla="*/ 5 h 61"/>
              </a:gdLst>
              <a:ahLst/>
              <a:cxnLst>
                <a:cxn ang="0">
                  <a:pos x="T0" y="T1"/>
                </a:cxn>
                <a:cxn ang="0">
                  <a:pos x="T2" y="T3"/>
                </a:cxn>
                <a:cxn ang="0">
                  <a:pos x="T4" y="T5"/>
                </a:cxn>
                <a:cxn ang="0">
                  <a:pos x="T6" y="T7"/>
                </a:cxn>
                <a:cxn ang="0">
                  <a:pos x="T8" y="T9"/>
                </a:cxn>
                <a:cxn ang="0">
                  <a:pos x="T10" y="T11"/>
                </a:cxn>
              </a:cxnLst>
              <a:rect l="0" t="0" r="r" b="b"/>
              <a:pathLst>
                <a:path w="157" h="61">
                  <a:moveTo>
                    <a:pt x="157" y="5"/>
                  </a:moveTo>
                  <a:cubicBezTo>
                    <a:pt x="157" y="5"/>
                    <a:pt x="122" y="0"/>
                    <a:pt x="99" y="1"/>
                  </a:cubicBezTo>
                  <a:cubicBezTo>
                    <a:pt x="76" y="1"/>
                    <a:pt x="2" y="32"/>
                    <a:pt x="1" y="43"/>
                  </a:cubicBezTo>
                  <a:cubicBezTo>
                    <a:pt x="0" y="54"/>
                    <a:pt x="107" y="61"/>
                    <a:pt x="107" y="61"/>
                  </a:cubicBezTo>
                  <a:cubicBezTo>
                    <a:pt x="157" y="53"/>
                    <a:pt x="157" y="53"/>
                    <a:pt x="157" y="53"/>
                  </a:cubicBezTo>
                  <a:lnTo>
                    <a:pt x="15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ïŝľîḓe"/>
            <p:cNvSpPr/>
            <p:nvPr/>
          </p:nvSpPr>
          <p:spPr bwMode="auto">
            <a:xfrm>
              <a:off x="5051" y="8242"/>
              <a:ext cx="448" cy="179"/>
            </a:xfrm>
            <a:custGeom>
              <a:avLst/>
              <a:gdLst>
                <a:gd name="T0" fmla="*/ 158 w 160"/>
                <a:gd name="T1" fmla="*/ 6 h 64"/>
                <a:gd name="T2" fmla="*/ 159 w 160"/>
                <a:gd name="T3" fmla="*/ 5 h 64"/>
                <a:gd name="T4" fmla="*/ 105 w 160"/>
                <a:gd name="T5" fmla="*/ 0 h 64"/>
                <a:gd name="T6" fmla="*/ 100 w 160"/>
                <a:gd name="T7" fmla="*/ 0 h 64"/>
                <a:gd name="T8" fmla="*/ 75 w 160"/>
                <a:gd name="T9" fmla="*/ 6 h 64"/>
                <a:gd name="T10" fmla="*/ 27 w 160"/>
                <a:gd name="T11" fmla="*/ 25 h 64"/>
                <a:gd name="T12" fmla="*/ 8 w 160"/>
                <a:gd name="T13" fmla="*/ 35 h 64"/>
                <a:gd name="T14" fmla="*/ 3 w 160"/>
                <a:gd name="T15" fmla="*/ 39 h 64"/>
                <a:gd name="T16" fmla="*/ 0 w 160"/>
                <a:gd name="T17" fmla="*/ 44 h 64"/>
                <a:gd name="T18" fmla="*/ 0 w 160"/>
                <a:gd name="T19" fmla="*/ 44 h 64"/>
                <a:gd name="T20" fmla="*/ 2 w 160"/>
                <a:gd name="T21" fmla="*/ 47 h 64"/>
                <a:gd name="T22" fmla="*/ 10 w 160"/>
                <a:gd name="T23" fmla="*/ 51 h 64"/>
                <a:gd name="T24" fmla="*/ 69 w 160"/>
                <a:gd name="T25" fmla="*/ 60 h 64"/>
                <a:gd name="T26" fmla="*/ 108 w 160"/>
                <a:gd name="T27" fmla="*/ 64 h 64"/>
                <a:gd name="T28" fmla="*/ 108 w 160"/>
                <a:gd name="T29" fmla="*/ 64 h 64"/>
                <a:gd name="T30" fmla="*/ 160 w 160"/>
                <a:gd name="T31" fmla="*/ 56 h 64"/>
                <a:gd name="T32" fmla="*/ 160 w 160"/>
                <a:gd name="T33" fmla="*/ 5 h 64"/>
                <a:gd name="T34" fmla="*/ 159 w 160"/>
                <a:gd name="T35" fmla="*/ 5 h 64"/>
                <a:gd name="T36" fmla="*/ 158 w 160"/>
                <a:gd name="T37" fmla="*/ 6 h 64"/>
                <a:gd name="T38" fmla="*/ 157 w 160"/>
                <a:gd name="T39" fmla="*/ 6 h 64"/>
                <a:gd name="T40" fmla="*/ 157 w 160"/>
                <a:gd name="T41" fmla="*/ 53 h 64"/>
                <a:gd name="T42" fmla="*/ 108 w 160"/>
                <a:gd name="T43" fmla="*/ 61 h 64"/>
                <a:gd name="T44" fmla="*/ 108 w 160"/>
                <a:gd name="T45" fmla="*/ 62 h 64"/>
                <a:gd name="T46" fmla="*/ 108 w 160"/>
                <a:gd name="T47" fmla="*/ 61 h 64"/>
                <a:gd name="T48" fmla="*/ 91 w 160"/>
                <a:gd name="T49" fmla="*/ 59 h 64"/>
                <a:gd name="T50" fmla="*/ 36 w 160"/>
                <a:gd name="T51" fmla="*/ 53 h 64"/>
                <a:gd name="T52" fmla="*/ 12 w 160"/>
                <a:gd name="T53" fmla="*/ 48 h 64"/>
                <a:gd name="T54" fmla="*/ 5 w 160"/>
                <a:gd name="T55" fmla="*/ 46 h 64"/>
                <a:gd name="T56" fmla="*/ 4 w 160"/>
                <a:gd name="T57" fmla="*/ 45 h 64"/>
                <a:gd name="T58" fmla="*/ 3 w 160"/>
                <a:gd name="T59" fmla="*/ 44 h 64"/>
                <a:gd name="T60" fmla="*/ 3 w 160"/>
                <a:gd name="T61" fmla="*/ 44 h 64"/>
                <a:gd name="T62" fmla="*/ 4 w 160"/>
                <a:gd name="T63" fmla="*/ 43 h 64"/>
                <a:gd name="T64" fmla="*/ 10 w 160"/>
                <a:gd name="T65" fmla="*/ 38 h 64"/>
                <a:gd name="T66" fmla="*/ 55 w 160"/>
                <a:gd name="T67" fmla="*/ 16 h 64"/>
                <a:gd name="T68" fmla="*/ 100 w 160"/>
                <a:gd name="T69" fmla="*/ 3 h 64"/>
                <a:gd name="T70" fmla="*/ 105 w 160"/>
                <a:gd name="T71" fmla="*/ 3 h 64"/>
                <a:gd name="T72" fmla="*/ 140 w 160"/>
                <a:gd name="T73" fmla="*/ 5 h 64"/>
                <a:gd name="T74" fmla="*/ 153 w 160"/>
                <a:gd name="T75" fmla="*/ 7 h 64"/>
                <a:gd name="T76" fmla="*/ 158 w 160"/>
                <a:gd name="T77" fmla="*/ 8 h 64"/>
                <a:gd name="T78" fmla="*/ 158 w 160"/>
                <a:gd name="T79" fmla="*/ 6 h 64"/>
                <a:gd name="T80" fmla="*/ 157 w 160"/>
                <a:gd name="T81" fmla="*/ 6 h 64"/>
                <a:gd name="T82" fmla="*/ 158 w 160"/>
                <a:gd name="T83"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64">
                  <a:moveTo>
                    <a:pt x="158" y="6"/>
                  </a:moveTo>
                  <a:cubicBezTo>
                    <a:pt x="159" y="5"/>
                    <a:pt x="159" y="5"/>
                    <a:pt x="159" y="5"/>
                  </a:cubicBezTo>
                  <a:cubicBezTo>
                    <a:pt x="159" y="5"/>
                    <a:pt x="128" y="0"/>
                    <a:pt x="105" y="0"/>
                  </a:cubicBezTo>
                  <a:cubicBezTo>
                    <a:pt x="103" y="0"/>
                    <a:pt x="101" y="0"/>
                    <a:pt x="100" y="0"/>
                  </a:cubicBezTo>
                  <a:cubicBezTo>
                    <a:pt x="94" y="0"/>
                    <a:pt x="85" y="2"/>
                    <a:pt x="75" y="6"/>
                  </a:cubicBezTo>
                  <a:cubicBezTo>
                    <a:pt x="59" y="10"/>
                    <a:pt x="41" y="18"/>
                    <a:pt x="27" y="25"/>
                  </a:cubicBezTo>
                  <a:cubicBezTo>
                    <a:pt x="19" y="28"/>
                    <a:pt x="13" y="32"/>
                    <a:pt x="8" y="35"/>
                  </a:cubicBezTo>
                  <a:cubicBezTo>
                    <a:pt x="6" y="36"/>
                    <a:pt x="4" y="38"/>
                    <a:pt x="3" y="39"/>
                  </a:cubicBezTo>
                  <a:cubicBezTo>
                    <a:pt x="1" y="41"/>
                    <a:pt x="0" y="42"/>
                    <a:pt x="0" y="44"/>
                  </a:cubicBezTo>
                  <a:cubicBezTo>
                    <a:pt x="0" y="44"/>
                    <a:pt x="0" y="44"/>
                    <a:pt x="0" y="44"/>
                  </a:cubicBezTo>
                  <a:cubicBezTo>
                    <a:pt x="0" y="45"/>
                    <a:pt x="1" y="46"/>
                    <a:pt x="2" y="47"/>
                  </a:cubicBezTo>
                  <a:cubicBezTo>
                    <a:pt x="4" y="49"/>
                    <a:pt x="7" y="50"/>
                    <a:pt x="10" y="51"/>
                  </a:cubicBezTo>
                  <a:cubicBezTo>
                    <a:pt x="24" y="55"/>
                    <a:pt x="48" y="58"/>
                    <a:pt x="69" y="60"/>
                  </a:cubicBezTo>
                  <a:cubicBezTo>
                    <a:pt x="90" y="62"/>
                    <a:pt x="108" y="64"/>
                    <a:pt x="108" y="64"/>
                  </a:cubicBezTo>
                  <a:cubicBezTo>
                    <a:pt x="108" y="64"/>
                    <a:pt x="108" y="64"/>
                    <a:pt x="108" y="64"/>
                  </a:cubicBezTo>
                  <a:cubicBezTo>
                    <a:pt x="160" y="56"/>
                    <a:pt x="160" y="56"/>
                    <a:pt x="160" y="56"/>
                  </a:cubicBezTo>
                  <a:cubicBezTo>
                    <a:pt x="160" y="5"/>
                    <a:pt x="160" y="5"/>
                    <a:pt x="160" y="5"/>
                  </a:cubicBezTo>
                  <a:cubicBezTo>
                    <a:pt x="159" y="5"/>
                    <a:pt x="159" y="5"/>
                    <a:pt x="159" y="5"/>
                  </a:cubicBezTo>
                  <a:cubicBezTo>
                    <a:pt x="158" y="6"/>
                    <a:pt x="158" y="6"/>
                    <a:pt x="158" y="6"/>
                  </a:cubicBezTo>
                  <a:cubicBezTo>
                    <a:pt x="157" y="6"/>
                    <a:pt x="157" y="6"/>
                    <a:pt x="157" y="6"/>
                  </a:cubicBezTo>
                  <a:cubicBezTo>
                    <a:pt x="157" y="53"/>
                    <a:pt x="157" y="53"/>
                    <a:pt x="157" y="53"/>
                  </a:cubicBezTo>
                  <a:cubicBezTo>
                    <a:pt x="108" y="61"/>
                    <a:pt x="108" y="61"/>
                    <a:pt x="108" y="61"/>
                  </a:cubicBezTo>
                  <a:cubicBezTo>
                    <a:pt x="108" y="62"/>
                    <a:pt x="108" y="62"/>
                    <a:pt x="108" y="62"/>
                  </a:cubicBezTo>
                  <a:cubicBezTo>
                    <a:pt x="108" y="61"/>
                    <a:pt x="108" y="61"/>
                    <a:pt x="108" y="61"/>
                  </a:cubicBezTo>
                  <a:cubicBezTo>
                    <a:pt x="108" y="61"/>
                    <a:pt x="101" y="60"/>
                    <a:pt x="91" y="59"/>
                  </a:cubicBezTo>
                  <a:cubicBezTo>
                    <a:pt x="77" y="58"/>
                    <a:pt x="54" y="56"/>
                    <a:pt x="36" y="53"/>
                  </a:cubicBezTo>
                  <a:cubicBezTo>
                    <a:pt x="26" y="52"/>
                    <a:pt x="18" y="50"/>
                    <a:pt x="12" y="48"/>
                  </a:cubicBezTo>
                  <a:cubicBezTo>
                    <a:pt x="9" y="47"/>
                    <a:pt x="7" y="47"/>
                    <a:pt x="5" y="46"/>
                  </a:cubicBezTo>
                  <a:cubicBezTo>
                    <a:pt x="4" y="45"/>
                    <a:pt x="4" y="45"/>
                    <a:pt x="4" y="45"/>
                  </a:cubicBezTo>
                  <a:cubicBezTo>
                    <a:pt x="3" y="44"/>
                    <a:pt x="3" y="44"/>
                    <a:pt x="3" y="44"/>
                  </a:cubicBezTo>
                  <a:cubicBezTo>
                    <a:pt x="3" y="44"/>
                    <a:pt x="3" y="44"/>
                    <a:pt x="3" y="44"/>
                  </a:cubicBezTo>
                  <a:cubicBezTo>
                    <a:pt x="3" y="44"/>
                    <a:pt x="4" y="43"/>
                    <a:pt x="4" y="43"/>
                  </a:cubicBezTo>
                  <a:cubicBezTo>
                    <a:pt x="5" y="41"/>
                    <a:pt x="7" y="40"/>
                    <a:pt x="10" y="38"/>
                  </a:cubicBezTo>
                  <a:cubicBezTo>
                    <a:pt x="19" y="31"/>
                    <a:pt x="37" y="22"/>
                    <a:pt x="55" y="16"/>
                  </a:cubicBezTo>
                  <a:cubicBezTo>
                    <a:pt x="73" y="9"/>
                    <a:pt x="91" y="3"/>
                    <a:pt x="100" y="3"/>
                  </a:cubicBezTo>
                  <a:cubicBezTo>
                    <a:pt x="102" y="3"/>
                    <a:pt x="103" y="3"/>
                    <a:pt x="105" y="3"/>
                  </a:cubicBezTo>
                  <a:cubicBezTo>
                    <a:pt x="116" y="3"/>
                    <a:pt x="129" y="4"/>
                    <a:pt x="140" y="5"/>
                  </a:cubicBezTo>
                  <a:cubicBezTo>
                    <a:pt x="145" y="6"/>
                    <a:pt x="150" y="7"/>
                    <a:pt x="153" y="7"/>
                  </a:cubicBezTo>
                  <a:cubicBezTo>
                    <a:pt x="156" y="8"/>
                    <a:pt x="158" y="8"/>
                    <a:pt x="158" y="8"/>
                  </a:cubicBezTo>
                  <a:cubicBezTo>
                    <a:pt x="158" y="6"/>
                    <a:pt x="158" y="6"/>
                    <a:pt x="158" y="6"/>
                  </a:cubicBezTo>
                  <a:cubicBezTo>
                    <a:pt x="157" y="6"/>
                    <a:pt x="157" y="6"/>
                    <a:pt x="157" y="6"/>
                  </a:cubicBezTo>
                  <a:lnTo>
                    <a:pt x="158"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iṩḷîḍ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 name="T8" fmla="*/ 2 w 116"/>
                <a:gd name="T9" fmla="*/ 39 h 39"/>
              </a:gdLst>
              <a:ahLst/>
              <a:cxnLst>
                <a:cxn ang="0">
                  <a:pos x="T0" y="T1"/>
                </a:cxn>
                <a:cxn ang="0">
                  <a:pos x="T2" y="T3"/>
                </a:cxn>
                <a:cxn ang="0">
                  <a:pos x="T4" y="T5"/>
                </a:cxn>
                <a:cxn ang="0">
                  <a:pos x="T6" y="T7"/>
                </a:cxn>
                <a:cxn ang="0">
                  <a:pos x="T8" y="T9"/>
                </a:cxn>
              </a:cxnLst>
              <a:rect l="0" t="0" r="r" b="b"/>
              <a:pathLst>
                <a:path w="116" h="39">
                  <a:moveTo>
                    <a:pt x="2" y="39"/>
                  </a:moveTo>
                  <a:lnTo>
                    <a:pt x="116" y="4"/>
                  </a:lnTo>
                  <a:lnTo>
                    <a:pt x="114" y="0"/>
                  </a:lnTo>
                  <a:lnTo>
                    <a:pt x="0" y="34"/>
                  </a:lnTo>
                  <a:lnTo>
                    <a:pt x="2" y="3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îšľïḑè"/>
            <p:cNvSpPr/>
            <p:nvPr/>
          </p:nvSpPr>
          <p:spPr bwMode="auto">
            <a:xfrm>
              <a:off x="5154" y="8339"/>
              <a:ext cx="200" cy="67"/>
            </a:xfrm>
            <a:custGeom>
              <a:avLst/>
              <a:gdLst>
                <a:gd name="T0" fmla="*/ 2 w 116"/>
                <a:gd name="T1" fmla="*/ 39 h 39"/>
                <a:gd name="T2" fmla="*/ 116 w 116"/>
                <a:gd name="T3" fmla="*/ 4 h 39"/>
                <a:gd name="T4" fmla="*/ 114 w 116"/>
                <a:gd name="T5" fmla="*/ 0 h 39"/>
                <a:gd name="T6" fmla="*/ 0 w 116"/>
                <a:gd name="T7" fmla="*/ 34 h 39"/>
              </a:gdLst>
              <a:ahLst/>
              <a:cxnLst>
                <a:cxn ang="0">
                  <a:pos x="T0" y="T1"/>
                </a:cxn>
                <a:cxn ang="0">
                  <a:pos x="T2" y="T3"/>
                </a:cxn>
                <a:cxn ang="0">
                  <a:pos x="T4" y="T5"/>
                </a:cxn>
                <a:cxn ang="0">
                  <a:pos x="T6" y="T7"/>
                </a:cxn>
              </a:cxnLst>
              <a:rect l="0" t="0" r="r" b="b"/>
              <a:pathLst>
                <a:path w="116" h="39">
                  <a:moveTo>
                    <a:pt x="2" y="39"/>
                  </a:moveTo>
                  <a:lnTo>
                    <a:pt x="116" y="4"/>
                  </a:lnTo>
                  <a:lnTo>
                    <a:pt x="114"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í$1ïḍe"/>
            <p:cNvSpPr/>
            <p:nvPr/>
          </p:nvSpPr>
          <p:spPr bwMode="auto">
            <a:xfrm>
              <a:off x="5071" y="8285"/>
              <a:ext cx="257" cy="98"/>
            </a:xfrm>
            <a:custGeom>
              <a:avLst/>
              <a:gdLst>
                <a:gd name="T0" fmla="*/ 147 w 149"/>
                <a:gd name="T1" fmla="*/ 0 h 57"/>
                <a:gd name="T2" fmla="*/ 84 w 149"/>
                <a:gd name="T3" fmla="*/ 22 h 57"/>
                <a:gd name="T4" fmla="*/ 84 w 149"/>
                <a:gd name="T5" fmla="*/ 22 h 57"/>
                <a:gd name="T6" fmla="*/ 0 w 149"/>
                <a:gd name="T7" fmla="*/ 52 h 57"/>
                <a:gd name="T8" fmla="*/ 1 w 149"/>
                <a:gd name="T9" fmla="*/ 57 h 57"/>
                <a:gd name="T10" fmla="*/ 86 w 149"/>
                <a:gd name="T11" fmla="*/ 27 h 57"/>
                <a:gd name="T12" fmla="*/ 149 w 149"/>
                <a:gd name="T13" fmla="*/ 5 h 57"/>
                <a:gd name="T14" fmla="*/ 147 w 149"/>
                <a:gd name="T15" fmla="*/ 0 h 57"/>
                <a:gd name="T16" fmla="*/ 147 w 1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7">
                  <a:moveTo>
                    <a:pt x="147" y="0"/>
                  </a:moveTo>
                  <a:lnTo>
                    <a:pt x="84" y="22"/>
                  </a:lnTo>
                  <a:lnTo>
                    <a:pt x="84" y="22"/>
                  </a:lnTo>
                  <a:lnTo>
                    <a:pt x="0" y="52"/>
                  </a:lnTo>
                  <a:lnTo>
                    <a:pt x="1" y="57"/>
                  </a:lnTo>
                  <a:lnTo>
                    <a:pt x="86" y="27"/>
                  </a:lnTo>
                  <a:lnTo>
                    <a:pt x="149" y="5"/>
                  </a:lnTo>
                  <a:lnTo>
                    <a:pt x="147" y="0"/>
                  </a:lnTo>
                  <a:lnTo>
                    <a:pt x="147"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ísľîď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ïşḻide"/>
            <p:cNvSpPr/>
            <p:nvPr/>
          </p:nvSpPr>
          <p:spPr bwMode="auto">
            <a:xfrm>
              <a:off x="5458" y="8173"/>
              <a:ext cx="181" cy="233"/>
            </a:xfrm>
            <a:custGeom>
              <a:avLst/>
              <a:gdLst>
                <a:gd name="T0" fmla="*/ 79 w 105"/>
                <a:gd name="T1" fmla="*/ 0 h 135"/>
                <a:gd name="T2" fmla="*/ 0 w 105"/>
                <a:gd name="T3" fmla="*/ 23 h 135"/>
                <a:gd name="T4" fmla="*/ 3 w 105"/>
                <a:gd name="T5" fmla="*/ 131 h 135"/>
                <a:gd name="T6" fmla="*/ 105 w 105"/>
                <a:gd name="T7" fmla="*/ 135 h 135"/>
                <a:gd name="T8" fmla="*/ 79 w 105"/>
                <a:gd name="T9" fmla="*/ 0 h 135"/>
              </a:gdLst>
              <a:ahLst/>
              <a:cxnLst>
                <a:cxn ang="0">
                  <a:pos x="T0" y="T1"/>
                </a:cxn>
                <a:cxn ang="0">
                  <a:pos x="T2" y="T3"/>
                </a:cxn>
                <a:cxn ang="0">
                  <a:pos x="T4" y="T5"/>
                </a:cxn>
                <a:cxn ang="0">
                  <a:pos x="T6" y="T7"/>
                </a:cxn>
                <a:cxn ang="0">
                  <a:pos x="T8" y="T9"/>
                </a:cxn>
              </a:cxnLst>
              <a:rect l="0" t="0" r="r" b="b"/>
              <a:pathLst>
                <a:path w="105" h="135">
                  <a:moveTo>
                    <a:pt x="79" y="0"/>
                  </a:moveTo>
                  <a:lnTo>
                    <a:pt x="0" y="23"/>
                  </a:lnTo>
                  <a:lnTo>
                    <a:pt x="3" y="131"/>
                  </a:lnTo>
                  <a:lnTo>
                    <a:pt x="105" y="135"/>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iṥlíḑè"/>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iSḷïḋé"/>
            <p:cNvSpPr/>
            <p:nvPr/>
          </p:nvSpPr>
          <p:spPr bwMode="auto">
            <a:xfrm>
              <a:off x="5454" y="8168"/>
              <a:ext cx="190" cy="240"/>
            </a:xfrm>
            <a:custGeom>
              <a:avLst/>
              <a:gdLst>
                <a:gd name="T0" fmla="*/ 81 w 110"/>
                <a:gd name="T1" fmla="*/ 3 h 139"/>
                <a:gd name="T2" fmla="*/ 81 w 110"/>
                <a:gd name="T3" fmla="*/ 0 h 139"/>
                <a:gd name="T4" fmla="*/ 0 w 110"/>
                <a:gd name="T5" fmla="*/ 24 h 139"/>
                <a:gd name="T6" fmla="*/ 3 w 110"/>
                <a:gd name="T7" fmla="*/ 138 h 139"/>
                <a:gd name="T8" fmla="*/ 110 w 110"/>
                <a:gd name="T9" fmla="*/ 139 h 139"/>
                <a:gd name="T10" fmla="*/ 83 w 110"/>
                <a:gd name="T11" fmla="*/ 0 h 139"/>
                <a:gd name="T12" fmla="*/ 81 w 110"/>
                <a:gd name="T13" fmla="*/ 0 h 139"/>
                <a:gd name="T14" fmla="*/ 81 w 110"/>
                <a:gd name="T15" fmla="*/ 3 h 139"/>
                <a:gd name="T16" fmla="*/ 78 w 110"/>
                <a:gd name="T17" fmla="*/ 3 h 139"/>
                <a:gd name="T18" fmla="*/ 104 w 110"/>
                <a:gd name="T19" fmla="*/ 134 h 139"/>
                <a:gd name="T20" fmla="*/ 8 w 110"/>
                <a:gd name="T21" fmla="*/ 133 h 139"/>
                <a:gd name="T22" fmla="*/ 5 w 110"/>
                <a:gd name="T23" fmla="*/ 27 h 139"/>
                <a:gd name="T24" fmla="*/ 81 w 110"/>
                <a:gd name="T25" fmla="*/ 4 h 139"/>
                <a:gd name="T26" fmla="*/ 81 w 110"/>
                <a:gd name="T27" fmla="*/ 3 h 139"/>
                <a:gd name="T28" fmla="*/ 78 w 110"/>
                <a:gd name="T29" fmla="*/ 3 h 139"/>
                <a:gd name="T30" fmla="*/ 81 w 110"/>
                <a:gd name="T3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39">
                  <a:moveTo>
                    <a:pt x="81" y="3"/>
                  </a:moveTo>
                  <a:lnTo>
                    <a:pt x="81" y="0"/>
                  </a:lnTo>
                  <a:lnTo>
                    <a:pt x="0" y="24"/>
                  </a:lnTo>
                  <a:lnTo>
                    <a:pt x="3" y="138"/>
                  </a:lnTo>
                  <a:lnTo>
                    <a:pt x="110" y="139"/>
                  </a:lnTo>
                  <a:lnTo>
                    <a:pt x="83" y="0"/>
                  </a:lnTo>
                  <a:lnTo>
                    <a:pt x="81" y="0"/>
                  </a:lnTo>
                  <a:lnTo>
                    <a:pt x="81" y="3"/>
                  </a:lnTo>
                  <a:lnTo>
                    <a:pt x="78" y="3"/>
                  </a:lnTo>
                  <a:lnTo>
                    <a:pt x="104" y="134"/>
                  </a:lnTo>
                  <a:lnTo>
                    <a:pt x="8" y="133"/>
                  </a:lnTo>
                  <a:lnTo>
                    <a:pt x="5" y="27"/>
                  </a:lnTo>
                  <a:lnTo>
                    <a:pt x="81" y="4"/>
                  </a:lnTo>
                  <a:lnTo>
                    <a:pt x="81" y="3"/>
                  </a:lnTo>
                  <a:lnTo>
                    <a:pt x="78" y="3"/>
                  </a:lnTo>
                  <a:lnTo>
                    <a:pt x="81"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îš1íḋe"/>
            <p:cNvSpPr/>
            <p:nvPr/>
          </p:nvSpPr>
          <p:spPr bwMode="auto">
            <a:xfrm>
              <a:off x="5549" y="7375"/>
              <a:ext cx="993" cy="1072"/>
            </a:xfrm>
            <a:custGeom>
              <a:avLst/>
              <a:gdLst>
                <a:gd name="T0" fmla="*/ 88 w 355"/>
                <a:gd name="T1" fmla="*/ 116 h 383"/>
                <a:gd name="T2" fmla="*/ 157 w 355"/>
                <a:gd name="T3" fmla="*/ 246 h 383"/>
                <a:gd name="T4" fmla="*/ 15 w 355"/>
                <a:gd name="T5" fmla="*/ 278 h 383"/>
                <a:gd name="T6" fmla="*/ 0 w 355"/>
                <a:gd name="T7" fmla="*/ 368 h 383"/>
                <a:gd name="T8" fmla="*/ 279 w 355"/>
                <a:gd name="T9" fmla="*/ 364 h 383"/>
                <a:gd name="T10" fmla="*/ 237 w 355"/>
                <a:gd name="T11" fmla="*/ 125 h 383"/>
                <a:gd name="T12" fmla="*/ 43 w 355"/>
                <a:gd name="T13" fmla="*/ 3 h 383"/>
                <a:gd name="T14" fmla="*/ 88 w 355"/>
                <a:gd name="T15" fmla="*/ 116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383">
                  <a:moveTo>
                    <a:pt x="88" y="116"/>
                  </a:moveTo>
                  <a:cubicBezTo>
                    <a:pt x="157" y="246"/>
                    <a:pt x="157" y="246"/>
                    <a:pt x="157" y="246"/>
                  </a:cubicBezTo>
                  <a:cubicBezTo>
                    <a:pt x="157" y="246"/>
                    <a:pt x="32" y="251"/>
                    <a:pt x="15" y="278"/>
                  </a:cubicBezTo>
                  <a:cubicBezTo>
                    <a:pt x="7" y="290"/>
                    <a:pt x="0" y="368"/>
                    <a:pt x="0" y="368"/>
                  </a:cubicBezTo>
                  <a:cubicBezTo>
                    <a:pt x="0" y="368"/>
                    <a:pt x="203" y="383"/>
                    <a:pt x="279" y="364"/>
                  </a:cubicBezTo>
                  <a:cubicBezTo>
                    <a:pt x="355" y="346"/>
                    <a:pt x="354" y="250"/>
                    <a:pt x="237" y="125"/>
                  </a:cubicBezTo>
                  <a:cubicBezTo>
                    <a:pt x="120" y="0"/>
                    <a:pt x="43" y="3"/>
                    <a:pt x="43" y="3"/>
                  </a:cubicBezTo>
                  <a:cubicBezTo>
                    <a:pt x="88" y="116"/>
                    <a:pt x="88" y="116"/>
                    <a:pt x="88" y="116"/>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íşlidé"/>
            <p:cNvSpPr/>
            <p:nvPr/>
          </p:nvSpPr>
          <p:spPr bwMode="auto">
            <a:xfrm>
              <a:off x="5926" y="7820"/>
              <a:ext cx="124" cy="124"/>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8"/>
                    <a:pt x="39" y="33"/>
                    <a:pt x="36" y="36"/>
                  </a:cubicBezTo>
                  <a:cubicBezTo>
                    <a:pt x="32" y="40"/>
                    <a:pt x="27" y="42"/>
                    <a:pt x="22" y="42"/>
                  </a:cubicBezTo>
                  <a:cubicBezTo>
                    <a:pt x="16" y="42"/>
                    <a:pt x="11" y="40"/>
                    <a:pt x="8" y="36"/>
                  </a:cubicBezTo>
                  <a:cubicBezTo>
                    <a:pt x="4" y="33"/>
                    <a:pt x="2" y="28"/>
                    <a:pt x="2" y="22"/>
                  </a:cubicBezTo>
                  <a:cubicBezTo>
                    <a:pt x="2" y="17"/>
                    <a:pt x="4" y="12"/>
                    <a:pt x="8" y="8"/>
                  </a:cubicBezTo>
                  <a:cubicBezTo>
                    <a:pt x="11" y="5"/>
                    <a:pt x="16" y="2"/>
                    <a:pt x="22" y="2"/>
                  </a:cubicBezTo>
                  <a:cubicBezTo>
                    <a:pt x="27" y="2"/>
                    <a:pt x="32" y="5"/>
                    <a:pt x="36" y="8"/>
                  </a:cubicBezTo>
                  <a:cubicBezTo>
                    <a:pt x="39" y="12"/>
                    <a:pt x="42" y="17"/>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îṡļíḓè"/>
            <p:cNvSpPr/>
            <p:nvPr/>
          </p:nvSpPr>
          <p:spPr bwMode="auto">
            <a:xfrm>
              <a:off x="6104" y="8047"/>
              <a:ext cx="122" cy="122"/>
            </a:xfrm>
            <a:custGeom>
              <a:avLst/>
              <a:gdLst>
                <a:gd name="T0" fmla="*/ 43 w 44"/>
                <a:gd name="T1" fmla="*/ 22 h 44"/>
                <a:gd name="T2" fmla="*/ 42 w 44"/>
                <a:gd name="T3" fmla="*/ 22 h 44"/>
                <a:gd name="T4" fmla="*/ 36 w 44"/>
                <a:gd name="T5" fmla="*/ 36 h 44"/>
                <a:gd name="T6" fmla="*/ 22 w 44"/>
                <a:gd name="T7" fmla="*/ 42 h 44"/>
                <a:gd name="T8" fmla="*/ 8 w 44"/>
                <a:gd name="T9" fmla="*/ 36 h 44"/>
                <a:gd name="T10" fmla="*/ 2 w 44"/>
                <a:gd name="T11" fmla="*/ 22 h 44"/>
                <a:gd name="T12" fmla="*/ 8 w 44"/>
                <a:gd name="T13" fmla="*/ 8 h 44"/>
                <a:gd name="T14" fmla="*/ 22 w 44"/>
                <a:gd name="T15" fmla="*/ 2 h 44"/>
                <a:gd name="T16" fmla="*/ 36 w 44"/>
                <a:gd name="T17" fmla="*/ 8 h 44"/>
                <a:gd name="T18" fmla="*/ 42 w 44"/>
                <a:gd name="T19" fmla="*/ 22 h 44"/>
                <a:gd name="T20" fmla="*/ 43 w 44"/>
                <a:gd name="T21" fmla="*/ 22 h 44"/>
                <a:gd name="T22" fmla="*/ 44 w 44"/>
                <a:gd name="T23" fmla="*/ 22 h 44"/>
                <a:gd name="T24" fmla="*/ 22 w 44"/>
                <a:gd name="T25" fmla="*/ 0 h 44"/>
                <a:gd name="T26" fmla="*/ 0 w 44"/>
                <a:gd name="T27" fmla="*/ 22 h 44"/>
                <a:gd name="T28" fmla="*/ 22 w 44"/>
                <a:gd name="T29" fmla="*/ 44 h 44"/>
                <a:gd name="T30" fmla="*/ 44 w 44"/>
                <a:gd name="T31" fmla="*/ 22 h 44"/>
                <a:gd name="T32" fmla="*/ 43 w 44"/>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43" y="22"/>
                  </a:moveTo>
                  <a:cubicBezTo>
                    <a:pt x="42" y="22"/>
                    <a:pt x="42" y="22"/>
                    <a:pt x="42" y="22"/>
                  </a:cubicBezTo>
                  <a:cubicBezTo>
                    <a:pt x="42" y="27"/>
                    <a:pt x="40" y="32"/>
                    <a:pt x="36" y="36"/>
                  </a:cubicBezTo>
                  <a:cubicBezTo>
                    <a:pt x="33" y="39"/>
                    <a:pt x="28" y="42"/>
                    <a:pt x="22" y="42"/>
                  </a:cubicBezTo>
                  <a:cubicBezTo>
                    <a:pt x="17" y="42"/>
                    <a:pt x="12" y="39"/>
                    <a:pt x="8" y="36"/>
                  </a:cubicBezTo>
                  <a:cubicBezTo>
                    <a:pt x="5" y="32"/>
                    <a:pt x="2" y="27"/>
                    <a:pt x="2" y="22"/>
                  </a:cubicBezTo>
                  <a:cubicBezTo>
                    <a:pt x="2" y="16"/>
                    <a:pt x="5" y="11"/>
                    <a:pt x="8" y="8"/>
                  </a:cubicBezTo>
                  <a:cubicBezTo>
                    <a:pt x="12" y="4"/>
                    <a:pt x="17" y="2"/>
                    <a:pt x="22" y="2"/>
                  </a:cubicBezTo>
                  <a:cubicBezTo>
                    <a:pt x="28" y="2"/>
                    <a:pt x="33"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4"/>
                    <a:pt x="22" y="44"/>
                  </a:cubicBezTo>
                  <a:cubicBezTo>
                    <a:pt x="34" y="44"/>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íŝḷiḑe"/>
            <p:cNvSpPr/>
            <p:nvPr/>
          </p:nvSpPr>
          <p:spPr bwMode="auto">
            <a:xfrm>
              <a:off x="5894" y="8206"/>
              <a:ext cx="122" cy="121"/>
            </a:xfrm>
            <a:custGeom>
              <a:avLst/>
              <a:gdLst>
                <a:gd name="T0" fmla="*/ 43 w 44"/>
                <a:gd name="T1" fmla="*/ 22 h 43"/>
                <a:gd name="T2" fmla="*/ 42 w 44"/>
                <a:gd name="T3" fmla="*/ 22 h 43"/>
                <a:gd name="T4" fmla="*/ 36 w 44"/>
                <a:gd name="T5" fmla="*/ 36 h 43"/>
                <a:gd name="T6" fmla="*/ 22 w 44"/>
                <a:gd name="T7" fmla="*/ 41 h 43"/>
                <a:gd name="T8" fmla="*/ 8 w 44"/>
                <a:gd name="T9" fmla="*/ 36 h 43"/>
                <a:gd name="T10" fmla="*/ 2 w 44"/>
                <a:gd name="T11" fmla="*/ 22 h 43"/>
                <a:gd name="T12" fmla="*/ 8 w 44"/>
                <a:gd name="T13" fmla="*/ 8 h 43"/>
                <a:gd name="T14" fmla="*/ 22 w 44"/>
                <a:gd name="T15" fmla="*/ 2 h 43"/>
                <a:gd name="T16" fmla="*/ 36 w 44"/>
                <a:gd name="T17" fmla="*/ 8 h 43"/>
                <a:gd name="T18" fmla="*/ 42 w 44"/>
                <a:gd name="T19" fmla="*/ 22 h 43"/>
                <a:gd name="T20" fmla="*/ 43 w 44"/>
                <a:gd name="T21" fmla="*/ 22 h 43"/>
                <a:gd name="T22" fmla="*/ 44 w 44"/>
                <a:gd name="T23" fmla="*/ 22 h 43"/>
                <a:gd name="T24" fmla="*/ 22 w 44"/>
                <a:gd name="T25" fmla="*/ 0 h 43"/>
                <a:gd name="T26" fmla="*/ 0 w 44"/>
                <a:gd name="T27" fmla="*/ 22 h 43"/>
                <a:gd name="T28" fmla="*/ 22 w 44"/>
                <a:gd name="T29" fmla="*/ 43 h 43"/>
                <a:gd name="T30" fmla="*/ 44 w 44"/>
                <a:gd name="T31" fmla="*/ 22 h 43"/>
                <a:gd name="T32" fmla="*/ 43 w 44"/>
                <a:gd name="T3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3">
                  <a:moveTo>
                    <a:pt x="43" y="22"/>
                  </a:moveTo>
                  <a:cubicBezTo>
                    <a:pt x="42" y="22"/>
                    <a:pt x="42" y="22"/>
                    <a:pt x="42" y="22"/>
                  </a:cubicBezTo>
                  <a:cubicBezTo>
                    <a:pt x="42" y="27"/>
                    <a:pt x="40" y="32"/>
                    <a:pt x="36" y="36"/>
                  </a:cubicBezTo>
                  <a:cubicBezTo>
                    <a:pt x="32" y="39"/>
                    <a:pt x="28" y="41"/>
                    <a:pt x="22" y="41"/>
                  </a:cubicBezTo>
                  <a:cubicBezTo>
                    <a:pt x="17" y="41"/>
                    <a:pt x="12" y="39"/>
                    <a:pt x="8" y="36"/>
                  </a:cubicBezTo>
                  <a:cubicBezTo>
                    <a:pt x="4" y="32"/>
                    <a:pt x="2" y="27"/>
                    <a:pt x="2" y="22"/>
                  </a:cubicBezTo>
                  <a:cubicBezTo>
                    <a:pt x="2" y="16"/>
                    <a:pt x="4" y="11"/>
                    <a:pt x="8" y="8"/>
                  </a:cubicBezTo>
                  <a:cubicBezTo>
                    <a:pt x="12" y="4"/>
                    <a:pt x="17" y="2"/>
                    <a:pt x="22" y="2"/>
                  </a:cubicBezTo>
                  <a:cubicBezTo>
                    <a:pt x="28" y="2"/>
                    <a:pt x="32" y="4"/>
                    <a:pt x="36" y="8"/>
                  </a:cubicBezTo>
                  <a:cubicBezTo>
                    <a:pt x="40" y="11"/>
                    <a:pt x="42" y="16"/>
                    <a:pt x="42" y="22"/>
                  </a:cubicBezTo>
                  <a:cubicBezTo>
                    <a:pt x="43" y="22"/>
                    <a:pt x="43" y="22"/>
                    <a:pt x="43" y="22"/>
                  </a:cubicBezTo>
                  <a:cubicBezTo>
                    <a:pt x="44" y="22"/>
                    <a:pt x="44" y="22"/>
                    <a:pt x="44" y="22"/>
                  </a:cubicBezTo>
                  <a:cubicBezTo>
                    <a:pt x="44" y="10"/>
                    <a:pt x="34" y="0"/>
                    <a:pt x="22" y="0"/>
                  </a:cubicBezTo>
                  <a:cubicBezTo>
                    <a:pt x="10" y="0"/>
                    <a:pt x="0" y="10"/>
                    <a:pt x="0" y="22"/>
                  </a:cubicBezTo>
                  <a:cubicBezTo>
                    <a:pt x="0" y="34"/>
                    <a:pt x="10" y="43"/>
                    <a:pt x="22" y="43"/>
                  </a:cubicBezTo>
                  <a:cubicBezTo>
                    <a:pt x="34" y="43"/>
                    <a:pt x="44" y="34"/>
                    <a:pt x="44" y="22"/>
                  </a:cubicBezTo>
                  <a:lnTo>
                    <a:pt x="4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i$ļîḓè"/>
            <p:cNvSpPr/>
            <p:nvPr/>
          </p:nvSpPr>
          <p:spPr bwMode="auto">
            <a:xfrm>
              <a:off x="5718" y="7518"/>
              <a:ext cx="119" cy="122"/>
            </a:xfrm>
            <a:custGeom>
              <a:avLst/>
              <a:gdLst>
                <a:gd name="T0" fmla="*/ 42 w 43"/>
                <a:gd name="T1" fmla="*/ 22 h 44"/>
                <a:gd name="T2" fmla="*/ 41 w 43"/>
                <a:gd name="T3" fmla="*/ 22 h 44"/>
                <a:gd name="T4" fmla="*/ 35 w 43"/>
                <a:gd name="T5" fmla="*/ 36 h 44"/>
                <a:gd name="T6" fmla="*/ 21 w 43"/>
                <a:gd name="T7" fmla="*/ 42 h 44"/>
                <a:gd name="T8" fmla="*/ 7 w 43"/>
                <a:gd name="T9" fmla="*/ 36 h 44"/>
                <a:gd name="T10" fmla="*/ 2 w 43"/>
                <a:gd name="T11" fmla="*/ 22 h 44"/>
                <a:gd name="T12" fmla="*/ 7 w 43"/>
                <a:gd name="T13" fmla="*/ 8 h 44"/>
                <a:gd name="T14" fmla="*/ 21 w 43"/>
                <a:gd name="T15" fmla="*/ 2 h 44"/>
                <a:gd name="T16" fmla="*/ 35 w 43"/>
                <a:gd name="T17" fmla="*/ 8 h 44"/>
                <a:gd name="T18" fmla="*/ 41 w 43"/>
                <a:gd name="T19" fmla="*/ 22 h 44"/>
                <a:gd name="T20" fmla="*/ 42 w 43"/>
                <a:gd name="T21" fmla="*/ 22 h 44"/>
                <a:gd name="T22" fmla="*/ 43 w 43"/>
                <a:gd name="T23" fmla="*/ 22 h 44"/>
                <a:gd name="T24" fmla="*/ 21 w 43"/>
                <a:gd name="T25" fmla="*/ 0 h 44"/>
                <a:gd name="T26" fmla="*/ 0 w 43"/>
                <a:gd name="T27" fmla="*/ 22 h 44"/>
                <a:gd name="T28" fmla="*/ 21 w 43"/>
                <a:gd name="T29" fmla="*/ 44 h 44"/>
                <a:gd name="T30" fmla="*/ 43 w 43"/>
                <a:gd name="T31" fmla="*/ 22 h 44"/>
                <a:gd name="T32" fmla="*/ 42 w 43"/>
                <a:gd name="T3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42" y="22"/>
                  </a:moveTo>
                  <a:cubicBezTo>
                    <a:pt x="41" y="22"/>
                    <a:pt x="41" y="22"/>
                    <a:pt x="41" y="22"/>
                  </a:cubicBezTo>
                  <a:cubicBezTo>
                    <a:pt x="41" y="27"/>
                    <a:pt x="39" y="32"/>
                    <a:pt x="35" y="36"/>
                  </a:cubicBezTo>
                  <a:cubicBezTo>
                    <a:pt x="32" y="39"/>
                    <a:pt x="27" y="42"/>
                    <a:pt x="21" y="42"/>
                  </a:cubicBezTo>
                  <a:cubicBezTo>
                    <a:pt x="16" y="42"/>
                    <a:pt x="11" y="39"/>
                    <a:pt x="7" y="36"/>
                  </a:cubicBezTo>
                  <a:cubicBezTo>
                    <a:pt x="4" y="32"/>
                    <a:pt x="2" y="27"/>
                    <a:pt x="2" y="22"/>
                  </a:cubicBezTo>
                  <a:cubicBezTo>
                    <a:pt x="2" y="16"/>
                    <a:pt x="4" y="11"/>
                    <a:pt x="7" y="8"/>
                  </a:cubicBezTo>
                  <a:cubicBezTo>
                    <a:pt x="11" y="4"/>
                    <a:pt x="16" y="2"/>
                    <a:pt x="21" y="2"/>
                  </a:cubicBezTo>
                  <a:cubicBezTo>
                    <a:pt x="27" y="2"/>
                    <a:pt x="32" y="4"/>
                    <a:pt x="35" y="8"/>
                  </a:cubicBezTo>
                  <a:cubicBezTo>
                    <a:pt x="39" y="11"/>
                    <a:pt x="41" y="16"/>
                    <a:pt x="41" y="22"/>
                  </a:cubicBezTo>
                  <a:cubicBezTo>
                    <a:pt x="42" y="22"/>
                    <a:pt x="42" y="22"/>
                    <a:pt x="42" y="22"/>
                  </a:cubicBezTo>
                  <a:cubicBezTo>
                    <a:pt x="43" y="22"/>
                    <a:pt x="43" y="22"/>
                    <a:pt x="43" y="22"/>
                  </a:cubicBezTo>
                  <a:cubicBezTo>
                    <a:pt x="43" y="10"/>
                    <a:pt x="33" y="0"/>
                    <a:pt x="21" y="0"/>
                  </a:cubicBezTo>
                  <a:cubicBezTo>
                    <a:pt x="9" y="0"/>
                    <a:pt x="0" y="10"/>
                    <a:pt x="0" y="22"/>
                  </a:cubicBezTo>
                  <a:cubicBezTo>
                    <a:pt x="0" y="34"/>
                    <a:pt x="9" y="44"/>
                    <a:pt x="21" y="44"/>
                  </a:cubicBezTo>
                  <a:cubicBezTo>
                    <a:pt x="33" y="44"/>
                    <a:pt x="43" y="34"/>
                    <a:pt x="43" y="22"/>
                  </a:cubicBezTo>
                  <a:lnTo>
                    <a:pt x="4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íṣḻïdê"/>
            <p:cNvSpPr/>
            <p:nvPr/>
          </p:nvSpPr>
          <p:spPr bwMode="auto">
            <a:xfrm>
              <a:off x="6218" y="7820"/>
              <a:ext cx="121" cy="124"/>
            </a:xfrm>
            <a:custGeom>
              <a:avLst/>
              <a:gdLst>
                <a:gd name="T0" fmla="*/ 41 w 43"/>
                <a:gd name="T1" fmla="*/ 22 h 44"/>
                <a:gd name="T2" fmla="*/ 21 w 43"/>
                <a:gd name="T3" fmla="*/ 42 h 44"/>
                <a:gd name="T4" fmla="*/ 2 w 43"/>
                <a:gd name="T5" fmla="*/ 22 h 44"/>
                <a:gd name="T6" fmla="*/ 21 w 43"/>
                <a:gd name="T7" fmla="*/ 2 h 44"/>
                <a:gd name="T8" fmla="*/ 32 w 43"/>
                <a:gd name="T9" fmla="*/ 5 h 44"/>
                <a:gd name="T10" fmla="*/ 29 w 43"/>
                <a:gd name="T11" fmla="*/ 2 h 44"/>
                <a:gd name="T12" fmla="*/ 21 w 43"/>
                <a:gd name="T13" fmla="*/ 0 h 44"/>
                <a:gd name="T14" fmla="*/ 0 w 43"/>
                <a:gd name="T15" fmla="*/ 22 h 44"/>
                <a:gd name="T16" fmla="*/ 21 w 43"/>
                <a:gd name="T17" fmla="*/ 44 h 44"/>
                <a:gd name="T18" fmla="*/ 43 w 43"/>
                <a:gd name="T19" fmla="*/ 22 h 44"/>
                <a:gd name="T20" fmla="*/ 43 w 43"/>
                <a:gd name="T21" fmla="*/ 21 h 44"/>
                <a:gd name="T22" fmla="*/ 40 w 43"/>
                <a:gd name="T23" fmla="*/ 17 h 44"/>
                <a:gd name="T24" fmla="*/ 41 w 43"/>
                <a:gd name="T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41" y="22"/>
                  </a:moveTo>
                  <a:cubicBezTo>
                    <a:pt x="41" y="33"/>
                    <a:pt x="32" y="42"/>
                    <a:pt x="21" y="42"/>
                  </a:cubicBezTo>
                  <a:cubicBezTo>
                    <a:pt x="11" y="42"/>
                    <a:pt x="2" y="33"/>
                    <a:pt x="2" y="22"/>
                  </a:cubicBezTo>
                  <a:cubicBezTo>
                    <a:pt x="2" y="11"/>
                    <a:pt x="11" y="2"/>
                    <a:pt x="21" y="2"/>
                  </a:cubicBezTo>
                  <a:cubicBezTo>
                    <a:pt x="25" y="2"/>
                    <a:pt x="29" y="4"/>
                    <a:pt x="32" y="5"/>
                  </a:cubicBezTo>
                  <a:cubicBezTo>
                    <a:pt x="31" y="4"/>
                    <a:pt x="30" y="3"/>
                    <a:pt x="29" y="2"/>
                  </a:cubicBezTo>
                  <a:cubicBezTo>
                    <a:pt x="27" y="1"/>
                    <a:pt x="24" y="0"/>
                    <a:pt x="21" y="0"/>
                  </a:cubicBezTo>
                  <a:cubicBezTo>
                    <a:pt x="9" y="0"/>
                    <a:pt x="0" y="10"/>
                    <a:pt x="0" y="22"/>
                  </a:cubicBezTo>
                  <a:cubicBezTo>
                    <a:pt x="0" y="34"/>
                    <a:pt x="9" y="44"/>
                    <a:pt x="21" y="44"/>
                  </a:cubicBezTo>
                  <a:cubicBezTo>
                    <a:pt x="33" y="44"/>
                    <a:pt x="43" y="34"/>
                    <a:pt x="43" y="22"/>
                  </a:cubicBezTo>
                  <a:cubicBezTo>
                    <a:pt x="43" y="22"/>
                    <a:pt x="43" y="21"/>
                    <a:pt x="43" y="21"/>
                  </a:cubicBezTo>
                  <a:cubicBezTo>
                    <a:pt x="42" y="19"/>
                    <a:pt x="41" y="18"/>
                    <a:pt x="40" y="17"/>
                  </a:cubicBezTo>
                  <a:cubicBezTo>
                    <a:pt x="41" y="19"/>
                    <a:pt x="41" y="20"/>
                    <a:pt x="41"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iṩḷïḑe"/>
            <p:cNvSpPr/>
            <p:nvPr/>
          </p:nvSpPr>
          <p:spPr bwMode="auto">
            <a:xfrm>
              <a:off x="6374" y="8120"/>
              <a:ext cx="100" cy="122"/>
            </a:xfrm>
            <a:custGeom>
              <a:avLst/>
              <a:gdLst>
                <a:gd name="T0" fmla="*/ 22 w 36"/>
                <a:gd name="T1" fmla="*/ 42 h 44"/>
                <a:gd name="T2" fmla="*/ 2 w 36"/>
                <a:gd name="T3" fmla="*/ 22 h 44"/>
                <a:gd name="T4" fmla="*/ 22 w 36"/>
                <a:gd name="T5" fmla="*/ 2 h 44"/>
                <a:gd name="T6" fmla="*/ 33 w 36"/>
                <a:gd name="T7" fmla="*/ 5 h 44"/>
                <a:gd name="T8" fmla="*/ 32 w 36"/>
                <a:gd name="T9" fmla="*/ 2 h 44"/>
                <a:gd name="T10" fmla="*/ 22 w 36"/>
                <a:gd name="T11" fmla="*/ 0 h 44"/>
                <a:gd name="T12" fmla="*/ 0 w 36"/>
                <a:gd name="T13" fmla="*/ 22 h 44"/>
                <a:gd name="T14" fmla="*/ 22 w 36"/>
                <a:gd name="T15" fmla="*/ 44 h 44"/>
                <a:gd name="T16" fmla="*/ 36 w 36"/>
                <a:gd name="T17" fmla="*/ 39 h 44"/>
                <a:gd name="T18" fmla="*/ 36 w 36"/>
                <a:gd name="T19" fmla="*/ 36 h 44"/>
                <a:gd name="T20" fmla="*/ 22 w 36"/>
                <a:gd name="T2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4">
                  <a:moveTo>
                    <a:pt x="22" y="42"/>
                  </a:moveTo>
                  <a:cubicBezTo>
                    <a:pt x="11" y="42"/>
                    <a:pt x="2" y="33"/>
                    <a:pt x="2" y="22"/>
                  </a:cubicBezTo>
                  <a:cubicBezTo>
                    <a:pt x="2" y="11"/>
                    <a:pt x="11" y="2"/>
                    <a:pt x="22" y="2"/>
                  </a:cubicBezTo>
                  <a:cubicBezTo>
                    <a:pt x="26" y="2"/>
                    <a:pt x="30" y="3"/>
                    <a:pt x="33" y="5"/>
                  </a:cubicBezTo>
                  <a:cubicBezTo>
                    <a:pt x="32" y="4"/>
                    <a:pt x="32" y="3"/>
                    <a:pt x="32" y="2"/>
                  </a:cubicBezTo>
                  <a:cubicBezTo>
                    <a:pt x="29" y="1"/>
                    <a:pt x="26" y="0"/>
                    <a:pt x="22" y="0"/>
                  </a:cubicBezTo>
                  <a:cubicBezTo>
                    <a:pt x="10" y="0"/>
                    <a:pt x="0" y="10"/>
                    <a:pt x="0" y="22"/>
                  </a:cubicBezTo>
                  <a:cubicBezTo>
                    <a:pt x="0" y="34"/>
                    <a:pt x="10" y="44"/>
                    <a:pt x="22" y="44"/>
                  </a:cubicBezTo>
                  <a:cubicBezTo>
                    <a:pt x="27" y="44"/>
                    <a:pt x="32" y="42"/>
                    <a:pt x="36" y="39"/>
                  </a:cubicBezTo>
                  <a:cubicBezTo>
                    <a:pt x="36" y="38"/>
                    <a:pt x="36" y="37"/>
                    <a:pt x="36" y="36"/>
                  </a:cubicBezTo>
                  <a:cubicBezTo>
                    <a:pt x="33" y="39"/>
                    <a:pt x="28"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ïSľîḑè"/>
            <p:cNvSpPr/>
            <p:nvPr/>
          </p:nvSpPr>
          <p:spPr bwMode="auto">
            <a:xfrm>
              <a:off x="6200" y="8301"/>
              <a:ext cx="124" cy="110"/>
            </a:xfrm>
            <a:custGeom>
              <a:avLst/>
              <a:gdLst>
                <a:gd name="T0" fmla="*/ 22 w 44"/>
                <a:gd name="T1" fmla="*/ 0 h 39"/>
                <a:gd name="T2" fmla="*/ 0 w 44"/>
                <a:gd name="T3" fmla="*/ 22 h 39"/>
                <a:gd name="T4" fmla="*/ 8 w 44"/>
                <a:gd name="T5" fmla="*/ 39 h 39"/>
                <a:gd name="T6" fmla="*/ 12 w 44"/>
                <a:gd name="T7" fmla="*/ 39 h 39"/>
                <a:gd name="T8" fmla="*/ 2 w 44"/>
                <a:gd name="T9" fmla="*/ 22 h 39"/>
                <a:gd name="T10" fmla="*/ 22 w 44"/>
                <a:gd name="T11" fmla="*/ 2 h 39"/>
                <a:gd name="T12" fmla="*/ 42 w 44"/>
                <a:gd name="T13" fmla="*/ 22 h 39"/>
                <a:gd name="T14" fmla="*/ 36 w 44"/>
                <a:gd name="T15" fmla="*/ 36 h 39"/>
                <a:gd name="T16" fmla="*/ 39 w 44"/>
                <a:gd name="T17" fmla="*/ 35 h 39"/>
                <a:gd name="T18" fmla="*/ 44 w 44"/>
                <a:gd name="T19" fmla="*/ 22 h 39"/>
                <a:gd name="T20" fmla="*/ 22 w 44"/>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9">
                  <a:moveTo>
                    <a:pt x="22" y="0"/>
                  </a:moveTo>
                  <a:cubicBezTo>
                    <a:pt x="10" y="0"/>
                    <a:pt x="0" y="10"/>
                    <a:pt x="0" y="22"/>
                  </a:cubicBezTo>
                  <a:cubicBezTo>
                    <a:pt x="0" y="29"/>
                    <a:pt x="3" y="35"/>
                    <a:pt x="8" y="39"/>
                  </a:cubicBezTo>
                  <a:cubicBezTo>
                    <a:pt x="10" y="39"/>
                    <a:pt x="11" y="39"/>
                    <a:pt x="12" y="39"/>
                  </a:cubicBezTo>
                  <a:cubicBezTo>
                    <a:pt x="6" y="35"/>
                    <a:pt x="2" y="29"/>
                    <a:pt x="2" y="22"/>
                  </a:cubicBezTo>
                  <a:cubicBezTo>
                    <a:pt x="2" y="11"/>
                    <a:pt x="11" y="2"/>
                    <a:pt x="22" y="2"/>
                  </a:cubicBezTo>
                  <a:cubicBezTo>
                    <a:pt x="33" y="2"/>
                    <a:pt x="42" y="11"/>
                    <a:pt x="42" y="22"/>
                  </a:cubicBezTo>
                  <a:cubicBezTo>
                    <a:pt x="42" y="27"/>
                    <a:pt x="40" y="32"/>
                    <a:pt x="36" y="36"/>
                  </a:cubicBezTo>
                  <a:cubicBezTo>
                    <a:pt x="37" y="35"/>
                    <a:pt x="38" y="35"/>
                    <a:pt x="39" y="35"/>
                  </a:cubicBezTo>
                  <a:cubicBezTo>
                    <a:pt x="42" y="31"/>
                    <a:pt x="44" y="27"/>
                    <a:pt x="44" y="22"/>
                  </a:cubicBezTo>
                  <a:cubicBezTo>
                    <a:pt x="44" y="10"/>
                    <a:pt x="3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ïṣlíḑé"/>
            <p:cNvSpPr/>
            <p:nvPr/>
          </p:nvSpPr>
          <p:spPr bwMode="auto">
            <a:xfrm>
              <a:off x="5675" y="8344"/>
              <a:ext cx="124" cy="72"/>
            </a:xfrm>
            <a:custGeom>
              <a:avLst/>
              <a:gdLst>
                <a:gd name="T0" fmla="*/ 43 w 44"/>
                <a:gd name="T1" fmla="*/ 26 h 26"/>
                <a:gd name="T2" fmla="*/ 44 w 44"/>
                <a:gd name="T3" fmla="*/ 22 h 26"/>
                <a:gd name="T4" fmla="*/ 22 w 44"/>
                <a:gd name="T5" fmla="*/ 0 h 26"/>
                <a:gd name="T6" fmla="*/ 0 w 44"/>
                <a:gd name="T7" fmla="*/ 22 h 26"/>
                <a:gd name="T8" fmla="*/ 0 w 44"/>
                <a:gd name="T9" fmla="*/ 24 h 26"/>
                <a:gd name="T10" fmla="*/ 2 w 44"/>
                <a:gd name="T11" fmla="*/ 24 h 26"/>
                <a:gd name="T12" fmla="*/ 2 w 44"/>
                <a:gd name="T13" fmla="*/ 22 h 26"/>
                <a:gd name="T14" fmla="*/ 22 w 44"/>
                <a:gd name="T15" fmla="*/ 2 h 26"/>
                <a:gd name="T16" fmla="*/ 42 w 44"/>
                <a:gd name="T17" fmla="*/ 22 h 26"/>
                <a:gd name="T18" fmla="*/ 41 w 44"/>
                <a:gd name="T19" fmla="*/ 26 h 26"/>
                <a:gd name="T20" fmla="*/ 43 w 44"/>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3" y="26"/>
                  </a:moveTo>
                  <a:cubicBezTo>
                    <a:pt x="44" y="25"/>
                    <a:pt x="44" y="23"/>
                    <a:pt x="44" y="22"/>
                  </a:cubicBezTo>
                  <a:cubicBezTo>
                    <a:pt x="44" y="10"/>
                    <a:pt x="34" y="0"/>
                    <a:pt x="22" y="0"/>
                  </a:cubicBezTo>
                  <a:cubicBezTo>
                    <a:pt x="10" y="0"/>
                    <a:pt x="0" y="10"/>
                    <a:pt x="0" y="22"/>
                  </a:cubicBezTo>
                  <a:cubicBezTo>
                    <a:pt x="0" y="22"/>
                    <a:pt x="0" y="23"/>
                    <a:pt x="0" y="24"/>
                  </a:cubicBezTo>
                  <a:cubicBezTo>
                    <a:pt x="1" y="24"/>
                    <a:pt x="2" y="24"/>
                    <a:pt x="2" y="24"/>
                  </a:cubicBezTo>
                  <a:cubicBezTo>
                    <a:pt x="2" y="23"/>
                    <a:pt x="2" y="23"/>
                    <a:pt x="2" y="22"/>
                  </a:cubicBezTo>
                  <a:cubicBezTo>
                    <a:pt x="2" y="11"/>
                    <a:pt x="11" y="2"/>
                    <a:pt x="22" y="2"/>
                  </a:cubicBezTo>
                  <a:cubicBezTo>
                    <a:pt x="33" y="2"/>
                    <a:pt x="42" y="11"/>
                    <a:pt x="42" y="22"/>
                  </a:cubicBezTo>
                  <a:cubicBezTo>
                    <a:pt x="42" y="23"/>
                    <a:pt x="41" y="25"/>
                    <a:pt x="41" y="26"/>
                  </a:cubicBezTo>
                  <a:cubicBezTo>
                    <a:pt x="42" y="26"/>
                    <a:pt x="42" y="26"/>
                    <a:pt x="43"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ïṩlïḋe"/>
            <p:cNvSpPr/>
            <p:nvPr/>
          </p:nvSpPr>
          <p:spPr bwMode="auto">
            <a:xfrm>
              <a:off x="5985" y="7558"/>
              <a:ext cx="121" cy="121"/>
            </a:xfrm>
            <a:custGeom>
              <a:avLst/>
              <a:gdLst>
                <a:gd name="T0" fmla="*/ 22 w 43"/>
                <a:gd name="T1" fmla="*/ 43 h 43"/>
                <a:gd name="T2" fmla="*/ 43 w 43"/>
                <a:gd name="T3" fmla="*/ 23 h 43"/>
                <a:gd name="T4" fmla="*/ 41 w 43"/>
                <a:gd name="T5" fmla="*/ 21 h 43"/>
                <a:gd name="T6" fmla="*/ 41 w 43"/>
                <a:gd name="T7" fmla="*/ 21 h 43"/>
                <a:gd name="T8" fmla="*/ 22 w 43"/>
                <a:gd name="T9" fmla="*/ 41 h 43"/>
                <a:gd name="T10" fmla="*/ 2 w 43"/>
                <a:gd name="T11" fmla="*/ 21 h 43"/>
                <a:gd name="T12" fmla="*/ 19 w 43"/>
                <a:gd name="T13" fmla="*/ 2 h 43"/>
                <a:gd name="T14" fmla="*/ 17 w 43"/>
                <a:gd name="T15" fmla="*/ 0 h 43"/>
                <a:gd name="T16" fmla="*/ 0 w 43"/>
                <a:gd name="T17" fmla="*/ 21 h 43"/>
                <a:gd name="T18" fmla="*/ 22 w 4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3" y="43"/>
                    <a:pt x="43" y="34"/>
                    <a:pt x="43" y="23"/>
                  </a:cubicBezTo>
                  <a:cubicBezTo>
                    <a:pt x="43" y="22"/>
                    <a:pt x="42" y="22"/>
                    <a:pt x="41" y="21"/>
                  </a:cubicBezTo>
                  <a:cubicBezTo>
                    <a:pt x="41" y="21"/>
                    <a:pt x="41" y="21"/>
                    <a:pt x="41" y="21"/>
                  </a:cubicBezTo>
                  <a:cubicBezTo>
                    <a:pt x="41" y="32"/>
                    <a:pt x="33" y="41"/>
                    <a:pt x="22" y="41"/>
                  </a:cubicBezTo>
                  <a:cubicBezTo>
                    <a:pt x="11" y="41"/>
                    <a:pt x="2" y="32"/>
                    <a:pt x="2" y="21"/>
                  </a:cubicBezTo>
                  <a:cubicBezTo>
                    <a:pt x="2" y="11"/>
                    <a:pt x="9" y="3"/>
                    <a:pt x="19" y="2"/>
                  </a:cubicBezTo>
                  <a:cubicBezTo>
                    <a:pt x="18" y="1"/>
                    <a:pt x="18" y="1"/>
                    <a:pt x="17" y="0"/>
                  </a:cubicBezTo>
                  <a:cubicBezTo>
                    <a:pt x="7" y="2"/>
                    <a:pt x="0" y="11"/>
                    <a:pt x="0" y="21"/>
                  </a:cubicBezTo>
                  <a:cubicBezTo>
                    <a:pt x="0" y="33"/>
                    <a:pt x="10"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îŝlïḓé"/>
            <p:cNvSpPr/>
            <p:nvPr/>
          </p:nvSpPr>
          <p:spPr bwMode="auto">
            <a:xfrm>
              <a:off x="5709" y="8078"/>
              <a:ext cx="121" cy="91"/>
            </a:xfrm>
            <a:custGeom>
              <a:avLst/>
              <a:gdLst>
                <a:gd name="T0" fmla="*/ 22 w 43"/>
                <a:gd name="T1" fmla="*/ 33 h 33"/>
                <a:gd name="T2" fmla="*/ 43 w 43"/>
                <a:gd name="T3" fmla="*/ 11 h 33"/>
                <a:gd name="T4" fmla="*/ 41 w 43"/>
                <a:gd name="T5" fmla="*/ 0 h 33"/>
                <a:gd name="T6" fmla="*/ 38 w 43"/>
                <a:gd name="T7" fmla="*/ 0 h 33"/>
                <a:gd name="T8" fmla="*/ 41 w 43"/>
                <a:gd name="T9" fmla="*/ 11 h 33"/>
                <a:gd name="T10" fmla="*/ 22 w 43"/>
                <a:gd name="T11" fmla="*/ 31 h 33"/>
                <a:gd name="T12" fmla="*/ 2 w 43"/>
                <a:gd name="T13" fmla="*/ 11 h 33"/>
                <a:gd name="T14" fmla="*/ 2 w 43"/>
                <a:gd name="T15" fmla="*/ 7 h 33"/>
                <a:gd name="T16" fmla="*/ 0 w 43"/>
                <a:gd name="T17" fmla="*/ 7 h 33"/>
                <a:gd name="T18" fmla="*/ 0 w 43"/>
                <a:gd name="T19" fmla="*/ 11 h 33"/>
                <a:gd name="T20" fmla="*/ 22 w 4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3">
                  <a:moveTo>
                    <a:pt x="22" y="33"/>
                  </a:moveTo>
                  <a:cubicBezTo>
                    <a:pt x="34" y="33"/>
                    <a:pt x="43" y="23"/>
                    <a:pt x="43" y="11"/>
                  </a:cubicBezTo>
                  <a:cubicBezTo>
                    <a:pt x="43" y="7"/>
                    <a:pt x="42" y="3"/>
                    <a:pt x="41" y="0"/>
                  </a:cubicBezTo>
                  <a:cubicBezTo>
                    <a:pt x="40" y="0"/>
                    <a:pt x="39" y="0"/>
                    <a:pt x="38" y="0"/>
                  </a:cubicBezTo>
                  <a:cubicBezTo>
                    <a:pt x="40" y="3"/>
                    <a:pt x="41" y="7"/>
                    <a:pt x="41" y="11"/>
                  </a:cubicBezTo>
                  <a:cubicBezTo>
                    <a:pt x="41" y="22"/>
                    <a:pt x="33" y="31"/>
                    <a:pt x="22" y="31"/>
                  </a:cubicBezTo>
                  <a:cubicBezTo>
                    <a:pt x="11" y="31"/>
                    <a:pt x="2" y="22"/>
                    <a:pt x="2" y="11"/>
                  </a:cubicBezTo>
                  <a:cubicBezTo>
                    <a:pt x="2" y="9"/>
                    <a:pt x="2" y="8"/>
                    <a:pt x="2" y="7"/>
                  </a:cubicBezTo>
                  <a:cubicBezTo>
                    <a:pt x="2" y="7"/>
                    <a:pt x="1" y="7"/>
                    <a:pt x="0" y="7"/>
                  </a:cubicBezTo>
                  <a:cubicBezTo>
                    <a:pt x="0" y="8"/>
                    <a:pt x="0" y="9"/>
                    <a:pt x="0" y="11"/>
                  </a:cubicBezTo>
                  <a:cubicBezTo>
                    <a:pt x="0" y="23"/>
                    <a:pt x="10" y="33"/>
                    <a:pt x="2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ïṧľîḍè"/>
            <p:cNvSpPr/>
            <p:nvPr/>
          </p:nvSpPr>
          <p:spPr bwMode="auto">
            <a:xfrm>
              <a:off x="5561" y="8192"/>
              <a:ext cx="72" cy="124"/>
            </a:xfrm>
            <a:custGeom>
              <a:avLst/>
              <a:gdLst>
                <a:gd name="T0" fmla="*/ 26 w 26"/>
                <a:gd name="T1" fmla="*/ 22 h 44"/>
                <a:gd name="T2" fmla="*/ 6 w 26"/>
                <a:gd name="T3" fmla="*/ 0 h 44"/>
                <a:gd name="T4" fmla="*/ 6 w 26"/>
                <a:gd name="T5" fmla="*/ 2 h 44"/>
                <a:gd name="T6" fmla="*/ 24 w 26"/>
                <a:gd name="T7" fmla="*/ 22 h 44"/>
                <a:gd name="T8" fmla="*/ 4 w 26"/>
                <a:gd name="T9" fmla="*/ 42 h 44"/>
                <a:gd name="T10" fmla="*/ 0 w 26"/>
                <a:gd name="T11" fmla="*/ 41 h 44"/>
                <a:gd name="T12" fmla="*/ 0 w 26"/>
                <a:gd name="T13" fmla="*/ 43 h 44"/>
                <a:gd name="T14" fmla="*/ 4 w 26"/>
                <a:gd name="T15" fmla="*/ 44 h 44"/>
                <a:gd name="T16" fmla="*/ 26 w 26"/>
                <a:gd name="T1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26" y="22"/>
                  </a:moveTo>
                  <a:cubicBezTo>
                    <a:pt x="26" y="11"/>
                    <a:pt x="17" y="1"/>
                    <a:pt x="6" y="0"/>
                  </a:cubicBezTo>
                  <a:cubicBezTo>
                    <a:pt x="6" y="1"/>
                    <a:pt x="6" y="2"/>
                    <a:pt x="6" y="2"/>
                  </a:cubicBezTo>
                  <a:cubicBezTo>
                    <a:pt x="16" y="3"/>
                    <a:pt x="24" y="12"/>
                    <a:pt x="24" y="22"/>
                  </a:cubicBezTo>
                  <a:cubicBezTo>
                    <a:pt x="24" y="33"/>
                    <a:pt x="15" y="42"/>
                    <a:pt x="4" y="42"/>
                  </a:cubicBezTo>
                  <a:cubicBezTo>
                    <a:pt x="2" y="42"/>
                    <a:pt x="1" y="41"/>
                    <a:pt x="0" y="41"/>
                  </a:cubicBezTo>
                  <a:cubicBezTo>
                    <a:pt x="0" y="42"/>
                    <a:pt x="0" y="43"/>
                    <a:pt x="0" y="43"/>
                  </a:cubicBezTo>
                  <a:cubicBezTo>
                    <a:pt x="1" y="43"/>
                    <a:pt x="2" y="44"/>
                    <a:pt x="4" y="44"/>
                  </a:cubicBezTo>
                  <a:cubicBezTo>
                    <a:pt x="16" y="44"/>
                    <a:pt x="26" y="34"/>
                    <a:pt x="2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îṩ1îḋé"/>
            <p:cNvSpPr/>
            <p:nvPr/>
          </p:nvSpPr>
          <p:spPr bwMode="auto">
            <a:xfrm>
              <a:off x="5547" y="7698"/>
              <a:ext cx="446" cy="708"/>
            </a:xfrm>
            <a:custGeom>
              <a:avLst/>
              <a:gdLst>
                <a:gd name="T0" fmla="*/ 3 w 160"/>
                <a:gd name="T1" fmla="*/ 253 h 253"/>
                <a:gd name="T2" fmla="*/ 4 w 160"/>
                <a:gd name="T3" fmla="*/ 240 h 253"/>
                <a:gd name="T4" fmla="*/ 9 w 160"/>
                <a:gd name="T5" fmla="*/ 197 h 253"/>
                <a:gd name="T6" fmla="*/ 13 w 160"/>
                <a:gd name="T7" fmla="*/ 176 h 253"/>
                <a:gd name="T8" fmla="*/ 17 w 160"/>
                <a:gd name="T9" fmla="*/ 164 h 253"/>
                <a:gd name="T10" fmla="*/ 28 w 160"/>
                <a:gd name="T11" fmla="*/ 155 h 253"/>
                <a:gd name="T12" fmla="*/ 106 w 160"/>
                <a:gd name="T13" fmla="*/ 137 h 253"/>
                <a:gd name="T14" fmla="*/ 142 w 160"/>
                <a:gd name="T15" fmla="*/ 133 h 253"/>
                <a:gd name="T16" fmla="*/ 154 w 160"/>
                <a:gd name="T17" fmla="*/ 133 h 253"/>
                <a:gd name="T18" fmla="*/ 158 w 160"/>
                <a:gd name="T19" fmla="*/ 133 h 253"/>
                <a:gd name="T20" fmla="*/ 160 w 160"/>
                <a:gd name="T21" fmla="*/ 133 h 253"/>
                <a:gd name="T22" fmla="*/ 90 w 160"/>
                <a:gd name="T23" fmla="*/ 0 h 253"/>
                <a:gd name="T24" fmla="*/ 87 w 160"/>
                <a:gd name="T25" fmla="*/ 2 h 253"/>
                <a:gd name="T26" fmla="*/ 157 w 160"/>
                <a:gd name="T27" fmla="*/ 132 h 253"/>
                <a:gd name="T28" fmla="*/ 158 w 160"/>
                <a:gd name="T29" fmla="*/ 131 h 253"/>
                <a:gd name="T30" fmla="*/ 158 w 160"/>
                <a:gd name="T31" fmla="*/ 130 h 253"/>
                <a:gd name="T32" fmla="*/ 93 w 160"/>
                <a:gd name="T33" fmla="*/ 135 h 253"/>
                <a:gd name="T34" fmla="*/ 45 w 160"/>
                <a:gd name="T35" fmla="*/ 145 h 253"/>
                <a:gd name="T36" fmla="*/ 26 w 160"/>
                <a:gd name="T37" fmla="*/ 152 h 253"/>
                <a:gd name="T38" fmla="*/ 15 w 160"/>
                <a:gd name="T39" fmla="*/ 162 h 253"/>
                <a:gd name="T40" fmla="*/ 11 w 160"/>
                <a:gd name="T41" fmla="*/ 170 h 253"/>
                <a:gd name="T42" fmla="*/ 3 w 160"/>
                <a:gd name="T43" fmla="*/ 220 h 253"/>
                <a:gd name="T44" fmla="*/ 0 w 160"/>
                <a:gd name="T45" fmla="*/ 252 h 253"/>
                <a:gd name="T46" fmla="*/ 3 w 160"/>
                <a:gd name="T4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3">
                  <a:moveTo>
                    <a:pt x="3" y="253"/>
                  </a:moveTo>
                  <a:cubicBezTo>
                    <a:pt x="3" y="253"/>
                    <a:pt x="3" y="248"/>
                    <a:pt x="4" y="240"/>
                  </a:cubicBezTo>
                  <a:cubicBezTo>
                    <a:pt x="5" y="229"/>
                    <a:pt x="7" y="212"/>
                    <a:pt x="9" y="197"/>
                  </a:cubicBezTo>
                  <a:cubicBezTo>
                    <a:pt x="10" y="189"/>
                    <a:pt x="12" y="182"/>
                    <a:pt x="13" y="176"/>
                  </a:cubicBezTo>
                  <a:cubicBezTo>
                    <a:pt x="14" y="170"/>
                    <a:pt x="16" y="166"/>
                    <a:pt x="17" y="164"/>
                  </a:cubicBezTo>
                  <a:cubicBezTo>
                    <a:pt x="19" y="160"/>
                    <a:pt x="23" y="158"/>
                    <a:pt x="28" y="155"/>
                  </a:cubicBezTo>
                  <a:cubicBezTo>
                    <a:pt x="45" y="146"/>
                    <a:pt x="78" y="140"/>
                    <a:pt x="106" y="137"/>
                  </a:cubicBezTo>
                  <a:cubicBezTo>
                    <a:pt x="120" y="135"/>
                    <a:pt x="133" y="134"/>
                    <a:pt x="142" y="133"/>
                  </a:cubicBezTo>
                  <a:cubicBezTo>
                    <a:pt x="147" y="133"/>
                    <a:pt x="151" y="133"/>
                    <a:pt x="154" y="133"/>
                  </a:cubicBezTo>
                  <a:cubicBezTo>
                    <a:pt x="156" y="133"/>
                    <a:pt x="158" y="133"/>
                    <a:pt x="158" y="133"/>
                  </a:cubicBezTo>
                  <a:cubicBezTo>
                    <a:pt x="160" y="133"/>
                    <a:pt x="160" y="133"/>
                    <a:pt x="160" y="133"/>
                  </a:cubicBezTo>
                  <a:cubicBezTo>
                    <a:pt x="90" y="0"/>
                    <a:pt x="90" y="0"/>
                    <a:pt x="90" y="0"/>
                  </a:cubicBezTo>
                  <a:cubicBezTo>
                    <a:pt x="87" y="2"/>
                    <a:pt x="87" y="2"/>
                    <a:pt x="87" y="2"/>
                  </a:cubicBezTo>
                  <a:cubicBezTo>
                    <a:pt x="157" y="132"/>
                    <a:pt x="157" y="132"/>
                    <a:pt x="157" y="132"/>
                  </a:cubicBezTo>
                  <a:cubicBezTo>
                    <a:pt x="158" y="131"/>
                    <a:pt x="158" y="131"/>
                    <a:pt x="158" y="131"/>
                  </a:cubicBezTo>
                  <a:cubicBezTo>
                    <a:pt x="158" y="130"/>
                    <a:pt x="158" y="130"/>
                    <a:pt x="158" y="130"/>
                  </a:cubicBezTo>
                  <a:cubicBezTo>
                    <a:pt x="158" y="130"/>
                    <a:pt x="127" y="131"/>
                    <a:pt x="93" y="135"/>
                  </a:cubicBezTo>
                  <a:cubicBezTo>
                    <a:pt x="76" y="138"/>
                    <a:pt x="59" y="141"/>
                    <a:pt x="45" y="145"/>
                  </a:cubicBezTo>
                  <a:cubicBezTo>
                    <a:pt x="38" y="147"/>
                    <a:pt x="31" y="149"/>
                    <a:pt x="26" y="152"/>
                  </a:cubicBezTo>
                  <a:cubicBezTo>
                    <a:pt x="21" y="155"/>
                    <a:pt x="17" y="158"/>
                    <a:pt x="15" y="162"/>
                  </a:cubicBezTo>
                  <a:cubicBezTo>
                    <a:pt x="13" y="164"/>
                    <a:pt x="12" y="166"/>
                    <a:pt x="11" y="170"/>
                  </a:cubicBezTo>
                  <a:cubicBezTo>
                    <a:pt x="8" y="182"/>
                    <a:pt x="5" y="202"/>
                    <a:pt x="3" y="220"/>
                  </a:cubicBezTo>
                  <a:cubicBezTo>
                    <a:pt x="1" y="238"/>
                    <a:pt x="0" y="252"/>
                    <a:pt x="0" y="252"/>
                  </a:cubicBezTo>
                  <a:cubicBezTo>
                    <a:pt x="3" y="253"/>
                    <a:pt x="3" y="253"/>
                    <a:pt x="3" y="2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îṣļíḓe"/>
            <p:cNvSpPr/>
            <p:nvPr/>
          </p:nvSpPr>
          <p:spPr bwMode="auto">
            <a:xfrm>
              <a:off x="5521" y="7339"/>
              <a:ext cx="238"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is1ídé"/>
            <p:cNvSpPr/>
            <p:nvPr/>
          </p:nvSpPr>
          <p:spPr bwMode="auto">
            <a:xfrm>
              <a:off x="5516" y="7334"/>
              <a:ext cx="246" cy="140"/>
            </a:xfrm>
            <a:custGeom>
              <a:avLst/>
              <a:gdLst>
                <a:gd name="T0" fmla="*/ 87 w 88"/>
                <a:gd name="T1" fmla="*/ 25 h 50"/>
                <a:gd name="T2" fmla="*/ 85 w 88"/>
                <a:gd name="T3" fmla="*/ 25 h 50"/>
                <a:gd name="T4" fmla="*/ 82 w 88"/>
                <a:gd name="T5" fmla="*/ 33 h 50"/>
                <a:gd name="T6" fmla="*/ 44 w 88"/>
                <a:gd name="T7" fmla="*/ 47 h 50"/>
                <a:gd name="T8" fmla="*/ 15 w 88"/>
                <a:gd name="T9" fmla="*/ 40 h 50"/>
                <a:gd name="T10" fmla="*/ 6 w 88"/>
                <a:gd name="T11" fmla="*/ 33 h 50"/>
                <a:gd name="T12" fmla="*/ 3 w 88"/>
                <a:gd name="T13" fmla="*/ 25 h 50"/>
                <a:gd name="T14" fmla="*/ 6 w 88"/>
                <a:gd name="T15" fmla="*/ 17 h 50"/>
                <a:gd name="T16" fmla="*/ 44 w 88"/>
                <a:gd name="T17" fmla="*/ 3 h 50"/>
                <a:gd name="T18" fmla="*/ 73 w 88"/>
                <a:gd name="T19" fmla="*/ 10 h 50"/>
                <a:gd name="T20" fmla="*/ 82 w 88"/>
                <a:gd name="T21" fmla="*/ 17 h 50"/>
                <a:gd name="T22" fmla="*/ 85 w 88"/>
                <a:gd name="T23" fmla="*/ 25 h 50"/>
                <a:gd name="T24" fmla="*/ 87 w 88"/>
                <a:gd name="T25" fmla="*/ 25 h 50"/>
                <a:gd name="T26" fmla="*/ 88 w 88"/>
                <a:gd name="T27" fmla="*/ 25 h 50"/>
                <a:gd name="T28" fmla="*/ 84 w 88"/>
                <a:gd name="T29" fmla="*/ 15 h 50"/>
                <a:gd name="T30" fmla="*/ 44 w 88"/>
                <a:gd name="T31" fmla="*/ 0 h 50"/>
                <a:gd name="T32" fmla="*/ 13 w 88"/>
                <a:gd name="T33" fmla="*/ 7 h 50"/>
                <a:gd name="T34" fmla="*/ 4 w 88"/>
                <a:gd name="T35" fmla="*/ 15 h 50"/>
                <a:gd name="T36" fmla="*/ 0 w 88"/>
                <a:gd name="T37" fmla="*/ 25 h 50"/>
                <a:gd name="T38" fmla="*/ 4 w 88"/>
                <a:gd name="T39" fmla="*/ 35 h 50"/>
                <a:gd name="T40" fmla="*/ 44 w 88"/>
                <a:gd name="T41" fmla="*/ 50 h 50"/>
                <a:gd name="T42" fmla="*/ 75 w 88"/>
                <a:gd name="T43" fmla="*/ 43 h 50"/>
                <a:gd name="T44" fmla="*/ 84 w 88"/>
                <a:gd name="T45" fmla="*/ 35 h 50"/>
                <a:gd name="T46" fmla="*/ 88 w 88"/>
                <a:gd name="T47" fmla="*/ 25 h 50"/>
                <a:gd name="T48" fmla="*/ 87 w 88"/>
                <a:gd name="T4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50">
                  <a:moveTo>
                    <a:pt x="87" y="25"/>
                  </a:moveTo>
                  <a:cubicBezTo>
                    <a:pt x="85" y="25"/>
                    <a:pt x="85" y="25"/>
                    <a:pt x="85" y="25"/>
                  </a:cubicBezTo>
                  <a:cubicBezTo>
                    <a:pt x="85" y="28"/>
                    <a:pt x="84" y="30"/>
                    <a:pt x="82" y="33"/>
                  </a:cubicBezTo>
                  <a:cubicBezTo>
                    <a:pt x="76" y="41"/>
                    <a:pt x="61" y="47"/>
                    <a:pt x="44" y="47"/>
                  </a:cubicBezTo>
                  <a:cubicBezTo>
                    <a:pt x="33" y="47"/>
                    <a:pt x="22" y="44"/>
                    <a:pt x="15" y="40"/>
                  </a:cubicBezTo>
                  <a:cubicBezTo>
                    <a:pt x="11" y="38"/>
                    <a:pt x="8" y="36"/>
                    <a:pt x="6" y="33"/>
                  </a:cubicBezTo>
                  <a:cubicBezTo>
                    <a:pt x="4" y="30"/>
                    <a:pt x="3" y="28"/>
                    <a:pt x="3" y="25"/>
                  </a:cubicBezTo>
                  <a:cubicBezTo>
                    <a:pt x="3" y="22"/>
                    <a:pt x="4" y="19"/>
                    <a:pt x="6" y="17"/>
                  </a:cubicBezTo>
                  <a:cubicBezTo>
                    <a:pt x="12" y="9"/>
                    <a:pt x="27" y="3"/>
                    <a:pt x="44" y="3"/>
                  </a:cubicBezTo>
                  <a:cubicBezTo>
                    <a:pt x="56" y="3"/>
                    <a:pt x="66" y="6"/>
                    <a:pt x="73" y="10"/>
                  </a:cubicBezTo>
                  <a:cubicBezTo>
                    <a:pt x="77" y="12"/>
                    <a:pt x="80" y="14"/>
                    <a:pt x="82" y="17"/>
                  </a:cubicBezTo>
                  <a:cubicBezTo>
                    <a:pt x="84" y="19"/>
                    <a:pt x="85" y="22"/>
                    <a:pt x="85" y="25"/>
                  </a:cubicBezTo>
                  <a:cubicBezTo>
                    <a:pt x="87" y="25"/>
                    <a:pt x="87" y="25"/>
                    <a:pt x="87" y="25"/>
                  </a:cubicBezTo>
                  <a:cubicBezTo>
                    <a:pt x="88" y="25"/>
                    <a:pt x="88" y="25"/>
                    <a:pt x="88" y="25"/>
                  </a:cubicBezTo>
                  <a:cubicBezTo>
                    <a:pt x="88" y="21"/>
                    <a:pt x="87" y="18"/>
                    <a:pt x="84" y="15"/>
                  </a:cubicBezTo>
                  <a:cubicBezTo>
                    <a:pt x="78" y="6"/>
                    <a:pt x="62" y="0"/>
                    <a:pt x="44" y="0"/>
                  </a:cubicBezTo>
                  <a:cubicBezTo>
                    <a:pt x="32" y="0"/>
                    <a:pt x="21" y="3"/>
                    <a:pt x="13" y="7"/>
                  </a:cubicBezTo>
                  <a:cubicBezTo>
                    <a:pt x="9" y="9"/>
                    <a:pt x="6" y="12"/>
                    <a:pt x="4" y="15"/>
                  </a:cubicBezTo>
                  <a:cubicBezTo>
                    <a:pt x="2" y="18"/>
                    <a:pt x="0" y="21"/>
                    <a:pt x="0" y="25"/>
                  </a:cubicBezTo>
                  <a:cubicBezTo>
                    <a:pt x="0" y="28"/>
                    <a:pt x="2" y="32"/>
                    <a:pt x="4" y="35"/>
                  </a:cubicBezTo>
                  <a:cubicBezTo>
                    <a:pt x="11" y="44"/>
                    <a:pt x="26" y="50"/>
                    <a:pt x="44" y="50"/>
                  </a:cubicBezTo>
                  <a:cubicBezTo>
                    <a:pt x="56" y="50"/>
                    <a:pt x="67" y="47"/>
                    <a:pt x="75" y="43"/>
                  </a:cubicBezTo>
                  <a:cubicBezTo>
                    <a:pt x="79" y="41"/>
                    <a:pt x="82" y="38"/>
                    <a:pt x="84" y="35"/>
                  </a:cubicBezTo>
                  <a:cubicBezTo>
                    <a:pt x="87" y="32"/>
                    <a:pt x="88" y="28"/>
                    <a:pt x="88" y="25"/>
                  </a:cubicBezTo>
                  <a:lnTo>
                    <a:pt x="87" y="2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î$1îḋê"/>
            <p:cNvSpPr/>
            <p:nvPr/>
          </p:nvSpPr>
          <p:spPr bwMode="auto">
            <a:xfrm>
              <a:off x="5383" y="6850"/>
              <a:ext cx="336" cy="565"/>
            </a:xfrm>
            <a:custGeom>
              <a:avLst/>
              <a:gdLst>
                <a:gd name="T0" fmla="*/ 42 w 120"/>
                <a:gd name="T1" fmla="*/ 0 h 202"/>
                <a:gd name="T2" fmla="*/ 78 w 120"/>
                <a:gd name="T3" fmla="*/ 0 h 202"/>
                <a:gd name="T4" fmla="*/ 120 w 120"/>
                <a:gd name="T5" fmla="*/ 48 h 202"/>
                <a:gd name="T6" fmla="*/ 120 w 120"/>
                <a:gd name="T7" fmla="*/ 103 h 202"/>
                <a:gd name="T8" fmla="*/ 120 w 120"/>
                <a:gd name="T9" fmla="*/ 107 h 202"/>
                <a:gd name="T10" fmla="*/ 120 w 120"/>
                <a:gd name="T11" fmla="*/ 112 h 202"/>
                <a:gd name="T12" fmla="*/ 120 w 120"/>
                <a:gd name="T13" fmla="*/ 145 h 202"/>
                <a:gd name="T14" fmla="*/ 120 w 120"/>
                <a:gd name="T15" fmla="*/ 147 h 202"/>
                <a:gd name="T16" fmla="*/ 120 w 120"/>
                <a:gd name="T17" fmla="*/ 180 h 202"/>
                <a:gd name="T18" fmla="*/ 98 w 120"/>
                <a:gd name="T19" fmla="*/ 202 h 202"/>
                <a:gd name="T20" fmla="*/ 85 w 120"/>
                <a:gd name="T21" fmla="*/ 202 h 202"/>
                <a:gd name="T22" fmla="*/ 63 w 120"/>
                <a:gd name="T23" fmla="*/ 180 h 202"/>
                <a:gd name="T24" fmla="*/ 63 w 120"/>
                <a:gd name="T25" fmla="*/ 151 h 202"/>
                <a:gd name="T26" fmla="*/ 42 w 120"/>
                <a:gd name="T27" fmla="*/ 151 h 202"/>
                <a:gd name="T28" fmla="*/ 0 w 120"/>
                <a:gd name="T29" fmla="*/ 103 h 202"/>
                <a:gd name="T30" fmla="*/ 0 w 120"/>
                <a:gd name="T31" fmla="*/ 48 h 202"/>
                <a:gd name="T32" fmla="*/ 42 w 120"/>
                <a:gd name="T3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2">
                  <a:moveTo>
                    <a:pt x="42" y="0"/>
                  </a:moveTo>
                  <a:cubicBezTo>
                    <a:pt x="78" y="0"/>
                    <a:pt x="78" y="0"/>
                    <a:pt x="78" y="0"/>
                  </a:cubicBezTo>
                  <a:cubicBezTo>
                    <a:pt x="101" y="0"/>
                    <a:pt x="120" y="22"/>
                    <a:pt x="120" y="48"/>
                  </a:cubicBezTo>
                  <a:cubicBezTo>
                    <a:pt x="120" y="103"/>
                    <a:pt x="120" y="103"/>
                    <a:pt x="120" y="103"/>
                  </a:cubicBezTo>
                  <a:cubicBezTo>
                    <a:pt x="120" y="104"/>
                    <a:pt x="120" y="106"/>
                    <a:pt x="120" y="107"/>
                  </a:cubicBezTo>
                  <a:cubicBezTo>
                    <a:pt x="120" y="109"/>
                    <a:pt x="120" y="110"/>
                    <a:pt x="120" y="112"/>
                  </a:cubicBezTo>
                  <a:cubicBezTo>
                    <a:pt x="120" y="145"/>
                    <a:pt x="120" y="145"/>
                    <a:pt x="120" y="145"/>
                  </a:cubicBezTo>
                  <a:cubicBezTo>
                    <a:pt x="120" y="147"/>
                    <a:pt x="120" y="147"/>
                    <a:pt x="120" y="147"/>
                  </a:cubicBezTo>
                  <a:cubicBezTo>
                    <a:pt x="120" y="180"/>
                    <a:pt x="120" y="180"/>
                    <a:pt x="120" y="180"/>
                  </a:cubicBezTo>
                  <a:cubicBezTo>
                    <a:pt x="120" y="192"/>
                    <a:pt x="110" y="202"/>
                    <a:pt x="98" y="202"/>
                  </a:cubicBezTo>
                  <a:cubicBezTo>
                    <a:pt x="85" y="202"/>
                    <a:pt x="85" y="202"/>
                    <a:pt x="85" y="202"/>
                  </a:cubicBezTo>
                  <a:cubicBezTo>
                    <a:pt x="73" y="202"/>
                    <a:pt x="63" y="192"/>
                    <a:pt x="63" y="180"/>
                  </a:cubicBezTo>
                  <a:cubicBezTo>
                    <a:pt x="63" y="151"/>
                    <a:pt x="63" y="151"/>
                    <a:pt x="63" y="151"/>
                  </a:cubicBezTo>
                  <a:cubicBezTo>
                    <a:pt x="42" y="151"/>
                    <a:pt x="42" y="151"/>
                    <a:pt x="42" y="151"/>
                  </a:cubicBezTo>
                  <a:cubicBezTo>
                    <a:pt x="19" y="151"/>
                    <a:pt x="0" y="129"/>
                    <a:pt x="0" y="103"/>
                  </a:cubicBezTo>
                  <a:cubicBezTo>
                    <a:pt x="0" y="48"/>
                    <a:pt x="0" y="48"/>
                    <a:pt x="0" y="48"/>
                  </a:cubicBezTo>
                  <a:cubicBezTo>
                    <a:pt x="0" y="22"/>
                    <a:pt x="19"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ïšlïḓê"/>
            <p:cNvSpPr/>
            <p:nvPr/>
          </p:nvSpPr>
          <p:spPr bwMode="auto">
            <a:xfrm>
              <a:off x="5382" y="6844"/>
              <a:ext cx="343" cy="574"/>
            </a:xfrm>
            <a:custGeom>
              <a:avLst/>
              <a:gdLst>
                <a:gd name="T0" fmla="*/ 43 w 123"/>
                <a:gd name="T1" fmla="*/ 2 h 205"/>
                <a:gd name="T2" fmla="*/ 43 w 123"/>
                <a:gd name="T3" fmla="*/ 3 h 205"/>
                <a:gd name="T4" fmla="*/ 79 w 123"/>
                <a:gd name="T5" fmla="*/ 3 h 205"/>
                <a:gd name="T6" fmla="*/ 107 w 123"/>
                <a:gd name="T7" fmla="*/ 17 h 205"/>
                <a:gd name="T8" fmla="*/ 119 w 123"/>
                <a:gd name="T9" fmla="*/ 50 h 205"/>
                <a:gd name="T10" fmla="*/ 119 w 123"/>
                <a:gd name="T11" fmla="*/ 105 h 205"/>
                <a:gd name="T12" fmla="*/ 119 w 123"/>
                <a:gd name="T13" fmla="*/ 109 h 205"/>
                <a:gd name="T14" fmla="*/ 119 w 123"/>
                <a:gd name="T15" fmla="*/ 109 h 205"/>
                <a:gd name="T16" fmla="*/ 119 w 123"/>
                <a:gd name="T17" fmla="*/ 109 h 205"/>
                <a:gd name="T18" fmla="*/ 120 w 123"/>
                <a:gd name="T19" fmla="*/ 114 h 205"/>
                <a:gd name="T20" fmla="*/ 120 w 123"/>
                <a:gd name="T21" fmla="*/ 147 h 205"/>
                <a:gd name="T22" fmla="*/ 120 w 123"/>
                <a:gd name="T23" fmla="*/ 149 h 205"/>
                <a:gd name="T24" fmla="*/ 120 w 123"/>
                <a:gd name="T25" fmla="*/ 182 h 205"/>
                <a:gd name="T26" fmla="*/ 114 w 123"/>
                <a:gd name="T27" fmla="*/ 197 h 205"/>
                <a:gd name="T28" fmla="*/ 99 w 123"/>
                <a:gd name="T29" fmla="*/ 202 h 205"/>
                <a:gd name="T30" fmla="*/ 86 w 123"/>
                <a:gd name="T31" fmla="*/ 202 h 205"/>
                <a:gd name="T32" fmla="*/ 71 w 123"/>
                <a:gd name="T33" fmla="*/ 197 h 205"/>
                <a:gd name="T34" fmla="*/ 65 w 123"/>
                <a:gd name="T35" fmla="*/ 182 h 205"/>
                <a:gd name="T36" fmla="*/ 65 w 123"/>
                <a:gd name="T37" fmla="*/ 151 h 205"/>
                <a:gd name="T38" fmla="*/ 43 w 123"/>
                <a:gd name="T39" fmla="*/ 151 h 205"/>
                <a:gd name="T40" fmla="*/ 15 w 123"/>
                <a:gd name="T41" fmla="*/ 138 h 205"/>
                <a:gd name="T42" fmla="*/ 3 w 123"/>
                <a:gd name="T43" fmla="*/ 105 h 205"/>
                <a:gd name="T44" fmla="*/ 3 w 123"/>
                <a:gd name="T45" fmla="*/ 50 h 205"/>
                <a:gd name="T46" fmla="*/ 15 w 123"/>
                <a:gd name="T47" fmla="*/ 17 h 205"/>
                <a:gd name="T48" fmla="*/ 43 w 123"/>
                <a:gd name="T49" fmla="*/ 3 h 205"/>
                <a:gd name="T50" fmla="*/ 43 w 123"/>
                <a:gd name="T51" fmla="*/ 2 h 205"/>
                <a:gd name="T52" fmla="*/ 43 w 123"/>
                <a:gd name="T53" fmla="*/ 0 h 205"/>
                <a:gd name="T54" fmla="*/ 12 w 123"/>
                <a:gd name="T55" fmla="*/ 15 h 205"/>
                <a:gd name="T56" fmla="*/ 0 w 123"/>
                <a:gd name="T57" fmla="*/ 50 h 205"/>
                <a:gd name="T58" fmla="*/ 0 w 123"/>
                <a:gd name="T59" fmla="*/ 105 h 205"/>
                <a:gd name="T60" fmla="*/ 12 w 123"/>
                <a:gd name="T61" fmla="*/ 140 h 205"/>
                <a:gd name="T62" fmla="*/ 43 w 123"/>
                <a:gd name="T63" fmla="*/ 154 h 205"/>
                <a:gd name="T64" fmla="*/ 62 w 123"/>
                <a:gd name="T65" fmla="*/ 154 h 205"/>
                <a:gd name="T66" fmla="*/ 62 w 123"/>
                <a:gd name="T67" fmla="*/ 182 h 205"/>
                <a:gd name="T68" fmla="*/ 86 w 123"/>
                <a:gd name="T69" fmla="*/ 205 h 205"/>
                <a:gd name="T70" fmla="*/ 99 w 123"/>
                <a:gd name="T71" fmla="*/ 205 h 205"/>
                <a:gd name="T72" fmla="*/ 123 w 123"/>
                <a:gd name="T73" fmla="*/ 182 h 205"/>
                <a:gd name="T74" fmla="*/ 123 w 123"/>
                <a:gd name="T75" fmla="*/ 149 h 205"/>
                <a:gd name="T76" fmla="*/ 123 w 123"/>
                <a:gd name="T77" fmla="*/ 147 h 205"/>
                <a:gd name="T78" fmla="*/ 123 w 123"/>
                <a:gd name="T79" fmla="*/ 114 h 205"/>
                <a:gd name="T80" fmla="*/ 122 w 123"/>
                <a:gd name="T81" fmla="*/ 109 h 205"/>
                <a:gd name="T82" fmla="*/ 121 w 123"/>
                <a:gd name="T83" fmla="*/ 109 h 205"/>
                <a:gd name="T84" fmla="*/ 122 w 123"/>
                <a:gd name="T85" fmla="*/ 109 h 205"/>
                <a:gd name="T86" fmla="*/ 122 w 123"/>
                <a:gd name="T87" fmla="*/ 105 h 205"/>
                <a:gd name="T88" fmla="*/ 122 w 123"/>
                <a:gd name="T89" fmla="*/ 50 h 205"/>
                <a:gd name="T90" fmla="*/ 110 w 123"/>
                <a:gd name="T91" fmla="*/ 15 h 205"/>
                <a:gd name="T92" fmla="*/ 79 w 123"/>
                <a:gd name="T93" fmla="*/ 0 h 205"/>
                <a:gd name="T94" fmla="*/ 43 w 123"/>
                <a:gd name="T95" fmla="*/ 0 h 205"/>
                <a:gd name="T96" fmla="*/ 43 w 123"/>
                <a:gd name="T97" fmla="*/ 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205">
                  <a:moveTo>
                    <a:pt x="43" y="2"/>
                  </a:moveTo>
                  <a:cubicBezTo>
                    <a:pt x="43" y="3"/>
                    <a:pt x="43" y="3"/>
                    <a:pt x="43" y="3"/>
                  </a:cubicBezTo>
                  <a:cubicBezTo>
                    <a:pt x="79" y="3"/>
                    <a:pt x="79" y="3"/>
                    <a:pt x="79" y="3"/>
                  </a:cubicBezTo>
                  <a:cubicBezTo>
                    <a:pt x="90" y="3"/>
                    <a:pt x="100" y="9"/>
                    <a:pt x="107" y="17"/>
                  </a:cubicBezTo>
                  <a:cubicBezTo>
                    <a:pt x="115" y="26"/>
                    <a:pt x="119" y="37"/>
                    <a:pt x="119" y="50"/>
                  </a:cubicBezTo>
                  <a:cubicBezTo>
                    <a:pt x="119" y="105"/>
                    <a:pt x="119" y="105"/>
                    <a:pt x="119" y="105"/>
                  </a:cubicBezTo>
                  <a:cubicBezTo>
                    <a:pt x="119" y="106"/>
                    <a:pt x="119" y="108"/>
                    <a:pt x="119" y="109"/>
                  </a:cubicBezTo>
                  <a:cubicBezTo>
                    <a:pt x="119" y="109"/>
                    <a:pt x="119" y="109"/>
                    <a:pt x="119" y="109"/>
                  </a:cubicBezTo>
                  <a:cubicBezTo>
                    <a:pt x="119" y="109"/>
                    <a:pt x="119" y="109"/>
                    <a:pt x="119" y="109"/>
                  </a:cubicBezTo>
                  <a:cubicBezTo>
                    <a:pt x="120" y="111"/>
                    <a:pt x="120" y="113"/>
                    <a:pt x="120" y="114"/>
                  </a:cubicBezTo>
                  <a:cubicBezTo>
                    <a:pt x="120" y="147"/>
                    <a:pt x="120" y="147"/>
                    <a:pt x="120" y="147"/>
                  </a:cubicBezTo>
                  <a:cubicBezTo>
                    <a:pt x="120" y="149"/>
                    <a:pt x="120" y="149"/>
                    <a:pt x="120" y="149"/>
                  </a:cubicBezTo>
                  <a:cubicBezTo>
                    <a:pt x="120" y="182"/>
                    <a:pt x="120" y="182"/>
                    <a:pt x="120" y="182"/>
                  </a:cubicBezTo>
                  <a:cubicBezTo>
                    <a:pt x="120" y="188"/>
                    <a:pt x="118" y="193"/>
                    <a:pt x="114" y="197"/>
                  </a:cubicBezTo>
                  <a:cubicBezTo>
                    <a:pt x="110" y="200"/>
                    <a:pt x="105" y="202"/>
                    <a:pt x="99" y="202"/>
                  </a:cubicBezTo>
                  <a:cubicBezTo>
                    <a:pt x="86" y="202"/>
                    <a:pt x="86" y="202"/>
                    <a:pt x="86" y="202"/>
                  </a:cubicBezTo>
                  <a:cubicBezTo>
                    <a:pt x="80" y="202"/>
                    <a:pt x="75" y="200"/>
                    <a:pt x="71" y="197"/>
                  </a:cubicBezTo>
                  <a:cubicBezTo>
                    <a:pt x="68" y="193"/>
                    <a:pt x="65" y="188"/>
                    <a:pt x="65" y="182"/>
                  </a:cubicBezTo>
                  <a:cubicBezTo>
                    <a:pt x="65" y="151"/>
                    <a:pt x="65" y="151"/>
                    <a:pt x="65" y="151"/>
                  </a:cubicBezTo>
                  <a:cubicBezTo>
                    <a:pt x="43" y="151"/>
                    <a:pt x="43" y="151"/>
                    <a:pt x="43" y="151"/>
                  </a:cubicBezTo>
                  <a:cubicBezTo>
                    <a:pt x="32" y="151"/>
                    <a:pt x="22" y="146"/>
                    <a:pt x="15" y="138"/>
                  </a:cubicBezTo>
                  <a:cubicBezTo>
                    <a:pt x="7" y="129"/>
                    <a:pt x="3" y="118"/>
                    <a:pt x="3" y="105"/>
                  </a:cubicBezTo>
                  <a:cubicBezTo>
                    <a:pt x="3" y="50"/>
                    <a:pt x="3" y="50"/>
                    <a:pt x="3" y="50"/>
                  </a:cubicBezTo>
                  <a:cubicBezTo>
                    <a:pt x="3" y="37"/>
                    <a:pt x="7" y="26"/>
                    <a:pt x="15" y="17"/>
                  </a:cubicBezTo>
                  <a:cubicBezTo>
                    <a:pt x="22" y="9"/>
                    <a:pt x="32" y="3"/>
                    <a:pt x="43" y="3"/>
                  </a:cubicBezTo>
                  <a:cubicBezTo>
                    <a:pt x="43" y="2"/>
                    <a:pt x="43" y="2"/>
                    <a:pt x="43" y="2"/>
                  </a:cubicBezTo>
                  <a:cubicBezTo>
                    <a:pt x="43" y="0"/>
                    <a:pt x="43" y="0"/>
                    <a:pt x="43" y="0"/>
                  </a:cubicBezTo>
                  <a:cubicBezTo>
                    <a:pt x="31" y="0"/>
                    <a:pt x="20" y="6"/>
                    <a:pt x="12" y="15"/>
                  </a:cubicBezTo>
                  <a:cubicBezTo>
                    <a:pt x="4" y="24"/>
                    <a:pt x="0" y="37"/>
                    <a:pt x="0" y="50"/>
                  </a:cubicBezTo>
                  <a:cubicBezTo>
                    <a:pt x="0" y="105"/>
                    <a:pt x="0" y="105"/>
                    <a:pt x="0" y="105"/>
                  </a:cubicBezTo>
                  <a:cubicBezTo>
                    <a:pt x="0" y="118"/>
                    <a:pt x="4" y="131"/>
                    <a:pt x="12" y="140"/>
                  </a:cubicBezTo>
                  <a:cubicBezTo>
                    <a:pt x="20" y="149"/>
                    <a:pt x="31" y="154"/>
                    <a:pt x="43" y="154"/>
                  </a:cubicBezTo>
                  <a:cubicBezTo>
                    <a:pt x="62" y="154"/>
                    <a:pt x="62" y="154"/>
                    <a:pt x="62" y="154"/>
                  </a:cubicBezTo>
                  <a:cubicBezTo>
                    <a:pt x="62" y="182"/>
                    <a:pt x="62" y="182"/>
                    <a:pt x="62" y="182"/>
                  </a:cubicBezTo>
                  <a:cubicBezTo>
                    <a:pt x="62" y="195"/>
                    <a:pt x="73" y="205"/>
                    <a:pt x="86" y="205"/>
                  </a:cubicBezTo>
                  <a:cubicBezTo>
                    <a:pt x="99" y="205"/>
                    <a:pt x="99" y="205"/>
                    <a:pt x="99" y="205"/>
                  </a:cubicBezTo>
                  <a:cubicBezTo>
                    <a:pt x="112" y="205"/>
                    <a:pt x="123" y="195"/>
                    <a:pt x="123" y="182"/>
                  </a:cubicBezTo>
                  <a:cubicBezTo>
                    <a:pt x="123" y="149"/>
                    <a:pt x="123" y="149"/>
                    <a:pt x="123" y="149"/>
                  </a:cubicBezTo>
                  <a:cubicBezTo>
                    <a:pt x="123" y="147"/>
                    <a:pt x="123" y="147"/>
                    <a:pt x="123" y="147"/>
                  </a:cubicBezTo>
                  <a:cubicBezTo>
                    <a:pt x="123" y="114"/>
                    <a:pt x="123" y="114"/>
                    <a:pt x="123" y="114"/>
                  </a:cubicBezTo>
                  <a:cubicBezTo>
                    <a:pt x="123" y="112"/>
                    <a:pt x="123" y="111"/>
                    <a:pt x="122" y="109"/>
                  </a:cubicBezTo>
                  <a:cubicBezTo>
                    <a:pt x="121" y="109"/>
                    <a:pt x="121" y="109"/>
                    <a:pt x="121" y="109"/>
                  </a:cubicBezTo>
                  <a:cubicBezTo>
                    <a:pt x="122" y="109"/>
                    <a:pt x="122" y="109"/>
                    <a:pt x="122" y="109"/>
                  </a:cubicBezTo>
                  <a:cubicBezTo>
                    <a:pt x="122" y="108"/>
                    <a:pt x="122" y="106"/>
                    <a:pt x="122" y="105"/>
                  </a:cubicBezTo>
                  <a:cubicBezTo>
                    <a:pt x="122" y="50"/>
                    <a:pt x="122" y="50"/>
                    <a:pt x="122" y="50"/>
                  </a:cubicBezTo>
                  <a:cubicBezTo>
                    <a:pt x="122" y="37"/>
                    <a:pt x="118" y="24"/>
                    <a:pt x="110" y="15"/>
                  </a:cubicBezTo>
                  <a:cubicBezTo>
                    <a:pt x="102" y="6"/>
                    <a:pt x="91" y="0"/>
                    <a:pt x="79" y="0"/>
                  </a:cubicBezTo>
                  <a:cubicBezTo>
                    <a:pt x="43" y="0"/>
                    <a:pt x="43" y="0"/>
                    <a:pt x="43" y="0"/>
                  </a:cubicBezTo>
                  <a:lnTo>
                    <a:pt x="43"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ïślïḑe"/>
            <p:cNvSpPr/>
            <p:nvPr/>
          </p:nvSpPr>
          <p:spPr bwMode="auto">
            <a:xfrm>
              <a:off x="5132" y="6598"/>
              <a:ext cx="784" cy="612"/>
            </a:xfrm>
            <a:custGeom>
              <a:avLst/>
              <a:gdLst>
                <a:gd name="T0" fmla="*/ 201 w 280"/>
                <a:gd name="T1" fmla="*/ 175 h 219"/>
                <a:gd name="T2" fmla="*/ 194 w 280"/>
                <a:gd name="T3" fmla="*/ 132 h 219"/>
                <a:gd name="T4" fmla="*/ 38 w 280"/>
                <a:gd name="T5" fmla="*/ 90 h 219"/>
                <a:gd name="T6" fmla="*/ 60 w 280"/>
                <a:gd name="T7" fmla="*/ 13 h 219"/>
                <a:gd name="T8" fmla="*/ 102 w 280"/>
                <a:gd name="T9" fmla="*/ 44 h 219"/>
                <a:gd name="T10" fmla="*/ 102 w 280"/>
                <a:gd name="T11" fmla="*/ 7 h 219"/>
                <a:gd name="T12" fmla="*/ 155 w 280"/>
                <a:gd name="T13" fmla="*/ 45 h 219"/>
                <a:gd name="T14" fmla="*/ 254 w 280"/>
                <a:gd name="T15" fmla="*/ 90 h 219"/>
                <a:gd name="T16" fmla="*/ 211 w 280"/>
                <a:gd name="T17" fmla="*/ 219 h 219"/>
                <a:gd name="T18" fmla="*/ 207 w 280"/>
                <a:gd name="T19" fmla="*/ 192 h 219"/>
                <a:gd name="T20" fmla="*/ 201 w 280"/>
                <a:gd name="T21" fmla="*/ 17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19">
                  <a:moveTo>
                    <a:pt x="201" y="175"/>
                  </a:moveTo>
                  <a:cubicBezTo>
                    <a:pt x="194" y="132"/>
                    <a:pt x="194" y="132"/>
                    <a:pt x="194" y="132"/>
                  </a:cubicBezTo>
                  <a:cubicBezTo>
                    <a:pt x="194" y="132"/>
                    <a:pt x="76" y="147"/>
                    <a:pt x="38" y="90"/>
                  </a:cubicBezTo>
                  <a:cubicBezTo>
                    <a:pt x="0" y="33"/>
                    <a:pt x="40" y="10"/>
                    <a:pt x="60" y="13"/>
                  </a:cubicBezTo>
                  <a:cubicBezTo>
                    <a:pt x="79" y="17"/>
                    <a:pt x="102" y="44"/>
                    <a:pt x="102" y="44"/>
                  </a:cubicBezTo>
                  <a:cubicBezTo>
                    <a:pt x="102" y="44"/>
                    <a:pt x="82" y="16"/>
                    <a:pt x="102" y="7"/>
                  </a:cubicBezTo>
                  <a:cubicBezTo>
                    <a:pt x="119" y="0"/>
                    <a:pt x="145" y="19"/>
                    <a:pt x="155" y="45"/>
                  </a:cubicBezTo>
                  <a:cubicBezTo>
                    <a:pt x="155" y="45"/>
                    <a:pt x="228" y="43"/>
                    <a:pt x="254" y="90"/>
                  </a:cubicBezTo>
                  <a:cubicBezTo>
                    <a:pt x="280" y="137"/>
                    <a:pt x="259" y="170"/>
                    <a:pt x="211" y="219"/>
                  </a:cubicBezTo>
                  <a:cubicBezTo>
                    <a:pt x="207" y="192"/>
                    <a:pt x="207" y="192"/>
                    <a:pt x="207" y="192"/>
                  </a:cubicBezTo>
                  <a:lnTo>
                    <a:pt x="201" y="17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ís1ïḋé"/>
            <p:cNvSpPr/>
            <p:nvPr/>
          </p:nvSpPr>
          <p:spPr bwMode="auto">
            <a:xfrm>
              <a:off x="5535" y="7012"/>
              <a:ext cx="45" cy="4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î$ḻïḓé"/>
            <p:cNvSpPr/>
            <p:nvPr/>
          </p:nvSpPr>
          <p:spPr bwMode="auto">
            <a:xfrm>
              <a:off x="5399" y="7012"/>
              <a:ext cx="36" cy="40"/>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îṡḷïďe"/>
            <p:cNvSpPr/>
            <p:nvPr/>
          </p:nvSpPr>
          <p:spPr bwMode="auto">
            <a:xfrm>
              <a:off x="5458" y="7113"/>
              <a:ext cx="78" cy="45"/>
            </a:xfrm>
            <a:custGeom>
              <a:avLst/>
              <a:gdLst>
                <a:gd name="T0" fmla="*/ 0 w 28"/>
                <a:gd name="T1" fmla="*/ 3 h 16"/>
                <a:gd name="T2" fmla="*/ 12 w 28"/>
                <a:gd name="T3" fmla="*/ 16 h 16"/>
                <a:gd name="T4" fmla="*/ 28 w 28"/>
                <a:gd name="T5" fmla="*/ 0 h 16"/>
                <a:gd name="T6" fmla="*/ 0 w 28"/>
                <a:gd name="T7" fmla="*/ 3 h 16"/>
              </a:gdLst>
              <a:ahLst/>
              <a:cxnLst>
                <a:cxn ang="0">
                  <a:pos x="T0" y="T1"/>
                </a:cxn>
                <a:cxn ang="0">
                  <a:pos x="T2" y="T3"/>
                </a:cxn>
                <a:cxn ang="0">
                  <a:pos x="T4" y="T5"/>
                </a:cxn>
                <a:cxn ang="0">
                  <a:pos x="T6" y="T7"/>
                </a:cxn>
              </a:cxnLst>
              <a:rect l="0" t="0" r="r" b="b"/>
              <a:pathLst>
                <a:path w="28" h="16">
                  <a:moveTo>
                    <a:pt x="0" y="3"/>
                  </a:moveTo>
                  <a:cubicBezTo>
                    <a:pt x="0" y="3"/>
                    <a:pt x="4" y="15"/>
                    <a:pt x="12" y="16"/>
                  </a:cubicBezTo>
                  <a:cubicBezTo>
                    <a:pt x="21" y="16"/>
                    <a:pt x="27" y="7"/>
                    <a:pt x="28" y="0"/>
                  </a:cubicBezTo>
                  <a:lnTo>
                    <a:pt x="0" y="3"/>
                  </a:lnTo>
                  <a:close/>
                </a:path>
              </a:pathLst>
            </a:custGeom>
            <a:solidFill>
              <a:srgbClr val="F9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is1iḓè"/>
            <p:cNvSpPr/>
            <p:nvPr/>
          </p:nvSpPr>
          <p:spPr bwMode="auto">
            <a:xfrm>
              <a:off x="5451" y="7106"/>
              <a:ext cx="90" cy="62"/>
            </a:xfrm>
            <a:custGeom>
              <a:avLst/>
              <a:gdLst>
                <a:gd name="T0" fmla="*/ 0 w 32"/>
                <a:gd name="T1" fmla="*/ 6 h 22"/>
                <a:gd name="T2" fmla="*/ 8 w 32"/>
                <a:gd name="T3" fmla="*/ 17 h 22"/>
                <a:gd name="T4" fmla="*/ 27 w 32"/>
                <a:gd name="T5" fmla="*/ 13 h 22"/>
                <a:gd name="T6" fmla="*/ 32 w 32"/>
                <a:gd name="T7" fmla="*/ 2 h 22"/>
                <a:gd name="T8" fmla="*/ 30 w 32"/>
                <a:gd name="T9" fmla="*/ 0 h 22"/>
                <a:gd name="T10" fmla="*/ 5 w 32"/>
                <a:gd name="T11" fmla="*/ 3 h 22"/>
                <a:gd name="T12" fmla="*/ 2 w 32"/>
                <a:gd name="T13" fmla="*/ 3 h 22"/>
                <a:gd name="T14" fmla="*/ 0 w 32"/>
                <a:gd name="T15" fmla="*/ 5 h 22"/>
                <a:gd name="T16" fmla="*/ 2 w 32"/>
                <a:gd name="T17" fmla="*/ 7 h 22"/>
                <a:gd name="T18" fmla="*/ 26 w 32"/>
                <a:gd name="T19" fmla="*/ 4 h 22"/>
                <a:gd name="T20" fmla="*/ 30 w 32"/>
                <a:gd name="T21" fmla="*/ 4 h 22"/>
                <a:gd name="T22" fmla="*/ 28 w 32"/>
                <a:gd name="T23" fmla="*/ 2 h 22"/>
                <a:gd name="T24" fmla="*/ 18 w 32"/>
                <a:gd name="T25" fmla="*/ 16 h 22"/>
                <a:gd name="T26" fmla="*/ 6 w 32"/>
                <a:gd name="T27" fmla="*/ 8 h 22"/>
                <a:gd name="T28" fmla="*/ 4 w 32"/>
                <a:gd name="T29" fmla="*/ 6 h 22"/>
                <a:gd name="T30" fmla="*/ 4 w 32"/>
                <a:gd name="T31" fmla="*/ 5 h 22"/>
                <a:gd name="T32" fmla="*/ 4 w 32"/>
                <a:gd name="T33" fmla="*/ 5 h 22"/>
                <a:gd name="T34" fmla="*/ 4 w 32"/>
                <a:gd name="T35" fmla="*/ 5 h 22"/>
                <a:gd name="T36" fmla="*/ 0 w 32"/>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0" y="6"/>
                  </a:moveTo>
                  <a:cubicBezTo>
                    <a:pt x="2" y="10"/>
                    <a:pt x="4" y="14"/>
                    <a:pt x="8" y="17"/>
                  </a:cubicBezTo>
                  <a:cubicBezTo>
                    <a:pt x="14" y="22"/>
                    <a:pt x="22" y="19"/>
                    <a:pt x="27" y="13"/>
                  </a:cubicBezTo>
                  <a:cubicBezTo>
                    <a:pt x="30" y="10"/>
                    <a:pt x="31" y="6"/>
                    <a:pt x="32" y="2"/>
                  </a:cubicBezTo>
                  <a:cubicBezTo>
                    <a:pt x="32" y="1"/>
                    <a:pt x="31" y="0"/>
                    <a:pt x="30" y="0"/>
                  </a:cubicBezTo>
                  <a:cubicBezTo>
                    <a:pt x="22" y="1"/>
                    <a:pt x="14" y="2"/>
                    <a:pt x="5" y="3"/>
                  </a:cubicBezTo>
                  <a:cubicBezTo>
                    <a:pt x="4" y="3"/>
                    <a:pt x="3" y="3"/>
                    <a:pt x="2" y="3"/>
                  </a:cubicBezTo>
                  <a:cubicBezTo>
                    <a:pt x="1" y="4"/>
                    <a:pt x="0" y="4"/>
                    <a:pt x="0" y="5"/>
                  </a:cubicBezTo>
                  <a:cubicBezTo>
                    <a:pt x="0" y="6"/>
                    <a:pt x="1" y="7"/>
                    <a:pt x="2" y="7"/>
                  </a:cubicBezTo>
                  <a:cubicBezTo>
                    <a:pt x="10" y="6"/>
                    <a:pt x="18" y="5"/>
                    <a:pt x="26" y="4"/>
                  </a:cubicBezTo>
                  <a:cubicBezTo>
                    <a:pt x="28" y="4"/>
                    <a:pt x="29" y="4"/>
                    <a:pt x="30" y="4"/>
                  </a:cubicBezTo>
                  <a:cubicBezTo>
                    <a:pt x="29" y="3"/>
                    <a:pt x="29" y="2"/>
                    <a:pt x="28" y="2"/>
                  </a:cubicBezTo>
                  <a:cubicBezTo>
                    <a:pt x="28" y="8"/>
                    <a:pt x="23" y="14"/>
                    <a:pt x="18" y="16"/>
                  </a:cubicBezTo>
                  <a:cubicBezTo>
                    <a:pt x="12" y="17"/>
                    <a:pt x="8" y="13"/>
                    <a:pt x="6" y="8"/>
                  </a:cubicBezTo>
                  <a:cubicBezTo>
                    <a:pt x="5" y="7"/>
                    <a:pt x="5" y="7"/>
                    <a:pt x="4" y="6"/>
                  </a:cubicBezTo>
                  <a:cubicBezTo>
                    <a:pt x="4" y="5"/>
                    <a:pt x="4" y="6"/>
                    <a:pt x="4" y="5"/>
                  </a:cubicBezTo>
                  <a:cubicBezTo>
                    <a:pt x="4" y="5"/>
                    <a:pt x="4" y="5"/>
                    <a:pt x="4" y="5"/>
                  </a:cubicBezTo>
                  <a:cubicBezTo>
                    <a:pt x="4" y="5"/>
                    <a:pt x="4" y="5"/>
                    <a:pt x="4" y="5"/>
                  </a:cubicBezTo>
                  <a:cubicBezTo>
                    <a:pt x="3" y="3"/>
                    <a:pt x="0" y="3"/>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işḻîḍè"/>
            <p:cNvSpPr/>
            <p:nvPr/>
          </p:nvSpPr>
          <p:spPr bwMode="auto">
            <a:xfrm>
              <a:off x="5552" y="7060"/>
              <a:ext cx="103" cy="103"/>
            </a:xfrm>
            <a:custGeom>
              <a:avLst/>
              <a:gdLst>
                <a:gd name="T0" fmla="*/ 37 w 37"/>
                <a:gd name="T1" fmla="*/ 19 h 37"/>
                <a:gd name="T2" fmla="*/ 18 w 37"/>
                <a:gd name="T3" fmla="*/ 37 h 37"/>
                <a:gd name="T4" fmla="*/ 0 w 37"/>
                <a:gd name="T5" fmla="*/ 19 h 37"/>
                <a:gd name="T6" fmla="*/ 18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6" y="29"/>
                    <a:pt x="28" y="37"/>
                    <a:pt x="18" y="37"/>
                  </a:cubicBezTo>
                  <a:cubicBezTo>
                    <a:pt x="8" y="37"/>
                    <a:pt x="0" y="29"/>
                    <a:pt x="0" y="19"/>
                  </a:cubicBezTo>
                  <a:cubicBezTo>
                    <a:pt x="0" y="8"/>
                    <a:pt x="8" y="0"/>
                    <a:pt x="18" y="0"/>
                  </a:cubicBezTo>
                  <a:cubicBezTo>
                    <a:pt x="28" y="0"/>
                    <a:pt x="37" y="9"/>
                    <a:pt x="37"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ïṡľïďê"/>
            <p:cNvSpPr/>
            <p:nvPr/>
          </p:nvSpPr>
          <p:spPr bwMode="auto">
            <a:xfrm>
              <a:off x="5390" y="7077"/>
              <a:ext cx="47" cy="78"/>
            </a:xfrm>
            <a:custGeom>
              <a:avLst/>
              <a:gdLst>
                <a:gd name="T0" fmla="*/ 3 w 17"/>
                <a:gd name="T1" fmla="*/ 0 h 28"/>
                <a:gd name="T2" fmla="*/ 0 w 17"/>
                <a:gd name="T3" fmla="*/ 0 h 28"/>
                <a:gd name="T4" fmla="*/ 0 w 17"/>
                <a:gd name="T5" fmla="*/ 19 h 28"/>
                <a:gd name="T6" fmla="*/ 0 w 17"/>
                <a:gd name="T7" fmla="*/ 28 h 28"/>
                <a:gd name="T8" fmla="*/ 3 w 17"/>
                <a:gd name="T9" fmla="*/ 28 h 28"/>
                <a:gd name="T10" fmla="*/ 17 w 17"/>
                <a:gd name="T11" fmla="*/ 14 h 28"/>
                <a:gd name="T12" fmla="*/ 3 w 1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 h="28">
                  <a:moveTo>
                    <a:pt x="3" y="0"/>
                  </a:moveTo>
                  <a:cubicBezTo>
                    <a:pt x="2" y="0"/>
                    <a:pt x="1" y="0"/>
                    <a:pt x="0" y="0"/>
                  </a:cubicBezTo>
                  <a:cubicBezTo>
                    <a:pt x="0" y="19"/>
                    <a:pt x="0" y="19"/>
                    <a:pt x="0" y="19"/>
                  </a:cubicBezTo>
                  <a:cubicBezTo>
                    <a:pt x="0" y="22"/>
                    <a:pt x="0" y="25"/>
                    <a:pt x="0" y="28"/>
                  </a:cubicBezTo>
                  <a:cubicBezTo>
                    <a:pt x="1" y="28"/>
                    <a:pt x="2" y="28"/>
                    <a:pt x="3" y="28"/>
                  </a:cubicBezTo>
                  <a:cubicBezTo>
                    <a:pt x="11" y="28"/>
                    <a:pt x="17" y="22"/>
                    <a:pt x="17" y="14"/>
                  </a:cubicBezTo>
                  <a:cubicBezTo>
                    <a:pt x="17" y="6"/>
                    <a:pt x="11" y="0"/>
                    <a:pt x="3" y="0"/>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íšḻíde"/>
            <p:cNvSpPr/>
            <p:nvPr/>
          </p:nvSpPr>
          <p:spPr bwMode="auto">
            <a:xfrm>
              <a:off x="5508" y="6943"/>
              <a:ext cx="145" cy="171"/>
            </a:xfrm>
            <a:custGeom>
              <a:avLst/>
              <a:gdLst>
                <a:gd name="T0" fmla="*/ 51 w 52"/>
                <a:gd name="T1" fmla="*/ 30 h 61"/>
                <a:gd name="T2" fmla="*/ 49 w 52"/>
                <a:gd name="T3" fmla="*/ 30 h 61"/>
                <a:gd name="T4" fmla="*/ 42 w 52"/>
                <a:gd name="T5" fmla="*/ 50 h 61"/>
                <a:gd name="T6" fmla="*/ 26 w 52"/>
                <a:gd name="T7" fmla="*/ 58 h 61"/>
                <a:gd name="T8" fmla="*/ 10 w 52"/>
                <a:gd name="T9" fmla="*/ 50 h 61"/>
                <a:gd name="T10" fmla="*/ 3 w 52"/>
                <a:gd name="T11" fmla="*/ 30 h 61"/>
                <a:gd name="T12" fmla="*/ 10 w 52"/>
                <a:gd name="T13" fmla="*/ 11 h 61"/>
                <a:gd name="T14" fmla="*/ 26 w 52"/>
                <a:gd name="T15" fmla="*/ 3 h 61"/>
                <a:gd name="T16" fmla="*/ 42 w 52"/>
                <a:gd name="T17" fmla="*/ 11 h 61"/>
                <a:gd name="T18" fmla="*/ 49 w 52"/>
                <a:gd name="T19" fmla="*/ 30 h 61"/>
                <a:gd name="T20" fmla="*/ 51 w 52"/>
                <a:gd name="T21" fmla="*/ 30 h 61"/>
                <a:gd name="T22" fmla="*/ 52 w 52"/>
                <a:gd name="T23" fmla="*/ 30 h 61"/>
                <a:gd name="T24" fmla="*/ 45 w 52"/>
                <a:gd name="T25" fmla="*/ 9 h 61"/>
                <a:gd name="T26" fmla="*/ 26 w 52"/>
                <a:gd name="T27" fmla="*/ 0 h 61"/>
                <a:gd name="T28" fmla="*/ 8 w 52"/>
                <a:gd name="T29" fmla="*/ 9 h 61"/>
                <a:gd name="T30" fmla="*/ 0 w 52"/>
                <a:gd name="T31" fmla="*/ 30 h 61"/>
                <a:gd name="T32" fmla="*/ 8 w 52"/>
                <a:gd name="T33" fmla="*/ 52 h 61"/>
                <a:gd name="T34" fmla="*/ 26 w 52"/>
                <a:gd name="T35" fmla="*/ 61 h 61"/>
                <a:gd name="T36" fmla="*/ 45 w 52"/>
                <a:gd name="T37" fmla="*/ 52 h 61"/>
                <a:gd name="T38" fmla="*/ 52 w 52"/>
                <a:gd name="T39" fmla="*/ 30 h 61"/>
                <a:gd name="T40" fmla="*/ 51 w 52"/>
                <a:gd name="T41"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61">
                  <a:moveTo>
                    <a:pt x="51" y="30"/>
                  </a:moveTo>
                  <a:cubicBezTo>
                    <a:pt x="49" y="30"/>
                    <a:pt x="49" y="30"/>
                    <a:pt x="49" y="30"/>
                  </a:cubicBezTo>
                  <a:cubicBezTo>
                    <a:pt x="49" y="38"/>
                    <a:pt x="46" y="45"/>
                    <a:pt x="42" y="50"/>
                  </a:cubicBezTo>
                  <a:cubicBezTo>
                    <a:pt x="38" y="55"/>
                    <a:pt x="32" y="58"/>
                    <a:pt x="26" y="58"/>
                  </a:cubicBezTo>
                  <a:cubicBezTo>
                    <a:pt x="20" y="58"/>
                    <a:pt x="14" y="55"/>
                    <a:pt x="10" y="50"/>
                  </a:cubicBezTo>
                  <a:cubicBezTo>
                    <a:pt x="6" y="45"/>
                    <a:pt x="3" y="38"/>
                    <a:pt x="3" y="30"/>
                  </a:cubicBezTo>
                  <a:cubicBezTo>
                    <a:pt x="3" y="22"/>
                    <a:pt x="6" y="16"/>
                    <a:pt x="10" y="11"/>
                  </a:cubicBezTo>
                  <a:cubicBezTo>
                    <a:pt x="14" y="6"/>
                    <a:pt x="20" y="3"/>
                    <a:pt x="26" y="3"/>
                  </a:cubicBezTo>
                  <a:cubicBezTo>
                    <a:pt x="32" y="3"/>
                    <a:pt x="38" y="6"/>
                    <a:pt x="42" y="11"/>
                  </a:cubicBezTo>
                  <a:cubicBezTo>
                    <a:pt x="46" y="16"/>
                    <a:pt x="49" y="22"/>
                    <a:pt x="49" y="30"/>
                  </a:cubicBezTo>
                  <a:cubicBezTo>
                    <a:pt x="51" y="30"/>
                    <a:pt x="51" y="30"/>
                    <a:pt x="51" y="30"/>
                  </a:cubicBezTo>
                  <a:cubicBezTo>
                    <a:pt x="52" y="30"/>
                    <a:pt x="52" y="30"/>
                    <a:pt x="52" y="30"/>
                  </a:cubicBezTo>
                  <a:cubicBezTo>
                    <a:pt x="52" y="22"/>
                    <a:pt x="49" y="14"/>
                    <a:pt x="45" y="9"/>
                  </a:cubicBezTo>
                  <a:cubicBezTo>
                    <a:pt x="40" y="3"/>
                    <a:pt x="33" y="0"/>
                    <a:pt x="26" y="0"/>
                  </a:cubicBezTo>
                  <a:cubicBezTo>
                    <a:pt x="19" y="0"/>
                    <a:pt x="13" y="3"/>
                    <a:pt x="8" y="9"/>
                  </a:cubicBezTo>
                  <a:cubicBezTo>
                    <a:pt x="3" y="14"/>
                    <a:pt x="0" y="22"/>
                    <a:pt x="0" y="30"/>
                  </a:cubicBezTo>
                  <a:cubicBezTo>
                    <a:pt x="0" y="38"/>
                    <a:pt x="3" y="46"/>
                    <a:pt x="8" y="52"/>
                  </a:cubicBezTo>
                  <a:cubicBezTo>
                    <a:pt x="13" y="57"/>
                    <a:pt x="19" y="61"/>
                    <a:pt x="26" y="61"/>
                  </a:cubicBezTo>
                  <a:cubicBezTo>
                    <a:pt x="33" y="61"/>
                    <a:pt x="40" y="57"/>
                    <a:pt x="45" y="52"/>
                  </a:cubicBezTo>
                  <a:cubicBezTo>
                    <a:pt x="49" y="46"/>
                    <a:pt x="52" y="38"/>
                    <a:pt x="52" y="30"/>
                  </a:cubicBezTo>
                  <a:lnTo>
                    <a:pt x="51" y="3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iş1îḋè"/>
            <p:cNvSpPr/>
            <p:nvPr/>
          </p:nvSpPr>
          <p:spPr bwMode="auto">
            <a:xfrm>
              <a:off x="5346" y="6939"/>
              <a:ext cx="131" cy="160"/>
            </a:xfrm>
            <a:custGeom>
              <a:avLst/>
              <a:gdLst>
                <a:gd name="T0" fmla="*/ 45 w 47"/>
                <a:gd name="T1" fmla="*/ 28 h 57"/>
                <a:gd name="T2" fmla="*/ 44 w 47"/>
                <a:gd name="T3" fmla="*/ 28 h 57"/>
                <a:gd name="T4" fmla="*/ 38 w 47"/>
                <a:gd name="T5" fmla="*/ 47 h 57"/>
                <a:gd name="T6" fmla="*/ 23 w 47"/>
                <a:gd name="T7" fmla="*/ 54 h 57"/>
                <a:gd name="T8" fmla="*/ 9 w 47"/>
                <a:gd name="T9" fmla="*/ 47 h 57"/>
                <a:gd name="T10" fmla="*/ 3 w 47"/>
                <a:gd name="T11" fmla="*/ 28 h 57"/>
                <a:gd name="T12" fmla="*/ 9 w 47"/>
                <a:gd name="T13" fmla="*/ 10 h 57"/>
                <a:gd name="T14" fmla="*/ 23 w 47"/>
                <a:gd name="T15" fmla="*/ 3 h 57"/>
                <a:gd name="T16" fmla="*/ 38 w 47"/>
                <a:gd name="T17" fmla="*/ 10 h 57"/>
                <a:gd name="T18" fmla="*/ 44 w 47"/>
                <a:gd name="T19" fmla="*/ 28 h 57"/>
                <a:gd name="T20" fmla="*/ 45 w 47"/>
                <a:gd name="T21" fmla="*/ 28 h 57"/>
                <a:gd name="T22" fmla="*/ 47 w 47"/>
                <a:gd name="T23" fmla="*/ 28 h 57"/>
                <a:gd name="T24" fmla="*/ 40 w 47"/>
                <a:gd name="T25" fmla="*/ 8 h 57"/>
                <a:gd name="T26" fmla="*/ 23 w 47"/>
                <a:gd name="T27" fmla="*/ 0 h 57"/>
                <a:gd name="T28" fmla="*/ 7 w 47"/>
                <a:gd name="T29" fmla="*/ 8 h 57"/>
                <a:gd name="T30" fmla="*/ 0 w 47"/>
                <a:gd name="T31" fmla="*/ 28 h 57"/>
                <a:gd name="T32" fmla="*/ 7 w 47"/>
                <a:gd name="T33" fmla="*/ 48 h 57"/>
                <a:gd name="T34" fmla="*/ 23 w 47"/>
                <a:gd name="T35" fmla="*/ 57 h 57"/>
                <a:gd name="T36" fmla="*/ 40 w 47"/>
                <a:gd name="T37" fmla="*/ 48 h 57"/>
                <a:gd name="T38" fmla="*/ 47 w 47"/>
                <a:gd name="T39" fmla="*/ 28 h 57"/>
                <a:gd name="T40" fmla="*/ 45 w 47"/>
                <a:gd name="T4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7">
                  <a:moveTo>
                    <a:pt x="45" y="28"/>
                  </a:moveTo>
                  <a:cubicBezTo>
                    <a:pt x="44" y="28"/>
                    <a:pt x="44" y="28"/>
                    <a:pt x="44" y="28"/>
                  </a:cubicBezTo>
                  <a:cubicBezTo>
                    <a:pt x="44" y="36"/>
                    <a:pt x="41" y="42"/>
                    <a:pt x="38" y="47"/>
                  </a:cubicBezTo>
                  <a:cubicBezTo>
                    <a:pt x="34" y="51"/>
                    <a:pt x="29" y="54"/>
                    <a:pt x="23" y="54"/>
                  </a:cubicBezTo>
                  <a:cubicBezTo>
                    <a:pt x="18" y="54"/>
                    <a:pt x="13" y="51"/>
                    <a:pt x="9" y="47"/>
                  </a:cubicBezTo>
                  <a:cubicBezTo>
                    <a:pt x="6" y="42"/>
                    <a:pt x="3" y="36"/>
                    <a:pt x="3" y="28"/>
                  </a:cubicBezTo>
                  <a:cubicBezTo>
                    <a:pt x="3" y="21"/>
                    <a:pt x="6" y="15"/>
                    <a:pt x="9" y="10"/>
                  </a:cubicBezTo>
                  <a:cubicBezTo>
                    <a:pt x="13" y="5"/>
                    <a:pt x="18" y="3"/>
                    <a:pt x="23" y="3"/>
                  </a:cubicBezTo>
                  <a:cubicBezTo>
                    <a:pt x="29" y="3"/>
                    <a:pt x="34" y="5"/>
                    <a:pt x="38" y="10"/>
                  </a:cubicBezTo>
                  <a:cubicBezTo>
                    <a:pt x="41" y="15"/>
                    <a:pt x="44" y="21"/>
                    <a:pt x="44" y="28"/>
                  </a:cubicBezTo>
                  <a:cubicBezTo>
                    <a:pt x="45" y="28"/>
                    <a:pt x="45" y="28"/>
                    <a:pt x="45" y="28"/>
                  </a:cubicBezTo>
                  <a:cubicBezTo>
                    <a:pt x="47" y="28"/>
                    <a:pt x="47" y="28"/>
                    <a:pt x="47" y="28"/>
                  </a:cubicBezTo>
                  <a:cubicBezTo>
                    <a:pt x="47" y="20"/>
                    <a:pt x="44" y="13"/>
                    <a:pt x="40" y="8"/>
                  </a:cubicBezTo>
                  <a:cubicBezTo>
                    <a:pt x="36" y="3"/>
                    <a:pt x="30" y="0"/>
                    <a:pt x="23" y="0"/>
                  </a:cubicBezTo>
                  <a:cubicBezTo>
                    <a:pt x="17" y="0"/>
                    <a:pt x="11" y="3"/>
                    <a:pt x="7" y="8"/>
                  </a:cubicBezTo>
                  <a:cubicBezTo>
                    <a:pt x="3" y="13"/>
                    <a:pt x="0" y="20"/>
                    <a:pt x="0" y="28"/>
                  </a:cubicBezTo>
                  <a:cubicBezTo>
                    <a:pt x="0" y="36"/>
                    <a:pt x="3" y="43"/>
                    <a:pt x="7" y="48"/>
                  </a:cubicBezTo>
                  <a:cubicBezTo>
                    <a:pt x="11" y="54"/>
                    <a:pt x="17" y="57"/>
                    <a:pt x="23" y="57"/>
                  </a:cubicBezTo>
                  <a:cubicBezTo>
                    <a:pt x="30" y="57"/>
                    <a:pt x="36" y="54"/>
                    <a:pt x="40" y="48"/>
                  </a:cubicBezTo>
                  <a:cubicBezTo>
                    <a:pt x="44" y="43"/>
                    <a:pt x="47" y="36"/>
                    <a:pt x="47" y="28"/>
                  </a:cubicBezTo>
                  <a:lnTo>
                    <a:pt x="45" y="28"/>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isli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 name="T8" fmla="*/ 0 w 52"/>
                <a:gd name="T9" fmla="*/ 5 h 16"/>
              </a:gdLst>
              <a:ahLst/>
              <a:cxnLst>
                <a:cxn ang="0">
                  <a:pos x="T0" y="T1"/>
                </a:cxn>
                <a:cxn ang="0">
                  <a:pos x="T2" y="T3"/>
                </a:cxn>
                <a:cxn ang="0">
                  <a:pos x="T4" y="T5"/>
                </a:cxn>
                <a:cxn ang="0">
                  <a:pos x="T6" y="T7"/>
                </a:cxn>
                <a:cxn ang="0">
                  <a:pos x="T8" y="T9"/>
                </a:cxn>
              </a:cxnLst>
              <a:rect l="0" t="0" r="r" b="b"/>
              <a:pathLst>
                <a:path w="52" h="16">
                  <a:moveTo>
                    <a:pt x="0" y="5"/>
                  </a:moveTo>
                  <a:lnTo>
                    <a:pt x="52" y="16"/>
                  </a:lnTo>
                  <a:lnTo>
                    <a:pt x="52" y="11"/>
                  </a:lnTo>
                  <a:lnTo>
                    <a:pt x="2" y="0"/>
                  </a:lnTo>
                  <a:lnTo>
                    <a:pt x="0" y="5"/>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ïṡľïḑè"/>
            <p:cNvSpPr/>
            <p:nvPr/>
          </p:nvSpPr>
          <p:spPr bwMode="auto">
            <a:xfrm>
              <a:off x="5647" y="7024"/>
              <a:ext cx="90" cy="28"/>
            </a:xfrm>
            <a:custGeom>
              <a:avLst/>
              <a:gdLst>
                <a:gd name="T0" fmla="*/ 0 w 52"/>
                <a:gd name="T1" fmla="*/ 5 h 16"/>
                <a:gd name="T2" fmla="*/ 52 w 52"/>
                <a:gd name="T3" fmla="*/ 16 h 16"/>
                <a:gd name="T4" fmla="*/ 52 w 52"/>
                <a:gd name="T5" fmla="*/ 11 h 16"/>
                <a:gd name="T6" fmla="*/ 2 w 52"/>
                <a:gd name="T7" fmla="*/ 0 h 16"/>
              </a:gdLst>
              <a:ahLst/>
              <a:cxnLst>
                <a:cxn ang="0">
                  <a:pos x="T0" y="T1"/>
                </a:cxn>
                <a:cxn ang="0">
                  <a:pos x="T2" y="T3"/>
                </a:cxn>
                <a:cxn ang="0">
                  <a:pos x="T4" y="T5"/>
                </a:cxn>
                <a:cxn ang="0">
                  <a:pos x="T6" y="T7"/>
                </a:cxn>
              </a:cxnLst>
              <a:rect l="0" t="0" r="r" b="b"/>
              <a:pathLst>
                <a:path w="52" h="16">
                  <a:moveTo>
                    <a:pt x="0" y="5"/>
                  </a:moveTo>
                  <a:lnTo>
                    <a:pt x="52" y="16"/>
                  </a:lnTo>
                  <a:lnTo>
                    <a:pt x="52"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ïşḷídè"/>
            <p:cNvSpPr/>
            <p:nvPr/>
          </p:nvSpPr>
          <p:spPr bwMode="auto">
            <a:xfrm>
              <a:off x="5458" y="7012"/>
              <a:ext cx="36" cy="76"/>
            </a:xfrm>
            <a:custGeom>
              <a:avLst/>
              <a:gdLst>
                <a:gd name="T0" fmla="*/ 18 w 21"/>
                <a:gd name="T1" fmla="*/ 0 h 44"/>
                <a:gd name="T2" fmla="*/ 21 w 21"/>
                <a:gd name="T3" fmla="*/ 44 h 44"/>
                <a:gd name="T4" fmla="*/ 0 w 21"/>
                <a:gd name="T5" fmla="*/ 31 h 44"/>
                <a:gd name="T6" fmla="*/ 18 w 21"/>
                <a:gd name="T7" fmla="*/ 0 h 44"/>
              </a:gdLst>
              <a:ahLst/>
              <a:cxnLst>
                <a:cxn ang="0">
                  <a:pos x="T0" y="T1"/>
                </a:cxn>
                <a:cxn ang="0">
                  <a:pos x="T2" y="T3"/>
                </a:cxn>
                <a:cxn ang="0">
                  <a:pos x="T4" y="T5"/>
                </a:cxn>
                <a:cxn ang="0">
                  <a:pos x="T6" y="T7"/>
                </a:cxn>
              </a:cxnLst>
              <a:rect l="0" t="0" r="r" b="b"/>
              <a:pathLst>
                <a:path w="21" h="44">
                  <a:moveTo>
                    <a:pt x="18" y="0"/>
                  </a:moveTo>
                  <a:lnTo>
                    <a:pt x="21" y="44"/>
                  </a:lnTo>
                  <a:lnTo>
                    <a:pt x="0" y="31"/>
                  </a:lnTo>
                  <a:lnTo>
                    <a:pt x="18" y="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iṣľïḋe"/>
            <p:cNvSpPr/>
            <p:nvPr/>
          </p:nvSpPr>
          <p:spPr bwMode="auto">
            <a:xfrm>
              <a:off x="5466" y="7012"/>
              <a:ext cx="50" cy="28"/>
            </a:xfrm>
            <a:custGeom>
              <a:avLst/>
              <a:gdLst>
                <a:gd name="T0" fmla="*/ 16 w 18"/>
                <a:gd name="T1" fmla="*/ 10 h 10"/>
                <a:gd name="T2" fmla="*/ 0 w 18"/>
                <a:gd name="T3" fmla="*/ 10 h 10"/>
                <a:gd name="T4" fmla="*/ 0 w 18"/>
                <a:gd name="T5" fmla="*/ 6 h 10"/>
                <a:gd name="T6" fmla="*/ 18 w 18"/>
                <a:gd name="T7" fmla="*/ 6 h 10"/>
                <a:gd name="T8" fmla="*/ 16 w 18"/>
                <a:gd name="T9" fmla="*/ 10 h 10"/>
              </a:gdLst>
              <a:ahLst/>
              <a:cxnLst>
                <a:cxn ang="0">
                  <a:pos x="T0" y="T1"/>
                </a:cxn>
                <a:cxn ang="0">
                  <a:pos x="T2" y="T3"/>
                </a:cxn>
                <a:cxn ang="0">
                  <a:pos x="T4" y="T5"/>
                </a:cxn>
                <a:cxn ang="0">
                  <a:pos x="T6" y="T7"/>
                </a:cxn>
                <a:cxn ang="0">
                  <a:pos x="T8" y="T9"/>
                </a:cxn>
              </a:cxnLst>
              <a:rect l="0" t="0" r="r" b="b"/>
              <a:pathLst>
                <a:path w="18" h="10">
                  <a:moveTo>
                    <a:pt x="16" y="10"/>
                  </a:moveTo>
                  <a:cubicBezTo>
                    <a:pt x="8" y="5"/>
                    <a:pt x="0" y="9"/>
                    <a:pt x="0" y="10"/>
                  </a:cubicBezTo>
                  <a:cubicBezTo>
                    <a:pt x="0" y="6"/>
                    <a:pt x="0" y="6"/>
                    <a:pt x="0" y="6"/>
                  </a:cubicBezTo>
                  <a:cubicBezTo>
                    <a:pt x="1" y="6"/>
                    <a:pt x="7" y="0"/>
                    <a:pt x="18" y="6"/>
                  </a:cubicBezTo>
                  <a:lnTo>
                    <a:pt x="16" y="1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iṧ1idé"/>
            <p:cNvSpPr/>
            <p:nvPr/>
          </p:nvSpPr>
          <p:spPr bwMode="auto">
            <a:xfrm>
              <a:off x="5687" y="7012"/>
              <a:ext cx="157" cy="1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iṣḷíḍè"/>
            <p:cNvSpPr/>
            <p:nvPr/>
          </p:nvSpPr>
          <p:spPr bwMode="auto">
            <a:xfrm>
              <a:off x="5718" y="7048"/>
              <a:ext cx="60" cy="59"/>
            </a:xfrm>
            <a:custGeom>
              <a:avLst/>
              <a:gdLst>
                <a:gd name="T0" fmla="*/ 4 w 22"/>
                <a:gd name="T1" fmla="*/ 19 h 21"/>
                <a:gd name="T2" fmla="*/ 4 w 22"/>
                <a:gd name="T3" fmla="*/ 17 h 21"/>
                <a:gd name="T4" fmla="*/ 4 w 22"/>
                <a:gd name="T5" fmla="*/ 16 h 21"/>
                <a:gd name="T6" fmla="*/ 4 w 22"/>
                <a:gd name="T7" fmla="*/ 15 h 21"/>
                <a:gd name="T8" fmla="*/ 4 w 22"/>
                <a:gd name="T9" fmla="*/ 15 h 21"/>
                <a:gd name="T10" fmla="*/ 4 w 22"/>
                <a:gd name="T11" fmla="*/ 13 h 21"/>
                <a:gd name="T12" fmla="*/ 5 w 22"/>
                <a:gd name="T13" fmla="*/ 12 h 21"/>
                <a:gd name="T14" fmla="*/ 5 w 22"/>
                <a:gd name="T15" fmla="*/ 11 h 21"/>
                <a:gd name="T16" fmla="*/ 5 w 22"/>
                <a:gd name="T17" fmla="*/ 11 h 21"/>
                <a:gd name="T18" fmla="*/ 6 w 22"/>
                <a:gd name="T19" fmla="*/ 8 h 21"/>
                <a:gd name="T20" fmla="*/ 7 w 22"/>
                <a:gd name="T21" fmla="*/ 8 h 21"/>
                <a:gd name="T22" fmla="*/ 7 w 22"/>
                <a:gd name="T23" fmla="*/ 7 h 21"/>
                <a:gd name="T24" fmla="*/ 8 w 22"/>
                <a:gd name="T25" fmla="*/ 6 h 21"/>
                <a:gd name="T26" fmla="*/ 9 w 22"/>
                <a:gd name="T27" fmla="*/ 6 h 21"/>
                <a:gd name="T28" fmla="*/ 9 w 22"/>
                <a:gd name="T29" fmla="*/ 5 h 21"/>
                <a:gd name="T30" fmla="*/ 11 w 22"/>
                <a:gd name="T31" fmla="*/ 5 h 21"/>
                <a:gd name="T32" fmla="*/ 20 w 22"/>
                <a:gd name="T33" fmla="*/ 4 h 21"/>
                <a:gd name="T34" fmla="*/ 22 w 22"/>
                <a:gd name="T35" fmla="*/ 2 h 21"/>
                <a:gd name="T36" fmla="*/ 20 w 22"/>
                <a:gd name="T37" fmla="*/ 0 h 21"/>
                <a:gd name="T38" fmla="*/ 4 w 22"/>
                <a:gd name="T39" fmla="*/ 5 h 21"/>
                <a:gd name="T40" fmla="*/ 0 w 22"/>
                <a:gd name="T41" fmla="*/ 16 h 21"/>
                <a:gd name="T42" fmla="*/ 0 w 22"/>
                <a:gd name="T43" fmla="*/ 19 h 21"/>
                <a:gd name="T44" fmla="*/ 4 w 22"/>
                <a:gd name="T45"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1">
                  <a:moveTo>
                    <a:pt x="4" y="19"/>
                  </a:moveTo>
                  <a:cubicBezTo>
                    <a:pt x="4" y="18"/>
                    <a:pt x="4" y="17"/>
                    <a:pt x="4" y="17"/>
                  </a:cubicBezTo>
                  <a:cubicBezTo>
                    <a:pt x="4" y="16"/>
                    <a:pt x="4" y="16"/>
                    <a:pt x="4" y="16"/>
                  </a:cubicBezTo>
                  <a:cubicBezTo>
                    <a:pt x="4" y="15"/>
                    <a:pt x="4" y="15"/>
                    <a:pt x="4" y="15"/>
                  </a:cubicBezTo>
                  <a:cubicBezTo>
                    <a:pt x="4" y="15"/>
                    <a:pt x="4" y="16"/>
                    <a:pt x="4" y="15"/>
                  </a:cubicBezTo>
                  <a:cubicBezTo>
                    <a:pt x="4" y="14"/>
                    <a:pt x="4" y="14"/>
                    <a:pt x="4" y="13"/>
                  </a:cubicBezTo>
                  <a:cubicBezTo>
                    <a:pt x="4" y="13"/>
                    <a:pt x="5" y="12"/>
                    <a:pt x="5" y="12"/>
                  </a:cubicBezTo>
                  <a:cubicBezTo>
                    <a:pt x="5" y="11"/>
                    <a:pt x="5" y="11"/>
                    <a:pt x="5" y="11"/>
                  </a:cubicBezTo>
                  <a:cubicBezTo>
                    <a:pt x="5" y="11"/>
                    <a:pt x="5" y="10"/>
                    <a:pt x="5" y="11"/>
                  </a:cubicBezTo>
                  <a:cubicBezTo>
                    <a:pt x="5" y="10"/>
                    <a:pt x="6" y="9"/>
                    <a:pt x="6" y="8"/>
                  </a:cubicBezTo>
                  <a:cubicBezTo>
                    <a:pt x="7" y="8"/>
                    <a:pt x="7" y="8"/>
                    <a:pt x="7" y="8"/>
                  </a:cubicBezTo>
                  <a:cubicBezTo>
                    <a:pt x="7" y="7"/>
                    <a:pt x="7" y="7"/>
                    <a:pt x="7" y="7"/>
                  </a:cubicBezTo>
                  <a:cubicBezTo>
                    <a:pt x="8" y="7"/>
                    <a:pt x="8" y="7"/>
                    <a:pt x="8" y="6"/>
                  </a:cubicBezTo>
                  <a:cubicBezTo>
                    <a:pt x="9" y="6"/>
                    <a:pt x="9" y="6"/>
                    <a:pt x="9" y="6"/>
                  </a:cubicBezTo>
                  <a:cubicBezTo>
                    <a:pt x="9" y="5"/>
                    <a:pt x="9" y="5"/>
                    <a:pt x="9" y="5"/>
                  </a:cubicBezTo>
                  <a:cubicBezTo>
                    <a:pt x="10" y="5"/>
                    <a:pt x="10" y="5"/>
                    <a:pt x="11" y="5"/>
                  </a:cubicBezTo>
                  <a:cubicBezTo>
                    <a:pt x="13" y="3"/>
                    <a:pt x="17" y="3"/>
                    <a:pt x="20" y="4"/>
                  </a:cubicBezTo>
                  <a:cubicBezTo>
                    <a:pt x="21" y="4"/>
                    <a:pt x="22" y="3"/>
                    <a:pt x="22" y="2"/>
                  </a:cubicBezTo>
                  <a:cubicBezTo>
                    <a:pt x="22" y="1"/>
                    <a:pt x="21" y="0"/>
                    <a:pt x="20" y="0"/>
                  </a:cubicBezTo>
                  <a:cubicBezTo>
                    <a:pt x="14" y="0"/>
                    <a:pt x="8" y="1"/>
                    <a:pt x="4" y="5"/>
                  </a:cubicBezTo>
                  <a:cubicBezTo>
                    <a:pt x="2" y="8"/>
                    <a:pt x="1" y="12"/>
                    <a:pt x="0" y="16"/>
                  </a:cubicBezTo>
                  <a:cubicBezTo>
                    <a:pt x="0" y="17"/>
                    <a:pt x="0" y="18"/>
                    <a:pt x="0" y="19"/>
                  </a:cubicBezTo>
                  <a:cubicBezTo>
                    <a:pt x="1" y="21"/>
                    <a:pt x="4" y="21"/>
                    <a:pt x="4" y="1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iṧḻïďé"/>
            <p:cNvSpPr/>
            <p:nvPr/>
          </p:nvSpPr>
          <p:spPr bwMode="auto">
            <a:xfrm>
              <a:off x="5683" y="7032"/>
              <a:ext cx="31" cy="59"/>
            </a:xfrm>
            <a:custGeom>
              <a:avLst/>
              <a:gdLst>
                <a:gd name="T0" fmla="*/ 3 w 11"/>
                <a:gd name="T1" fmla="*/ 21 h 21"/>
                <a:gd name="T2" fmla="*/ 11 w 11"/>
                <a:gd name="T3" fmla="*/ 2 h 21"/>
                <a:gd name="T4" fmla="*/ 9 w 11"/>
                <a:gd name="T5" fmla="*/ 0 h 21"/>
                <a:gd name="T6" fmla="*/ 0 w 11"/>
                <a:gd name="T7" fmla="*/ 21 h 21"/>
                <a:gd name="T8" fmla="*/ 3 w 11"/>
                <a:gd name="T9" fmla="*/ 21 h 21"/>
              </a:gdLst>
              <a:ahLst/>
              <a:cxnLst>
                <a:cxn ang="0">
                  <a:pos x="T0" y="T1"/>
                </a:cxn>
                <a:cxn ang="0">
                  <a:pos x="T2" y="T3"/>
                </a:cxn>
                <a:cxn ang="0">
                  <a:pos x="T4" y="T5"/>
                </a:cxn>
                <a:cxn ang="0">
                  <a:pos x="T6" y="T7"/>
                </a:cxn>
                <a:cxn ang="0">
                  <a:pos x="T8" y="T9"/>
                </a:cxn>
              </a:cxnLst>
              <a:rect l="0" t="0" r="r" b="b"/>
              <a:pathLst>
                <a:path w="11" h="21">
                  <a:moveTo>
                    <a:pt x="3" y="21"/>
                  </a:moveTo>
                  <a:cubicBezTo>
                    <a:pt x="3" y="14"/>
                    <a:pt x="6" y="7"/>
                    <a:pt x="11" y="2"/>
                  </a:cubicBezTo>
                  <a:cubicBezTo>
                    <a:pt x="9" y="0"/>
                    <a:pt x="9" y="0"/>
                    <a:pt x="9" y="0"/>
                  </a:cubicBezTo>
                  <a:cubicBezTo>
                    <a:pt x="3" y="5"/>
                    <a:pt x="0" y="13"/>
                    <a:pt x="0" y="21"/>
                  </a:cubicBezTo>
                  <a:cubicBezTo>
                    <a:pt x="3" y="21"/>
                    <a:pt x="3" y="21"/>
                    <a:pt x="3" y="2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íŝľîḓe"/>
            <p:cNvSpPr/>
            <p:nvPr/>
          </p:nvSpPr>
          <p:spPr bwMode="auto">
            <a:xfrm>
              <a:off x="5709" y="7010"/>
              <a:ext cx="140" cy="162"/>
            </a:xfrm>
            <a:custGeom>
              <a:avLst/>
              <a:gdLst>
                <a:gd name="T0" fmla="*/ 2 w 50"/>
                <a:gd name="T1" fmla="*/ 10 h 58"/>
                <a:gd name="T2" fmla="*/ 20 w 50"/>
                <a:gd name="T3" fmla="*/ 3 h 58"/>
                <a:gd name="T4" fmla="*/ 39 w 50"/>
                <a:gd name="T5" fmla="*/ 10 h 58"/>
                <a:gd name="T6" fmla="*/ 47 w 50"/>
                <a:gd name="T7" fmla="*/ 29 h 58"/>
                <a:gd name="T8" fmla="*/ 39 w 50"/>
                <a:gd name="T9" fmla="*/ 47 h 58"/>
                <a:gd name="T10" fmla="*/ 20 w 50"/>
                <a:gd name="T11" fmla="*/ 55 h 58"/>
                <a:gd name="T12" fmla="*/ 8 w 50"/>
                <a:gd name="T13" fmla="*/ 52 h 58"/>
                <a:gd name="T14" fmla="*/ 5 w 50"/>
                <a:gd name="T15" fmla="*/ 50 h 58"/>
                <a:gd name="T16" fmla="*/ 2 w 50"/>
                <a:gd name="T17" fmla="*/ 48 h 58"/>
                <a:gd name="T18" fmla="*/ 0 w 50"/>
                <a:gd name="T19" fmla="*/ 50 h 58"/>
                <a:gd name="T20" fmla="*/ 3 w 50"/>
                <a:gd name="T21" fmla="*/ 53 h 58"/>
                <a:gd name="T22" fmla="*/ 6 w 50"/>
                <a:gd name="T23" fmla="*/ 55 h 58"/>
                <a:gd name="T24" fmla="*/ 20 w 50"/>
                <a:gd name="T25" fmla="*/ 58 h 58"/>
                <a:gd name="T26" fmla="*/ 41 w 50"/>
                <a:gd name="T27" fmla="*/ 50 h 58"/>
                <a:gd name="T28" fmla="*/ 50 w 50"/>
                <a:gd name="T29" fmla="*/ 29 h 58"/>
                <a:gd name="T30" fmla="*/ 41 w 50"/>
                <a:gd name="T31" fmla="*/ 8 h 58"/>
                <a:gd name="T32" fmla="*/ 20 w 50"/>
                <a:gd name="T33" fmla="*/ 0 h 58"/>
                <a:gd name="T34" fmla="*/ 0 w 50"/>
                <a:gd name="T35" fmla="*/ 8 h 58"/>
                <a:gd name="T36" fmla="*/ 2 w 50"/>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8">
                  <a:moveTo>
                    <a:pt x="2" y="10"/>
                  </a:moveTo>
                  <a:cubicBezTo>
                    <a:pt x="6" y="6"/>
                    <a:pt x="13" y="3"/>
                    <a:pt x="20" y="3"/>
                  </a:cubicBezTo>
                  <a:cubicBezTo>
                    <a:pt x="27" y="3"/>
                    <a:pt x="34" y="6"/>
                    <a:pt x="39" y="10"/>
                  </a:cubicBezTo>
                  <a:cubicBezTo>
                    <a:pt x="44" y="15"/>
                    <a:pt x="47" y="22"/>
                    <a:pt x="47" y="29"/>
                  </a:cubicBezTo>
                  <a:cubicBezTo>
                    <a:pt x="47" y="36"/>
                    <a:pt x="44" y="43"/>
                    <a:pt x="39" y="47"/>
                  </a:cubicBezTo>
                  <a:cubicBezTo>
                    <a:pt x="34" y="52"/>
                    <a:pt x="27" y="55"/>
                    <a:pt x="20" y="55"/>
                  </a:cubicBezTo>
                  <a:cubicBezTo>
                    <a:pt x="16" y="55"/>
                    <a:pt x="11" y="54"/>
                    <a:pt x="8" y="52"/>
                  </a:cubicBezTo>
                  <a:cubicBezTo>
                    <a:pt x="7" y="52"/>
                    <a:pt x="6" y="51"/>
                    <a:pt x="5" y="50"/>
                  </a:cubicBezTo>
                  <a:cubicBezTo>
                    <a:pt x="3" y="49"/>
                    <a:pt x="2" y="48"/>
                    <a:pt x="2" y="48"/>
                  </a:cubicBezTo>
                  <a:cubicBezTo>
                    <a:pt x="0" y="50"/>
                    <a:pt x="0" y="50"/>
                    <a:pt x="0" y="50"/>
                  </a:cubicBezTo>
                  <a:cubicBezTo>
                    <a:pt x="0" y="51"/>
                    <a:pt x="2" y="52"/>
                    <a:pt x="3" y="53"/>
                  </a:cubicBezTo>
                  <a:cubicBezTo>
                    <a:pt x="4" y="53"/>
                    <a:pt x="5" y="54"/>
                    <a:pt x="6" y="55"/>
                  </a:cubicBezTo>
                  <a:cubicBezTo>
                    <a:pt x="10" y="57"/>
                    <a:pt x="15" y="58"/>
                    <a:pt x="20" y="58"/>
                  </a:cubicBezTo>
                  <a:cubicBezTo>
                    <a:pt x="28" y="58"/>
                    <a:pt x="36" y="55"/>
                    <a:pt x="41" y="50"/>
                  </a:cubicBezTo>
                  <a:cubicBezTo>
                    <a:pt x="46" y="44"/>
                    <a:pt x="50" y="37"/>
                    <a:pt x="50" y="29"/>
                  </a:cubicBezTo>
                  <a:cubicBezTo>
                    <a:pt x="50" y="21"/>
                    <a:pt x="46" y="14"/>
                    <a:pt x="41" y="8"/>
                  </a:cubicBezTo>
                  <a:cubicBezTo>
                    <a:pt x="36" y="3"/>
                    <a:pt x="28" y="0"/>
                    <a:pt x="20" y="0"/>
                  </a:cubicBezTo>
                  <a:cubicBezTo>
                    <a:pt x="12" y="0"/>
                    <a:pt x="5" y="3"/>
                    <a:pt x="0" y="8"/>
                  </a:cubicBezTo>
                  <a:cubicBezTo>
                    <a:pt x="2" y="10"/>
                    <a:pt x="2" y="10"/>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íṥḻïḍé"/>
            <p:cNvSpPr/>
            <p:nvPr/>
          </p:nvSpPr>
          <p:spPr bwMode="auto">
            <a:xfrm>
              <a:off x="5799" y="6691"/>
              <a:ext cx="122" cy="122"/>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ïṡḷiďê"/>
            <p:cNvSpPr/>
            <p:nvPr/>
          </p:nvSpPr>
          <p:spPr bwMode="auto">
            <a:xfrm>
              <a:off x="5871" y="6360"/>
              <a:ext cx="448" cy="403"/>
            </a:xfrm>
            <a:custGeom>
              <a:avLst/>
              <a:gdLst>
                <a:gd name="T0" fmla="*/ 140 w 160"/>
                <a:gd name="T1" fmla="*/ 26 h 144"/>
                <a:gd name="T2" fmla="*/ 115 w 160"/>
                <a:gd name="T3" fmla="*/ 118 h 144"/>
                <a:gd name="T4" fmla="*/ 20 w 160"/>
                <a:gd name="T5" fmla="*/ 118 h 144"/>
                <a:gd name="T6" fmla="*/ 44 w 160"/>
                <a:gd name="T7" fmla="*/ 26 h 144"/>
                <a:gd name="T8" fmla="*/ 140 w 160"/>
                <a:gd name="T9" fmla="*/ 26 h 144"/>
              </a:gdLst>
              <a:ahLst/>
              <a:cxnLst>
                <a:cxn ang="0">
                  <a:pos x="T0" y="T1"/>
                </a:cxn>
                <a:cxn ang="0">
                  <a:pos x="T2" y="T3"/>
                </a:cxn>
                <a:cxn ang="0">
                  <a:pos x="T4" y="T5"/>
                </a:cxn>
                <a:cxn ang="0">
                  <a:pos x="T6" y="T7"/>
                </a:cxn>
                <a:cxn ang="0">
                  <a:pos x="T8" y="T9"/>
                </a:cxn>
              </a:cxnLst>
              <a:rect l="0" t="0" r="r" b="b"/>
              <a:pathLst>
                <a:path w="160" h="144">
                  <a:moveTo>
                    <a:pt x="140" y="26"/>
                  </a:moveTo>
                  <a:cubicBezTo>
                    <a:pt x="160" y="51"/>
                    <a:pt x="149" y="93"/>
                    <a:pt x="115" y="118"/>
                  </a:cubicBezTo>
                  <a:cubicBezTo>
                    <a:pt x="82" y="144"/>
                    <a:pt x="39" y="144"/>
                    <a:pt x="20" y="118"/>
                  </a:cubicBezTo>
                  <a:cubicBezTo>
                    <a:pt x="0" y="93"/>
                    <a:pt x="11" y="51"/>
                    <a:pt x="44" y="26"/>
                  </a:cubicBezTo>
                  <a:cubicBezTo>
                    <a:pt x="78" y="0"/>
                    <a:pt x="120" y="0"/>
                    <a:pt x="140" y="2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íšlîḑê"/>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îśļíḍe"/>
            <p:cNvSpPr/>
            <p:nvPr/>
          </p:nvSpPr>
          <p:spPr bwMode="auto">
            <a:xfrm>
              <a:off x="4189" y="9552"/>
              <a:ext cx="290" cy="574"/>
            </a:xfrm>
            <a:custGeom>
              <a:avLst/>
              <a:gdLst>
                <a:gd name="T0" fmla="*/ 64 w 168"/>
                <a:gd name="T1" fmla="*/ 0 h 333"/>
                <a:gd name="T2" fmla="*/ 0 w 168"/>
                <a:gd name="T3" fmla="*/ 252 h 333"/>
                <a:gd name="T4" fmla="*/ 91 w 168"/>
                <a:gd name="T5" fmla="*/ 333 h 333"/>
                <a:gd name="T6" fmla="*/ 168 w 168"/>
                <a:gd name="T7" fmla="*/ 73 h 333"/>
                <a:gd name="T8" fmla="*/ 64 w 168"/>
                <a:gd name="T9" fmla="*/ 0 h 333"/>
              </a:gdLst>
              <a:ahLst/>
              <a:cxnLst>
                <a:cxn ang="0">
                  <a:pos x="T0" y="T1"/>
                </a:cxn>
                <a:cxn ang="0">
                  <a:pos x="T2" y="T3"/>
                </a:cxn>
                <a:cxn ang="0">
                  <a:pos x="T4" y="T5"/>
                </a:cxn>
                <a:cxn ang="0">
                  <a:pos x="T6" y="T7"/>
                </a:cxn>
                <a:cxn ang="0">
                  <a:pos x="T8" y="T9"/>
                </a:cxn>
              </a:cxnLst>
              <a:rect l="0" t="0" r="r" b="b"/>
              <a:pathLst>
                <a:path w="168" h="333">
                  <a:moveTo>
                    <a:pt x="64" y="0"/>
                  </a:moveTo>
                  <a:lnTo>
                    <a:pt x="0" y="252"/>
                  </a:lnTo>
                  <a:lnTo>
                    <a:pt x="91" y="333"/>
                  </a:lnTo>
                  <a:lnTo>
                    <a:pt x="168" y="7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î$ļïḍ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îṥ1iḓé"/>
            <p:cNvSpPr/>
            <p:nvPr/>
          </p:nvSpPr>
          <p:spPr bwMode="auto">
            <a:xfrm>
              <a:off x="4182" y="9543"/>
              <a:ext cx="302" cy="593"/>
            </a:xfrm>
            <a:custGeom>
              <a:avLst/>
              <a:gdLst>
                <a:gd name="T0" fmla="*/ 68 w 175"/>
                <a:gd name="T1" fmla="*/ 5 h 344"/>
                <a:gd name="T2" fmla="*/ 65 w 175"/>
                <a:gd name="T3" fmla="*/ 5 h 344"/>
                <a:gd name="T4" fmla="*/ 0 w 175"/>
                <a:gd name="T5" fmla="*/ 258 h 344"/>
                <a:gd name="T6" fmla="*/ 97 w 175"/>
                <a:gd name="T7" fmla="*/ 344 h 344"/>
                <a:gd name="T8" fmla="*/ 175 w 175"/>
                <a:gd name="T9" fmla="*/ 76 h 344"/>
                <a:gd name="T10" fmla="*/ 66 w 175"/>
                <a:gd name="T11" fmla="*/ 0 h 344"/>
                <a:gd name="T12" fmla="*/ 65 w 175"/>
                <a:gd name="T13" fmla="*/ 5 h 344"/>
                <a:gd name="T14" fmla="*/ 68 w 175"/>
                <a:gd name="T15" fmla="*/ 5 h 344"/>
                <a:gd name="T16" fmla="*/ 66 w 175"/>
                <a:gd name="T17" fmla="*/ 8 h 344"/>
                <a:gd name="T18" fmla="*/ 167 w 175"/>
                <a:gd name="T19" fmla="*/ 80 h 344"/>
                <a:gd name="T20" fmla="*/ 94 w 175"/>
                <a:gd name="T21" fmla="*/ 333 h 344"/>
                <a:gd name="T22" fmla="*/ 8 w 175"/>
                <a:gd name="T23" fmla="*/ 257 h 344"/>
                <a:gd name="T24" fmla="*/ 71 w 175"/>
                <a:gd name="T25" fmla="*/ 7 h 344"/>
                <a:gd name="T26" fmla="*/ 68 w 175"/>
                <a:gd name="T27" fmla="*/ 5 h 344"/>
                <a:gd name="T28" fmla="*/ 66 w 175"/>
                <a:gd name="T29" fmla="*/ 8 h 344"/>
                <a:gd name="T30" fmla="*/ 68 w 175"/>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344">
                  <a:moveTo>
                    <a:pt x="68" y="5"/>
                  </a:moveTo>
                  <a:lnTo>
                    <a:pt x="65" y="5"/>
                  </a:lnTo>
                  <a:lnTo>
                    <a:pt x="0" y="258"/>
                  </a:lnTo>
                  <a:lnTo>
                    <a:pt x="97" y="344"/>
                  </a:lnTo>
                  <a:lnTo>
                    <a:pt x="175" y="76"/>
                  </a:lnTo>
                  <a:lnTo>
                    <a:pt x="66" y="0"/>
                  </a:lnTo>
                  <a:lnTo>
                    <a:pt x="65" y="5"/>
                  </a:lnTo>
                  <a:lnTo>
                    <a:pt x="68" y="5"/>
                  </a:lnTo>
                  <a:lnTo>
                    <a:pt x="66" y="8"/>
                  </a:lnTo>
                  <a:lnTo>
                    <a:pt x="167" y="80"/>
                  </a:lnTo>
                  <a:lnTo>
                    <a:pt x="94" y="333"/>
                  </a:lnTo>
                  <a:lnTo>
                    <a:pt x="8" y="257"/>
                  </a:lnTo>
                  <a:lnTo>
                    <a:pt x="71" y="7"/>
                  </a:lnTo>
                  <a:lnTo>
                    <a:pt x="68" y="5"/>
                  </a:lnTo>
                  <a:lnTo>
                    <a:pt x="66" y="8"/>
                  </a:lnTo>
                  <a:lnTo>
                    <a:pt x="68"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ïṩ1iḑ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îšḻiḓe"/>
            <p:cNvSpPr/>
            <p:nvPr/>
          </p:nvSpPr>
          <p:spPr bwMode="auto">
            <a:xfrm>
              <a:off x="4215" y="9571"/>
              <a:ext cx="117" cy="448"/>
            </a:xfrm>
            <a:custGeom>
              <a:avLst/>
              <a:gdLst>
                <a:gd name="T0" fmla="*/ 62 w 68"/>
                <a:gd name="T1" fmla="*/ 0 h 260"/>
                <a:gd name="T2" fmla="*/ 0 w 68"/>
                <a:gd name="T3" fmla="*/ 258 h 260"/>
                <a:gd name="T4" fmla="*/ 7 w 68"/>
                <a:gd name="T5" fmla="*/ 260 h 260"/>
                <a:gd name="T6" fmla="*/ 68 w 68"/>
                <a:gd name="T7" fmla="*/ 2 h 260"/>
                <a:gd name="T8" fmla="*/ 62 w 68"/>
                <a:gd name="T9" fmla="*/ 0 h 260"/>
              </a:gdLst>
              <a:ahLst/>
              <a:cxnLst>
                <a:cxn ang="0">
                  <a:pos x="T0" y="T1"/>
                </a:cxn>
                <a:cxn ang="0">
                  <a:pos x="T2" y="T3"/>
                </a:cxn>
                <a:cxn ang="0">
                  <a:pos x="T4" y="T5"/>
                </a:cxn>
                <a:cxn ang="0">
                  <a:pos x="T6" y="T7"/>
                </a:cxn>
                <a:cxn ang="0">
                  <a:pos x="T8" y="T9"/>
                </a:cxn>
              </a:cxnLst>
              <a:rect l="0" t="0" r="r" b="b"/>
              <a:pathLst>
                <a:path w="68" h="260">
                  <a:moveTo>
                    <a:pt x="62" y="0"/>
                  </a:moveTo>
                  <a:lnTo>
                    <a:pt x="0" y="258"/>
                  </a:lnTo>
                  <a:lnTo>
                    <a:pt x="7" y="260"/>
                  </a:lnTo>
                  <a:lnTo>
                    <a:pt x="68" y="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íṧlídè"/>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îṧlîḋe"/>
            <p:cNvSpPr/>
            <p:nvPr/>
          </p:nvSpPr>
          <p:spPr bwMode="auto">
            <a:xfrm>
              <a:off x="4255" y="9600"/>
              <a:ext cx="121" cy="450"/>
            </a:xfrm>
            <a:custGeom>
              <a:avLst/>
              <a:gdLst>
                <a:gd name="T0" fmla="*/ 63 w 70"/>
                <a:gd name="T1" fmla="*/ 0 h 261"/>
                <a:gd name="T2" fmla="*/ 0 w 70"/>
                <a:gd name="T3" fmla="*/ 259 h 261"/>
                <a:gd name="T4" fmla="*/ 6 w 70"/>
                <a:gd name="T5" fmla="*/ 261 h 261"/>
                <a:gd name="T6" fmla="*/ 70 w 70"/>
                <a:gd name="T7" fmla="*/ 1 h 261"/>
                <a:gd name="T8" fmla="*/ 63 w 70"/>
                <a:gd name="T9" fmla="*/ 0 h 261"/>
              </a:gdLst>
              <a:ahLst/>
              <a:cxnLst>
                <a:cxn ang="0">
                  <a:pos x="T0" y="T1"/>
                </a:cxn>
                <a:cxn ang="0">
                  <a:pos x="T2" y="T3"/>
                </a:cxn>
                <a:cxn ang="0">
                  <a:pos x="T4" y="T5"/>
                </a:cxn>
                <a:cxn ang="0">
                  <a:pos x="T6" y="T7"/>
                </a:cxn>
                <a:cxn ang="0">
                  <a:pos x="T8" y="T9"/>
                </a:cxn>
              </a:cxnLst>
              <a:rect l="0" t="0" r="r" b="b"/>
              <a:pathLst>
                <a:path w="70" h="261">
                  <a:moveTo>
                    <a:pt x="63" y="0"/>
                  </a:moveTo>
                  <a:lnTo>
                    <a:pt x="0" y="259"/>
                  </a:lnTo>
                  <a:lnTo>
                    <a:pt x="6" y="261"/>
                  </a:lnTo>
                  <a:lnTo>
                    <a:pt x="70"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iS1iḑè"/>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î$1îďe"/>
            <p:cNvSpPr/>
            <p:nvPr/>
          </p:nvSpPr>
          <p:spPr bwMode="auto">
            <a:xfrm>
              <a:off x="4286" y="9619"/>
              <a:ext cx="128" cy="453"/>
            </a:xfrm>
            <a:custGeom>
              <a:avLst/>
              <a:gdLst>
                <a:gd name="T0" fmla="*/ 68 w 74"/>
                <a:gd name="T1" fmla="*/ 0 h 263"/>
                <a:gd name="T2" fmla="*/ 0 w 74"/>
                <a:gd name="T3" fmla="*/ 261 h 263"/>
                <a:gd name="T4" fmla="*/ 6 w 74"/>
                <a:gd name="T5" fmla="*/ 263 h 263"/>
                <a:gd name="T6" fmla="*/ 74 w 74"/>
                <a:gd name="T7" fmla="*/ 2 h 263"/>
                <a:gd name="T8" fmla="*/ 68 w 74"/>
                <a:gd name="T9" fmla="*/ 0 h 263"/>
              </a:gdLst>
              <a:ahLst/>
              <a:cxnLst>
                <a:cxn ang="0">
                  <a:pos x="T0" y="T1"/>
                </a:cxn>
                <a:cxn ang="0">
                  <a:pos x="T2" y="T3"/>
                </a:cxn>
                <a:cxn ang="0">
                  <a:pos x="T4" y="T5"/>
                </a:cxn>
                <a:cxn ang="0">
                  <a:pos x="T6" y="T7"/>
                </a:cxn>
                <a:cxn ang="0">
                  <a:pos x="T8" y="T9"/>
                </a:cxn>
              </a:cxnLst>
              <a:rect l="0" t="0" r="r" b="b"/>
              <a:pathLst>
                <a:path w="74" h="263">
                  <a:moveTo>
                    <a:pt x="68" y="0"/>
                  </a:moveTo>
                  <a:lnTo>
                    <a:pt x="0" y="261"/>
                  </a:lnTo>
                  <a:lnTo>
                    <a:pt x="6" y="263"/>
                  </a:lnTo>
                  <a:lnTo>
                    <a:pt x="74"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îṣḷíďè"/>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íṩļîḑé"/>
            <p:cNvSpPr/>
            <p:nvPr/>
          </p:nvSpPr>
          <p:spPr bwMode="auto">
            <a:xfrm>
              <a:off x="4318" y="9647"/>
              <a:ext cx="129" cy="457"/>
            </a:xfrm>
            <a:custGeom>
              <a:avLst/>
              <a:gdLst>
                <a:gd name="T0" fmla="*/ 68 w 75"/>
                <a:gd name="T1" fmla="*/ 0 h 265"/>
                <a:gd name="T2" fmla="*/ 0 w 75"/>
                <a:gd name="T3" fmla="*/ 263 h 265"/>
                <a:gd name="T4" fmla="*/ 7 w 75"/>
                <a:gd name="T5" fmla="*/ 265 h 265"/>
                <a:gd name="T6" fmla="*/ 75 w 75"/>
                <a:gd name="T7" fmla="*/ 2 h 265"/>
                <a:gd name="T8" fmla="*/ 68 w 75"/>
                <a:gd name="T9" fmla="*/ 0 h 265"/>
              </a:gdLst>
              <a:ahLst/>
              <a:cxnLst>
                <a:cxn ang="0">
                  <a:pos x="T0" y="T1"/>
                </a:cxn>
                <a:cxn ang="0">
                  <a:pos x="T2" y="T3"/>
                </a:cxn>
                <a:cxn ang="0">
                  <a:pos x="T4" y="T5"/>
                </a:cxn>
                <a:cxn ang="0">
                  <a:pos x="T6" y="T7"/>
                </a:cxn>
                <a:cxn ang="0">
                  <a:pos x="T8" y="T9"/>
                </a:cxn>
              </a:cxnLst>
              <a:rect l="0" t="0" r="r" b="b"/>
              <a:pathLst>
                <a:path w="75" h="265">
                  <a:moveTo>
                    <a:pt x="68" y="0"/>
                  </a:moveTo>
                  <a:lnTo>
                    <a:pt x="0" y="263"/>
                  </a:lnTo>
                  <a:lnTo>
                    <a:pt x="7" y="265"/>
                  </a:lnTo>
                  <a:lnTo>
                    <a:pt x="75" y="2"/>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í$ļîḑê"/>
            <p:cNvSpPr/>
            <p:nvPr/>
          </p:nvSpPr>
          <p:spPr bwMode="auto">
            <a:xfrm>
              <a:off x="3708" y="9957"/>
              <a:ext cx="750" cy="372"/>
            </a:xfrm>
            <a:custGeom>
              <a:avLst/>
              <a:gdLst>
                <a:gd name="T0" fmla="*/ 0 w 435"/>
                <a:gd name="T1" fmla="*/ 216 h 216"/>
                <a:gd name="T2" fmla="*/ 424 w 435"/>
                <a:gd name="T3" fmla="*/ 216 h 216"/>
                <a:gd name="T4" fmla="*/ 435 w 435"/>
                <a:gd name="T5" fmla="*/ 0 h 216"/>
                <a:gd name="T6" fmla="*/ 218 w 435"/>
                <a:gd name="T7" fmla="*/ 0 h 216"/>
                <a:gd name="T8" fmla="*/ 179 w 435"/>
                <a:gd name="T9" fmla="*/ 94 h 216"/>
                <a:gd name="T10" fmla="*/ 0 w 435"/>
                <a:gd name="T11" fmla="*/ 216 h 216"/>
              </a:gdLst>
              <a:ahLst/>
              <a:cxnLst>
                <a:cxn ang="0">
                  <a:pos x="T0" y="T1"/>
                </a:cxn>
                <a:cxn ang="0">
                  <a:pos x="T2" y="T3"/>
                </a:cxn>
                <a:cxn ang="0">
                  <a:pos x="T4" y="T5"/>
                </a:cxn>
                <a:cxn ang="0">
                  <a:pos x="T6" y="T7"/>
                </a:cxn>
                <a:cxn ang="0">
                  <a:pos x="T8" y="T9"/>
                </a:cxn>
                <a:cxn ang="0">
                  <a:pos x="T10" y="T11"/>
                </a:cxn>
              </a:cxnLst>
              <a:rect l="0" t="0" r="r" b="b"/>
              <a:pathLst>
                <a:path w="435" h="216">
                  <a:moveTo>
                    <a:pt x="0" y="216"/>
                  </a:moveTo>
                  <a:lnTo>
                    <a:pt x="424" y="216"/>
                  </a:lnTo>
                  <a:lnTo>
                    <a:pt x="435" y="0"/>
                  </a:lnTo>
                  <a:lnTo>
                    <a:pt x="218" y="0"/>
                  </a:lnTo>
                  <a:lnTo>
                    <a:pt x="179" y="94"/>
                  </a:lnTo>
                  <a:lnTo>
                    <a:pt x="0" y="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í$lïďé"/>
            <p:cNvSpPr/>
            <p:nvPr/>
          </p:nvSpPr>
          <p:spPr bwMode="auto">
            <a:xfrm>
              <a:off x="3689" y="9952"/>
              <a:ext cx="776" cy="383"/>
            </a:xfrm>
            <a:custGeom>
              <a:avLst/>
              <a:gdLst>
                <a:gd name="T0" fmla="*/ 11 w 450"/>
                <a:gd name="T1" fmla="*/ 219 h 222"/>
                <a:gd name="T2" fmla="*/ 11 w 450"/>
                <a:gd name="T3" fmla="*/ 222 h 222"/>
                <a:gd name="T4" fmla="*/ 438 w 450"/>
                <a:gd name="T5" fmla="*/ 222 h 222"/>
                <a:gd name="T6" fmla="*/ 450 w 450"/>
                <a:gd name="T7" fmla="*/ 0 h 222"/>
                <a:gd name="T8" fmla="*/ 226 w 450"/>
                <a:gd name="T9" fmla="*/ 0 h 222"/>
                <a:gd name="T10" fmla="*/ 188 w 450"/>
                <a:gd name="T11" fmla="*/ 96 h 222"/>
                <a:gd name="T12" fmla="*/ 0 w 450"/>
                <a:gd name="T13" fmla="*/ 222 h 222"/>
                <a:gd name="T14" fmla="*/ 11 w 450"/>
                <a:gd name="T15" fmla="*/ 222 h 222"/>
                <a:gd name="T16" fmla="*/ 11 w 450"/>
                <a:gd name="T17" fmla="*/ 219 h 222"/>
                <a:gd name="T18" fmla="*/ 13 w 450"/>
                <a:gd name="T19" fmla="*/ 221 h 222"/>
                <a:gd name="T20" fmla="*/ 193 w 450"/>
                <a:gd name="T21" fmla="*/ 99 h 222"/>
                <a:gd name="T22" fmla="*/ 230 w 450"/>
                <a:gd name="T23" fmla="*/ 7 h 222"/>
                <a:gd name="T24" fmla="*/ 441 w 450"/>
                <a:gd name="T25" fmla="*/ 7 h 222"/>
                <a:gd name="T26" fmla="*/ 432 w 450"/>
                <a:gd name="T27" fmla="*/ 216 h 222"/>
                <a:gd name="T28" fmla="*/ 11 w 450"/>
                <a:gd name="T29" fmla="*/ 216 h 222"/>
                <a:gd name="T30" fmla="*/ 11 w 450"/>
                <a:gd name="T31" fmla="*/ 219 h 222"/>
                <a:gd name="T32" fmla="*/ 13 w 450"/>
                <a:gd name="T33" fmla="*/ 221 h 222"/>
                <a:gd name="T34" fmla="*/ 11 w 450"/>
                <a:gd name="T35" fmla="*/ 21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22">
                  <a:moveTo>
                    <a:pt x="11" y="219"/>
                  </a:moveTo>
                  <a:lnTo>
                    <a:pt x="11" y="222"/>
                  </a:lnTo>
                  <a:lnTo>
                    <a:pt x="438" y="222"/>
                  </a:lnTo>
                  <a:lnTo>
                    <a:pt x="450" y="0"/>
                  </a:lnTo>
                  <a:lnTo>
                    <a:pt x="226" y="0"/>
                  </a:lnTo>
                  <a:lnTo>
                    <a:pt x="188" y="96"/>
                  </a:lnTo>
                  <a:lnTo>
                    <a:pt x="0" y="222"/>
                  </a:lnTo>
                  <a:lnTo>
                    <a:pt x="11" y="222"/>
                  </a:lnTo>
                  <a:lnTo>
                    <a:pt x="11" y="219"/>
                  </a:lnTo>
                  <a:lnTo>
                    <a:pt x="13" y="221"/>
                  </a:lnTo>
                  <a:lnTo>
                    <a:pt x="193" y="99"/>
                  </a:lnTo>
                  <a:lnTo>
                    <a:pt x="230" y="7"/>
                  </a:lnTo>
                  <a:lnTo>
                    <a:pt x="441" y="7"/>
                  </a:lnTo>
                  <a:lnTo>
                    <a:pt x="432" y="216"/>
                  </a:lnTo>
                  <a:lnTo>
                    <a:pt x="11" y="216"/>
                  </a:lnTo>
                  <a:lnTo>
                    <a:pt x="11" y="219"/>
                  </a:lnTo>
                  <a:lnTo>
                    <a:pt x="13" y="221"/>
                  </a:lnTo>
                  <a:lnTo>
                    <a:pt x="11" y="21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iṡľîḍè"/>
            <p:cNvSpPr/>
            <p:nvPr/>
          </p:nvSpPr>
          <p:spPr bwMode="auto">
            <a:xfrm>
              <a:off x="3886" y="10164"/>
              <a:ext cx="50" cy="98"/>
            </a:xfrm>
            <a:custGeom>
              <a:avLst/>
              <a:gdLst>
                <a:gd name="T0" fmla="*/ 1 w 18"/>
                <a:gd name="T1" fmla="*/ 3 h 35"/>
                <a:gd name="T2" fmla="*/ 13 w 18"/>
                <a:gd name="T3" fmla="*/ 30 h 35"/>
                <a:gd name="T4" fmla="*/ 15 w 18"/>
                <a:gd name="T5" fmla="*/ 34 h 35"/>
                <a:gd name="T6" fmla="*/ 18 w 18"/>
                <a:gd name="T7" fmla="*/ 32 h 35"/>
                <a:gd name="T8" fmla="*/ 5 w 18"/>
                <a:gd name="T9" fmla="*/ 5 h 35"/>
                <a:gd name="T10" fmla="*/ 4 w 18"/>
                <a:gd name="T11" fmla="*/ 1 h 35"/>
                <a:gd name="T12" fmla="*/ 1 w 18"/>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18" h="35">
                  <a:moveTo>
                    <a:pt x="1" y="3"/>
                  </a:moveTo>
                  <a:cubicBezTo>
                    <a:pt x="5" y="12"/>
                    <a:pt x="9" y="21"/>
                    <a:pt x="13" y="30"/>
                  </a:cubicBezTo>
                  <a:cubicBezTo>
                    <a:pt x="14" y="31"/>
                    <a:pt x="14" y="32"/>
                    <a:pt x="15" y="34"/>
                  </a:cubicBezTo>
                  <a:cubicBezTo>
                    <a:pt x="16" y="35"/>
                    <a:pt x="18" y="34"/>
                    <a:pt x="18" y="32"/>
                  </a:cubicBezTo>
                  <a:cubicBezTo>
                    <a:pt x="14" y="23"/>
                    <a:pt x="9" y="14"/>
                    <a:pt x="5"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ïṣḻiḓè"/>
            <p:cNvSpPr/>
            <p:nvPr/>
          </p:nvSpPr>
          <p:spPr bwMode="auto">
            <a:xfrm>
              <a:off x="3944" y="10131"/>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4" y="32"/>
                    <a:pt x="14" y="33"/>
                    <a:pt x="15" y="34"/>
                  </a:cubicBezTo>
                  <a:cubicBezTo>
                    <a:pt x="16" y="36"/>
                    <a:pt x="18" y="34"/>
                    <a:pt x="17" y="33"/>
                  </a:cubicBezTo>
                  <a:cubicBezTo>
                    <a:pt x="13" y="24"/>
                    <a:pt x="9" y="15"/>
                    <a:pt x="5" y="6"/>
                  </a:cubicBezTo>
                  <a:cubicBezTo>
                    <a:pt x="4" y="4"/>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îsḻîḍê"/>
            <p:cNvSpPr/>
            <p:nvPr/>
          </p:nvSpPr>
          <p:spPr bwMode="auto">
            <a:xfrm>
              <a:off x="3848" y="9991"/>
              <a:ext cx="152" cy="140"/>
            </a:xfrm>
            <a:custGeom>
              <a:avLst/>
              <a:gdLst>
                <a:gd name="T0" fmla="*/ 52 w 54"/>
                <a:gd name="T1" fmla="*/ 46 h 50"/>
                <a:gd name="T2" fmla="*/ 31 w 54"/>
                <a:gd name="T3" fmla="*/ 37 h 50"/>
                <a:gd name="T4" fmla="*/ 15 w 54"/>
                <a:gd name="T5" fmla="*/ 27 h 50"/>
                <a:gd name="T6" fmla="*/ 4 w 54"/>
                <a:gd name="T7" fmla="*/ 16 h 50"/>
                <a:gd name="T8" fmla="*/ 7 w 54"/>
                <a:gd name="T9" fmla="*/ 5 h 50"/>
                <a:gd name="T10" fmla="*/ 16 w 54"/>
                <a:gd name="T11" fmla="*/ 5 h 50"/>
                <a:gd name="T12" fmla="*/ 28 w 54"/>
                <a:gd name="T13" fmla="*/ 14 h 50"/>
                <a:gd name="T14" fmla="*/ 38 w 54"/>
                <a:gd name="T15" fmla="*/ 28 h 50"/>
                <a:gd name="T16" fmla="*/ 50 w 54"/>
                <a:gd name="T17" fmla="*/ 49 h 50"/>
                <a:gd name="T18" fmla="*/ 53 w 54"/>
                <a:gd name="T19" fmla="*/ 47 h 50"/>
                <a:gd name="T20" fmla="*/ 42 w 54"/>
                <a:gd name="T21" fmla="*/ 28 h 50"/>
                <a:gd name="T22" fmla="*/ 31 w 54"/>
                <a:gd name="T23" fmla="*/ 13 h 50"/>
                <a:gd name="T24" fmla="*/ 18 w 54"/>
                <a:gd name="T25" fmla="*/ 2 h 50"/>
                <a:gd name="T26" fmla="*/ 7 w 54"/>
                <a:gd name="T27" fmla="*/ 2 h 50"/>
                <a:gd name="T28" fmla="*/ 0 w 54"/>
                <a:gd name="T29" fmla="*/ 13 h 50"/>
                <a:gd name="T30" fmla="*/ 8 w 54"/>
                <a:gd name="T31" fmla="*/ 25 h 50"/>
                <a:gd name="T32" fmla="*/ 24 w 54"/>
                <a:gd name="T33" fmla="*/ 36 h 50"/>
                <a:gd name="T34" fmla="*/ 51 w 54"/>
                <a:gd name="T35" fmla="*/ 49 h 50"/>
                <a:gd name="T36" fmla="*/ 52 w 54"/>
                <a:gd name="T3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0">
                  <a:moveTo>
                    <a:pt x="52" y="46"/>
                  </a:moveTo>
                  <a:cubicBezTo>
                    <a:pt x="45" y="44"/>
                    <a:pt x="38" y="40"/>
                    <a:pt x="31" y="37"/>
                  </a:cubicBezTo>
                  <a:cubicBezTo>
                    <a:pt x="25" y="34"/>
                    <a:pt x="20" y="31"/>
                    <a:pt x="15" y="27"/>
                  </a:cubicBezTo>
                  <a:cubicBezTo>
                    <a:pt x="11" y="24"/>
                    <a:pt x="7" y="20"/>
                    <a:pt x="4" y="16"/>
                  </a:cubicBezTo>
                  <a:cubicBezTo>
                    <a:pt x="2" y="12"/>
                    <a:pt x="4" y="8"/>
                    <a:pt x="7" y="5"/>
                  </a:cubicBezTo>
                  <a:cubicBezTo>
                    <a:pt x="10" y="3"/>
                    <a:pt x="13" y="3"/>
                    <a:pt x="16" y="5"/>
                  </a:cubicBezTo>
                  <a:cubicBezTo>
                    <a:pt x="21" y="7"/>
                    <a:pt x="24" y="10"/>
                    <a:pt x="28" y="14"/>
                  </a:cubicBezTo>
                  <a:cubicBezTo>
                    <a:pt x="31" y="18"/>
                    <a:pt x="35" y="23"/>
                    <a:pt x="38" y="28"/>
                  </a:cubicBezTo>
                  <a:cubicBezTo>
                    <a:pt x="43" y="35"/>
                    <a:pt x="47" y="42"/>
                    <a:pt x="50" y="49"/>
                  </a:cubicBezTo>
                  <a:cubicBezTo>
                    <a:pt x="51" y="50"/>
                    <a:pt x="54" y="49"/>
                    <a:pt x="53" y="47"/>
                  </a:cubicBezTo>
                  <a:cubicBezTo>
                    <a:pt x="50" y="40"/>
                    <a:pt x="46" y="34"/>
                    <a:pt x="42" y="28"/>
                  </a:cubicBezTo>
                  <a:cubicBezTo>
                    <a:pt x="38" y="23"/>
                    <a:pt x="35" y="17"/>
                    <a:pt x="31" y="13"/>
                  </a:cubicBezTo>
                  <a:cubicBezTo>
                    <a:pt x="27" y="9"/>
                    <a:pt x="23" y="5"/>
                    <a:pt x="18" y="2"/>
                  </a:cubicBezTo>
                  <a:cubicBezTo>
                    <a:pt x="15" y="0"/>
                    <a:pt x="11" y="0"/>
                    <a:pt x="7" y="2"/>
                  </a:cubicBezTo>
                  <a:cubicBezTo>
                    <a:pt x="3" y="4"/>
                    <a:pt x="0" y="8"/>
                    <a:pt x="0" y="13"/>
                  </a:cubicBezTo>
                  <a:cubicBezTo>
                    <a:pt x="1" y="18"/>
                    <a:pt x="4" y="22"/>
                    <a:pt x="8" y="25"/>
                  </a:cubicBezTo>
                  <a:cubicBezTo>
                    <a:pt x="12" y="29"/>
                    <a:pt x="18" y="33"/>
                    <a:pt x="24" y="36"/>
                  </a:cubicBezTo>
                  <a:cubicBezTo>
                    <a:pt x="32" y="41"/>
                    <a:pt x="42" y="46"/>
                    <a:pt x="51" y="49"/>
                  </a:cubicBezTo>
                  <a:cubicBezTo>
                    <a:pt x="53" y="50"/>
                    <a:pt x="54" y="47"/>
                    <a:pt x="52" y="4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îṥľíḓè"/>
            <p:cNvSpPr/>
            <p:nvPr/>
          </p:nvSpPr>
          <p:spPr bwMode="auto">
            <a:xfrm>
              <a:off x="3949" y="9964"/>
              <a:ext cx="53" cy="171"/>
            </a:xfrm>
            <a:custGeom>
              <a:avLst/>
              <a:gdLst>
                <a:gd name="T0" fmla="*/ 1 w 19"/>
                <a:gd name="T1" fmla="*/ 2 h 61"/>
                <a:gd name="T2" fmla="*/ 14 w 19"/>
                <a:gd name="T3" fmla="*/ 52 h 61"/>
                <a:gd name="T4" fmla="*/ 16 w 19"/>
                <a:gd name="T5" fmla="*/ 59 h 61"/>
                <a:gd name="T6" fmla="*/ 19 w 19"/>
                <a:gd name="T7" fmla="*/ 59 h 61"/>
                <a:gd name="T8" fmla="*/ 6 w 19"/>
                <a:gd name="T9" fmla="*/ 9 h 61"/>
                <a:gd name="T10" fmla="*/ 4 w 19"/>
                <a:gd name="T11" fmla="*/ 2 h 61"/>
                <a:gd name="T12" fmla="*/ 1 w 19"/>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9" h="61">
                  <a:moveTo>
                    <a:pt x="1" y="2"/>
                  </a:moveTo>
                  <a:cubicBezTo>
                    <a:pt x="5" y="19"/>
                    <a:pt x="10" y="36"/>
                    <a:pt x="14" y="52"/>
                  </a:cubicBezTo>
                  <a:cubicBezTo>
                    <a:pt x="14" y="55"/>
                    <a:pt x="15" y="57"/>
                    <a:pt x="16" y="59"/>
                  </a:cubicBezTo>
                  <a:cubicBezTo>
                    <a:pt x="16" y="61"/>
                    <a:pt x="19" y="60"/>
                    <a:pt x="19" y="59"/>
                  </a:cubicBezTo>
                  <a:cubicBezTo>
                    <a:pt x="14" y="42"/>
                    <a:pt x="10" y="25"/>
                    <a:pt x="6" y="9"/>
                  </a:cubicBezTo>
                  <a:cubicBezTo>
                    <a:pt x="5" y="6"/>
                    <a:pt x="4" y="4"/>
                    <a:pt x="4" y="2"/>
                  </a:cubicBezTo>
                  <a:cubicBezTo>
                    <a:pt x="3" y="0"/>
                    <a:pt x="0" y="1"/>
                    <a:pt x="1"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ïşļiḋé"/>
            <p:cNvSpPr/>
            <p:nvPr/>
          </p:nvSpPr>
          <p:spPr bwMode="auto">
            <a:xfrm>
              <a:off x="4227" y="10162"/>
              <a:ext cx="221" cy="167"/>
            </a:xfrm>
            <a:custGeom>
              <a:avLst/>
              <a:gdLst>
                <a:gd name="T0" fmla="*/ 76 w 79"/>
                <a:gd name="T1" fmla="*/ 60 h 60"/>
                <a:gd name="T2" fmla="*/ 79 w 79"/>
                <a:gd name="T3" fmla="*/ 1 h 60"/>
                <a:gd name="T4" fmla="*/ 64 w 79"/>
                <a:gd name="T5" fmla="*/ 0 h 60"/>
                <a:gd name="T6" fmla="*/ 0 w 79"/>
                <a:gd name="T7" fmla="*/ 60 h 60"/>
                <a:gd name="T8" fmla="*/ 76 w 79"/>
                <a:gd name="T9" fmla="*/ 60 h 60"/>
              </a:gdLst>
              <a:ahLst/>
              <a:cxnLst>
                <a:cxn ang="0">
                  <a:pos x="T0" y="T1"/>
                </a:cxn>
                <a:cxn ang="0">
                  <a:pos x="T2" y="T3"/>
                </a:cxn>
                <a:cxn ang="0">
                  <a:pos x="T4" y="T5"/>
                </a:cxn>
                <a:cxn ang="0">
                  <a:pos x="T6" y="T7"/>
                </a:cxn>
                <a:cxn ang="0">
                  <a:pos x="T8" y="T9"/>
                </a:cxn>
              </a:cxnLst>
              <a:rect l="0" t="0" r="r" b="b"/>
              <a:pathLst>
                <a:path w="79" h="60">
                  <a:moveTo>
                    <a:pt x="76" y="60"/>
                  </a:moveTo>
                  <a:cubicBezTo>
                    <a:pt x="79" y="1"/>
                    <a:pt x="79" y="1"/>
                    <a:pt x="79" y="1"/>
                  </a:cubicBezTo>
                  <a:cubicBezTo>
                    <a:pt x="74" y="0"/>
                    <a:pt x="69" y="0"/>
                    <a:pt x="64" y="0"/>
                  </a:cubicBezTo>
                  <a:cubicBezTo>
                    <a:pt x="31" y="0"/>
                    <a:pt x="4" y="26"/>
                    <a:pt x="0" y="60"/>
                  </a:cubicBezTo>
                  <a:lnTo>
                    <a:pt x="76" y="60"/>
                  </a:ln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ïṧļiḍé"/>
            <p:cNvSpPr/>
            <p:nvPr/>
          </p:nvSpPr>
          <p:spPr bwMode="auto">
            <a:xfrm>
              <a:off x="4220" y="10157"/>
              <a:ext cx="229" cy="176"/>
            </a:xfrm>
            <a:custGeom>
              <a:avLst/>
              <a:gdLst>
                <a:gd name="T0" fmla="*/ 78 w 82"/>
                <a:gd name="T1" fmla="*/ 62 h 63"/>
                <a:gd name="T2" fmla="*/ 79 w 82"/>
                <a:gd name="T3" fmla="*/ 62 h 63"/>
                <a:gd name="T4" fmla="*/ 82 w 82"/>
                <a:gd name="T5" fmla="*/ 2 h 63"/>
                <a:gd name="T6" fmla="*/ 81 w 82"/>
                <a:gd name="T7" fmla="*/ 2 h 63"/>
                <a:gd name="T8" fmla="*/ 66 w 82"/>
                <a:gd name="T9" fmla="*/ 0 h 63"/>
                <a:gd name="T10" fmla="*/ 1 w 82"/>
                <a:gd name="T11" fmla="*/ 62 h 63"/>
                <a:gd name="T12" fmla="*/ 0 w 82"/>
                <a:gd name="T13" fmla="*/ 63 h 63"/>
                <a:gd name="T14" fmla="*/ 79 w 82"/>
                <a:gd name="T15" fmla="*/ 63 h 63"/>
                <a:gd name="T16" fmla="*/ 79 w 82"/>
                <a:gd name="T17" fmla="*/ 62 h 63"/>
                <a:gd name="T18" fmla="*/ 78 w 82"/>
                <a:gd name="T19" fmla="*/ 62 h 63"/>
                <a:gd name="T20" fmla="*/ 78 w 82"/>
                <a:gd name="T21" fmla="*/ 60 h 63"/>
                <a:gd name="T22" fmla="*/ 2 w 82"/>
                <a:gd name="T23" fmla="*/ 60 h 63"/>
                <a:gd name="T24" fmla="*/ 2 w 82"/>
                <a:gd name="T25" fmla="*/ 62 h 63"/>
                <a:gd name="T26" fmla="*/ 4 w 82"/>
                <a:gd name="T27" fmla="*/ 62 h 63"/>
                <a:gd name="T28" fmla="*/ 66 w 82"/>
                <a:gd name="T29" fmla="*/ 3 h 63"/>
                <a:gd name="T30" fmla="*/ 80 w 82"/>
                <a:gd name="T31" fmla="*/ 5 h 63"/>
                <a:gd name="T32" fmla="*/ 81 w 82"/>
                <a:gd name="T33" fmla="*/ 3 h 63"/>
                <a:gd name="T34" fmla="*/ 79 w 82"/>
                <a:gd name="T35" fmla="*/ 3 h 63"/>
                <a:gd name="T36" fmla="*/ 76 w 82"/>
                <a:gd name="T37" fmla="*/ 62 h 63"/>
                <a:gd name="T38" fmla="*/ 78 w 82"/>
                <a:gd name="T39" fmla="*/ 62 h 63"/>
                <a:gd name="T40" fmla="*/ 78 w 82"/>
                <a:gd name="T41" fmla="*/ 60 h 63"/>
                <a:gd name="T42" fmla="*/ 78 w 82"/>
                <a:gd name="T4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3">
                  <a:moveTo>
                    <a:pt x="78" y="62"/>
                  </a:moveTo>
                  <a:cubicBezTo>
                    <a:pt x="79" y="62"/>
                    <a:pt x="79" y="62"/>
                    <a:pt x="79" y="62"/>
                  </a:cubicBezTo>
                  <a:cubicBezTo>
                    <a:pt x="82" y="2"/>
                    <a:pt x="82" y="2"/>
                    <a:pt x="82" y="2"/>
                  </a:cubicBezTo>
                  <a:cubicBezTo>
                    <a:pt x="81" y="2"/>
                    <a:pt x="81" y="2"/>
                    <a:pt x="81" y="2"/>
                  </a:cubicBezTo>
                  <a:cubicBezTo>
                    <a:pt x="76" y="1"/>
                    <a:pt x="71" y="0"/>
                    <a:pt x="66" y="0"/>
                  </a:cubicBezTo>
                  <a:cubicBezTo>
                    <a:pt x="32" y="0"/>
                    <a:pt x="4" y="27"/>
                    <a:pt x="1" y="62"/>
                  </a:cubicBezTo>
                  <a:cubicBezTo>
                    <a:pt x="0" y="63"/>
                    <a:pt x="0" y="63"/>
                    <a:pt x="0" y="63"/>
                  </a:cubicBezTo>
                  <a:cubicBezTo>
                    <a:pt x="79" y="63"/>
                    <a:pt x="79" y="63"/>
                    <a:pt x="79" y="63"/>
                  </a:cubicBezTo>
                  <a:cubicBezTo>
                    <a:pt x="79" y="62"/>
                    <a:pt x="79" y="62"/>
                    <a:pt x="79" y="62"/>
                  </a:cubicBezTo>
                  <a:cubicBezTo>
                    <a:pt x="78" y="62"/>
                    <a:pt x="78" y="62"/>
                    <a:pt x="78" y="62"/>
                  </a:cubicBezTo>
                  <a:cubicBezTo>
                    <a:pt x="78" y="60"/>
                    <a:pt x="78" y="60"/>
                    <a:pt x="78" y="60"/>
                  </a:cubicBezTo>
                  <a:cubicBezTo>
                    <a:pt x="2" y="60"/>
                    <a:pt x="2" y="60"/>
                    <a:pt x="2" y="60"/>
                  </a:cubicBezTo>
                  <a:cubicBezTo>
                    <a:pt x="2" y="62"/>
                    <a:pt x="2" y="62"/>
                    <a:pt x="2" y="62"/>
                  </a:cubicBezTo>
                  <a:cubicBezTo>
                    <a:pt x="4" y="62"/>
                    <a:pt x="4" y="62"/>
                    <a:pt x="4" y="62"/>
                  </a:cubicBezTo>
                  <a:cubicBezTo>
                    <a:pt x="7" y="29"/>
                    <a:pt x="34" y="3"/>
                    <a:pt x="66" y="3"/>
                  </a:cubicBezTo>
                  <a:cubicBezTo>
                    <a:pt x="71" y="3"/>
                    <a:pt x="76" y="4"/>
                    <a:pt x="80" y="5"/>
                  </a:cubicBezTo>
                  <a:cubicBezTo>
                    <a:pt x="81" y="3"/>
                    <a:pt x="81" y="3"/>
                    <a:pt x="81" y="3"/>
                  </a:cubicBezTo>
                  <a:cubicBezTo>
                    <a:pt x="79" y="3"/>
                    <a:pt x="79" y="3"/>
                    <a:pt x="79" y="3"/>
                  </a:cubicBezTo>
                  <a:cubicBezTo>
                    <a:pt x="76" y="62"/>
                    <a:pt x="76" y="62"/>
                    <a:pt x="76" y="62"/>
                  </a:cubicBezTo>
                  <a:cubicBezTo>
                    <a:pt x="78" y="62"/>
                    <a:pt x="78" y="62"/>
                    <a:pt x="78" y="62"/>
                  </a:cubicBezTo>
                  <a:cubicBezTo>
                    <a:pt x="78" y="60"/>
                    <a:pt x="78" y="60"/>
                    <a:pt x="78" y="60"/>
                  </a:cubicBezTo>
                  <a:lnTo>
                    <a:pt x="78" y="6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iṣ1iḑe"/>
            <p:cNvSpPr/>
            <p:nvPr/>
          </p:nvSpPr>
          <p:spPr bwMode="auto">
            <a:xfrm>
              <a:off x="4170" y="8466"/>
              <a:ext cx="1108" cy="1262"/>
            </a:xfrm>
            <a:custGeom>
              <a:avLst/>
              <a:gdLst>
                <a:gd name="T0" fmla="*/ 0 w 396"/>
                <a:gd name="T1" fmla="*/ 438 h 451"/>
                <a:gd name="T2" fmla="*/ 143 w 396"/>
                <a:gd name="T3" fmla="*/ 451 h 451"/>
                <a:gd name="T4" fmla="*/ 287 w 396"/>
                <a:gd name="T5" fmla="*/ 164 h 451"/>
                <a:gd name="T6" fmla="*/ 396 w 396"/>
                <a:gd name="T7" fmla="*/ 26 h 451"/>
                <a:gd name="T8" fmla="*/ 283 w 396"/>
                <a:gd name="T9" fmla="*/ 0 h 451"/>
                <a:gd name="T10" fmla="*/ 117 w 396"/>
                <a:gd name="T11" fmla="*/ 88 h 451"/>
                <a:gd name="T12" fmla="*/ 0 w 396"/>
                <a:gd name="T13" fmla="*/ 438 h 451"/>
              </a:gdLst>
              <a:ahLst/>
              <a:cxnLst>
                <a:cxn ang="0">
                  <a:pos x="T0" y="T1"/>
                </a:cxn>
                <a:cxn ang="0">
                  <a:pos x="T2" y="T3"/>
                </a:cxn>
                <a:cxn ang="0">
                  <a:pos x="T4" y="T5"/>
                </a:cxn>
                <a:cxn ang="0">
                  <a:pos x="T6" y="T7"/>
                </a:cxn>
                <a:cxn ang="0">
                  <a:pos x="T8" y="T9"/>
                </a:cxn>
                <a:cxn ang="0">
                  <a:pos x="T10" y="T11"/>
                </a:cxn>
                <a:cxn ang="0">
                  <a:pos x="T12" y="T13"/>
                </a:cxn>
              </a:cxnLst>
              <a:rect l="0" t="0" r="r" b="b"/>
              <a:pathLst>
                <a:path w="396" h="451">
                  <a:moveTo>
                    <a:pt x="0" y="438"/>
                  </a:moveTo>
                  <a:cubicBezTo>
                    <a:pt x="143" y="451"/>
                    <a:pt x="143" y="451"/>
                    <a:pt x="143" y="451"/>
                  </a:cubicBezTo>
                  <a:cubicBezTo>
                    <a:pt x="287" y="164"/>
                    <a:pt x="287" y="164"/>
                    <a:pt x="287" y="164"/>
                  </a:cubicBezTo>
                  <a:cubicBezTo>
                    <a:pt x="396" y="26"/>
                    <a:pt x="396" y="26"/>
                    <a:pt x="396" y="26"/>
                  </a:cubicBezTo>
                  <a:cubicBezTo>
                    <a:pt x="283" y="0"/>
                    <a:pt x="283" y="0"/>
                    <a:pt x="283" y="0"/>
                  </a:cubicBezTo>
                  <a:cubicBezTo>
                    <a:pt x="283" y="0"/>
                    <a:pt x="145" y="22"/>
                    <a:pt x="117" y="88"/>
                  </a:cubicBezTo>
                  <a:cubicBezTo>
                    <a:pt x="90" y="155"/>
                    <a:pt x="0" y="438"/>
                    <a:pt x="0" y="438"/>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îśľidè"/>
            <p:cNvSpPr/>
            <p:nvPr/>
          </p:nvSpPr>
          <p:spPr bwMode="auto">
            <a:xfrm>
              <a:off x="4170" y="8466"/>
              <a:ext cx="843" cy="1253"/>
            </a:xfrm>
            <a:custGeom>
              <a:avLst/>
              <a:gdLst>
                <a:gd name="T0" fmla="*/ 0 w 301"/>
                <a:gd name="T1" fmla="*/ 438 h 448"/>
                <a:gd name="T2" fmla="*/ 0 w 301"/>
                <a:gd name="T3" fmla="*/ 438 h 448"/>
                <a:gd name="T4" fmla="*/ 0 w 301"/>
                <a:gd name="T5" fmla="*/ 438 h 448"/>
                <a:gd name="T6" fmla="*/ 0 w 301"/>
                <a:gd name="T7" fmla="*/ 438 h 448"/>
                <a:gd name="T8" fmla="*/ 283 w 301"/>
                <a:gd name="T9" fmla="*/ 0 h 448"/>
                <a:gd name="T10" fmla="*/ 117 w 301"/>
                <a:gd name="T11" fmla="*/ 88 h 448"/>
                <a:gd name="T12" fmla="*/ 1 w 301"/>
                <a:gd name="T13" fmla="*/ 436 h 448"/>
                <a:gd name="T14" fmla="*/ 142 w 301"/>
                <a:gd name="T15" fmla="*/ 448 h 448"/>
                <a:gd name="T16" fmla="*/ 226 w 301"/>
                <a:gd name="T17" fmla="*/ 281 h 448"/>
                <a:gd name="T18" fmla="*/ 183 w 301"/>
                <a:gd name="T19" fmla="*/ 116 h 448"/>
                <a:gd name="T20" fmla="*/ 183 w 301"/>
                <a:gd name="T21" fmla="*/ 116 h 448"/>
                <a:gd name="T22" fmla="*/ 183 w 301"/>
                <a:gd name="T23" fmla="*/ 116 h 448"/>
                <a:gd name="T24" fmla="*/ 301 w 301"/>
                <a:gd name="T25" fmla="*/ 4 h 448"/>
                <a:gd name="T26" fmla="*/ 283 w 301"/>
                <a:gd name="T2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448">
                  <a:moveTo>
                    <a:pt x="0" y="438"/>
                  </a:moveTo>
                  <a:cubicBezTo>
                    <a:pt x="0" y="438"/>
                    <a:pt x="0" y="438"/>
                    <a:pt x="0" y="438"/>
                  </a:cubicBezTo>
                  <a:cubicBezTo>
                    <a:pt x="0" y="438"/>
                    <a:pt x="0" y="438"/>
                    <a:pt x="0" y="438"/>
                  </a:cubicBezTo>
                  <a:cubicBezTo>
                    <a:pt x="0" y="438"/>
                    <a:pt x="0" y="438"/>
                    <a:pt x="0" y="438"/>
                  </a:cubicBezTo>
                  <a:moveTo>
                    <a:pt x="283" y="0"/>
                  </a:moveTo>
                  <a:cubicBezTo>
                    <a:pt x="283" y="0"/>
                    <a:pt x="145" y="22"/>
                    <a:pt x="117" y="88"/>
                  </a:cubicBezTo>
                  <a:cubicBezTo>
                    <a:pt x="91" y="152"/>
                    <a:pt x="9" y="411"/>
                    <a:pt x="1" y="436"/>
                  </a:cubicBezTo>
                  <a:cubicBezTo>
                    <a:pt x="142" y="448"/>
                    <a:pt x="142" y="448"/>
                    <a:pt x="142" y="448"/>
                  </a:cubicBezTo>
                  <a:cubicBezTo>
                    <a:pt x="226" y="281"/>
                    <a:pt x="226" y="281"/>
                    <a:pt x="226" y="281"/>
                  </a:cubicBezTo>
                  <a:cubicBezTo>
                    <a:pt x="204" y="210"/>
                    <a:pt x="183" y="139"/>
                    <a:pt x="183" y="116"/>
                  </a:cubicBezTo>
                  <a:cubicBezTo>
                    <a:pt x="183" y="116"/>
                    <a:pt x="183" y="116"/>
                    <a:pt x="183" y="116"/>
                  </a:cubicBezTo>
                  <a:cubicBezTo>
                    <a:pt x="183" y="116"/>
                    <a:pt x="183" y="116"/>
                    <a:pt x="183" y="116"/>
                  </a:cubicBezTo>
                  <a:cubicBezTo>
                    <a:pt x="183" y="58"/>
                    <a:pt x="233" y="22"/>
                    <a:pt x="301" y="4"/>
                  </a:cubicBezTo>
                  <a:cubicBezTo>
                    <a:pt x="283" y="0"/>
                    <a:pt x="283" y="0"/>
                    <a:pt x="283"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iṣḷíḋ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iṣḷiďè"/>
            <p:cNvSpPr/>
            <p:nvPr/>
          </p:nvSpPr>
          <p:spPr bwMode="auto">
            <a:xfrm>
              <a:off x="4170" y="8537"/>
              <a:ext cx="1110" cy="1196"/>
            </a:xfrm>
            <a:custGeom>
              <a:avLst/>
              <a:gdLst>
                <a:gd name="T0" fmla="*/ 0 w 644"/>
                <a:gd name="T1" fmla="*/ 673 h 694"/>
                <a:gd name="T2" fmla="*/ 234 w 644"/>
                <a:gd name="T3" fmla="*/ 694 h 694"/>
                <a:gd name="T4" fmla="*/ 468 w 644"/>
                <a:gd name="T5" fmla="*/ 227 h 694"/>
                <a:gd name="T6" fmla="*/ 644 w 644"/>
                <a:gd name="T7" fmla="*/ 3 h 694"/>
                <a:gd name="T8" fmla="*/ 640 w 644"/>
                <a:gd name="T9" fmla="*/ 0 h 694"/>
                <a:gd name="T10" fmla="*/ 463 w 644"/>
                <a:gd name="T11" fmla="*/ 224 h 694"/>
                <a:gd name="T12" fmla="*/ 231 w 644"/>
                <a:gd name="T13" fmla="*/ 686 h 694"/>
                <a:gd name="T14" fmla="*/ 0 w 644"/>
                <a:gd name="T15" fmla="*/ 667 h 694"/>
                <a:gd name="T16" fmla="*/ 0 w 644"/>
                <a:gd name="T17" fmla="*/ 673 h 694"/>
                <a:gd name="T18" fmla="*/ 0 w 644"/>
                <a:gd name="T19" fmla="*/ 67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94">
                  <a:moveTo>
                    <a:pt x="0" y="673"/>
                  </a:moveTo>
                  <a:lnTo>
                    <a:pt x="234" y="694"/>
                  </a:lnTo>
                  <a:lnTo>
                    <a:pt x="468" y="227"/>
                  </a:lnTo>
                  <a:lnTo>
                    <a:pt x="644" y="3"/>
                  </a:lnTo>
                  <a:lnTo>
                    <a:pt x="640" y="0"/>
                  </a:lnTo>
                  <a:lnTo>
                    <a:pt x="463" y="224"/>
                  </a:lnTo>
                  <a:lnTo>
                    <a:pt x="231" y="686"/>
                  </a:lnTo>
                  <a:lnTo>
                    <a:pt x="0" y="667"/>
                  </a:lnTo>
                  <a:lnTo>
                    <a:pt x="0" y="673"/>
                  </a:lnTo>
                  <a:lnTo>
                    <a:pt x="0" y="6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ïṧliḋê"/>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ïṡḷíḓé"/>
            <p:cNvSpPr/>
            <p:nvPr/>
          </p:nvSpPr>
          <p:spPr bwMode="auto">
            <a:xfrm>
              <a:off x="5028" y="9642"/>
              <a:ext cx="277" cy="346"/>
            </a:xfrm>
            <a:custGeom>
              <a:avLst/>
              <a:gdLst>
                <a:gd name="T0" fmla="*/ 0 w 161"/>
                <a:gd name="T1" fmla="*/ 3 h 201"/>
                <a:gd name="T2" fmla="*/ 47 w 161"/>
                <a:gd name="T3" fmla="*/ 195 h 201"/>
                <a:gd name="T4" fmla="*/ 161 w 161"/>
                <a:gd name="T5" fmla="*/ 201 h 201"/>
                <a:gd name="T6" fmla="*/ 119 w 161"/>
                <a:gd name="T7" fmla="*/ 0 h 201"/>
                <a:gd name="T8" fmla="*/ 0 w 161"/>
                <a:gd name="T9" fmla="*/ 3 h 201"/>
              </a:gdLst>
              <a:ahLst/>
              <a:cxnLst>
                <a:cxn ang="0">
                  <a:pos x="T0" y="T1"/>
                </a:cxn>
                <a:cxn ang="0">
                  <a:pos x="T2" y="T3"/>
                </a:cxn>
                <a:cxn ang="0">
                  <a:pos x="T4" y="T5"/>
                </a:cxn>
                <a:cxn ang="0">
                  <a:pos x="T6" y="T7"/>
                </a:cxn>
                <a:cxn ang="0">
                  <a:pos x="T8" y="T9"/>
                </a:cxn>
              </a:cxnLst>
              <a:rect l="0" t="0" r="r" b="b"/>
              <a:pathLst>
                <a:path w="161" h="201">
                  <a:moveTo>
                    <a:pt x="0" y="3"/>
                  </a:moveTo>
                  <a:lnTo>
                    <a:pt x="47" y="195"/>
                  </a:lnTo>
                  <a:lnTo>
                    <a:pt x="161" y="201"/>
                  </a:lnTo>
                  <a:lnTo>
                    <a:pt x="119"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îṣ1íḓè"/>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ïŝḷidé"/>
            <p:cNvSpPr/>
            <p:nvPr/>
          </p:nvSpPr>
          <p:spPr bwMode="auto">
            <a:xfrm>
              <a:off x="5020" y="9636"/>
              <a:ext cx="295" cy="360"/>
            </a:xfrm>
            <a:custGeom>
              <a:avLst/>
              <a:gdLst>
                <a:gd name="T0" fmla="*/ 5 w 171"/>
                <a:gd name="T1" fmla="*/ 6 h 209"/>
                <a:gd name="T2" fmla="*/ 2 w 171"/>
                <a:gd name="T3" fmla="*/ 8 h 209"/>
                <a:gd name="T4" fmla="*/ 51 w 171"/>
                <a:gd name="T5" fmla="*/ 201 h 209"/>
                <a:gd name="T6" fmla="*/ 171 w 171"/>
                <a:gd name="T7" fmla="*/ 209 h 209"/>
                <a:gd name="T8" fmla="*/ 127 w 171"/>
                <a:gd name="T9" fmla="*/ 0 h 209"/>
                <a:gd name="T10" fmla="*/ 0 w 171"/>
                <a:gd name="T11" fmla="*/ 3 h 209"/>
                <a:gd name="T12" fmla="*/ 2 w 171"/>
                <a:gd name="T13" fmla="*/ 8 h 209"/>
                <a:gd name="T14" fmla="*/ 5 w 171"/>
                <a:gd name="T15" fmla="*/ 6 h 209"/>
                <a:gd name="T16" fmla="*/ 5 w 171"/>
                <a:gd name="T17" fmla="*/ 9 h 209"/>
                <a:gd name="T18" fmla="*/ 122 w 171"/>
                <a:gd name="T19" fmla="*/ 6 h 209"/>
                <a:gd name="T20" fmla="*/ 163 w 171"/>
                <a:gd name="T21" fmla="*/ 201 h 209"/>
                <a:gd name="T22" fmla="*/ 56 w 171"/>
                <a:gd name="T23" fmla="*/ 194 h 209"/>
                <a:gd name="T24" fmla="*/ 9 w 171"/>
                <a:gd name="T25" fmla="*/ 6 h 209"/>
                <a:gd name="T26" fmla="*/ 5 w 171"/>
                <a:gd name="T27" fmla="*/ 6 h 209"/>
                <a:gd name="T28" fmla="*/ 5 w 171"/>
                <a:gd name="T29" fmla="*/ 9 h 209"/>
                <a:gd name="T30" fmla="*/ 5 w 171"/>
                <a:gd name="T31"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209">
                  <a:moveTo>
                    <a:pt x="5" y="6"/>
                  </a:moveTo>
                  <a:lnTo>
                    <a:pt x="2" y="8"/>
                  </a:lnTo>
                  <a:lnTo>
                    <a:pt x="51" y="201"/>
                  </a:lnTo>
                  <a:lnTo>
                    <a:pt x="171" y="209"/>
                  </a:lnTo>
                  <a:lnTo>
                    <a:pt x="127" y="0"/>
                  </a:lnTo>
                  <a:lnTo>
                    <a:pt x="0" y="3"/>
                  </a:lnTo>
                  <a:lnTo>
                    <a:pt x="2" y="8"/>
                  </a:lnTo>
                  <a:lnTo>
                    <a:pt x="5" y="6"/>
                  </a:lnTo>
                  <a:lnTo>
                    <a:pt x="5" y="9"/>
                  </a:lnTo>
                  <a:lnTo>
                    <a:pt x="122" y="6"/>
                  </a:lnTo>
                  <a:lnTo>
                    <a:pt x="163" y="201"/>
                  </a:lnTo>
                  <a:lnTo>
                    <a:pt x="56" y="194"/>
                  </a:lnTo>
                  <a:lnTo>
                    <a:pt x="9" y="6"/>
                  </a:lnTo>
                  <a:lnTo>
                    <a:pt x="5" y="6"/>
                  </a:lnTo>
                  <a:lnTo>
                    <a:pt x="5" y="9"/>
                  </a:lnTo>
                  <a:lnTo>
                    <a:pt x="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ïṡļidé"/>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ïSḷîḋê"/>
            <p:cNvSpPr/>
            <p:nvPr/>
          </p:nvSpPr>
          <p:spPr bwMode="auto">
            <a:xfrm>
              <a:off x="5054" y="9645"/>
              <a:ext cx="100" cy="341"/>
            </a:xfrm>
            <a:custGeom>
              <a:avLst/>
              <a:gdLst>
                <a:gd name="T0" fmla="*/ 0 w 58"/>
                <a:gd name="T1" fmla="*/ 1 h 198"/>
                <a:gd name="T2" fmla="*/ 54 w 58"/>
                <a:gd name="T3" fmla="*/ 198 h 198"/>
                <a:gd name="T4" fmla="*/ 58 w 58"/>
                <a:gd name="T5" fmla="*/ 196 h 198"/>
                <a:gd name="T6" fmla="*/ 6 w 58"/>
                <a:gd name="T7" fmla="*/ 0 h 198"/>
                <a:gd name="T8" fmla="*/ 0 w 58"/>
                <a:gd name="T9" fmla="*/ 1 h 198"/>
              </a:gdLst>
              <a:ahLst/>
              <a:cxnLst>
                <a:cxn ang="0">
                  <a:pos x="T0" y="T1"/>
                </a:cxn>
                <a:cxn ang="0">
                  <a:pos x="T2" y="T3"/>
                </a:cxn>
                <a:cxn ang="0">
                  <a:pos x="T4" y="T5"/>
                </a:cxn>
                <a:cxn ang="0">
                  <a:pos x="T6" y="T7"/>
                </a:cxn>
                <a:cxn ang="0">
                  <a:pos x="T8" y="T9"/>
                </a:cxn>
              </a:cxnLst>
              <a:rect l="0" t="0" r="r" b="b"/>
              <a:pathLst>
                <a:path w="58" h="198">
                  <a:moveTo>
                    <a:pt x="0" y="1"/>
                  </a:moveTo>
                  <a:lnTo>
                    <a:pt x="54" y="198"/>
                  </a:lnTo>
                  <a:lnTo>
                    <a:pt x="58" y="196"/>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îṥḻíḋ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ïṣḻiḓé"/>
            <p:cNvSpPr/>
            <p:nvPr/>
          </p:nvSpPr>
          <p:spPr bwMode="auto">
            <a:xfrm>
              <a:off x="5103" y="9645"/>
              <a:ext cx="100" cy="338"/>
            </a:xfrm>
            <a:custGeom>
              <a:avLst/>
              <a:gdLst>
                <a:gd name="T0" fmla="*/ 0 w 58"/>
                <a:gd name="T1" fmla="*/ 1 h 196"/>
                <a:gd name="T2" fmla="*/ 51 w 58"/>
                <a:gd name="T3" fmla="*/ 196 h 196"/>
                <a:gd name="T4" fmla="*/ 58 w 58"/>
                <a:gd name="T5" fmla="*/ 194 h 196"/>
                <a:gd name="T6" fmla="*/ 6 w 58"/>
                <a:gd name="T7" fmla="*/ 0 h 196"/>
                <a:gd name="T8" fmla="*/ 0 w 58"/>
                <a:gd name="T9" fmla="*/ 1 h 196"/>
              </a:gdLst>
              <a:ahLst/>
              <a:cxnLst>
                <a:cxn ang="0">
                  <a:pos x="T0" y="T1"/>
                </a:cxn>
                <a:cxn ang="0">
                  <a:pos x="T2" y="T3"/>
                </a:cxn>
                <a:cxn ang="0">
                  <a:pos x="T4" y="T5"/>
                </a:cxn>
                <a:cxn ang="0">
                  <a:pos x="T6" y="T7"/>
                </a:cxn>
                <a:cxn ang="0">
                  <a:pos x="T8" y="T9"/>
                </a:cxn>
              </a:cxnLst>
              <a:rect l="0" t="0" r="r" b="b"/>
              <a:pathLst>
                <a:path w="58" h="196">
                  <a:moveTo>
                    <a:pt x="0" y="1"/>
                  </a:moveTo>
                  <a:lnTo>
                    <a:pt x="51" y="196"/>
                  </a:lnTo>
                  <a:lnTo>
                    <a:pt x="58" y="194"/>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íŝḻíde"/>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îŝļîḍê"/>
            <p:cNvSpPr/>
            <p:nvPr/>
          </p:nvSpPr>
          <p:spPr bwMode="auto">
            <a:xfrm>
              <a:off x="5144" y="9636"/>
              <a:ext cx="95" cy="346"/>
            </a:xfrm>
            <a:custGeom>
              <a:avLst/>
              <a:gdLst>
                <a:gd name="T0" fmla="*/ 0 w 55"/>
                <a:gd name="T1" fmla="*/ 1 h 201"/>
                <a:gd name="T2" fmla="*/ 49 w 55"/>
                <a:gd name="T3" fmla="*/ 201 h 201"/>
                <a:gd name="T4" fmla="*/ 55 w 55"/>
                <a:gd name="T5" fmla="*/ 199 h 201"/>
                <a:gd name="T6" fmla="*/ 6 w 55"/>
                <a:gd name="T7" fmla="*/ 0 h 201"/>
                <a:gd name="T8" fmla="*/ 0 w 55"/>
                <a:gd name="T9" fmla="*/ 1 h 201"/>
              </a:gdLst>
              <a:ahLst/>
              <a:cxnLst>
                <a:cxn ang="0">
                  <a:pos x="T0" y="T1"/>
                </a:cxn>
                <a:cxn ang="0">
                  <a:pos x="T2" y="T3"/>
                </a:cxn>
                <a:cxn ang="0">
                  <a:pos x="T4" y="T5"/>
                </a:cxn>
                <a:cxn ang="0">
                  <a:pos x="T6" y="T7"/>
                </a:cxn>
                <a:cxn ang="0">
                  <a:pos x="T8" y="T9"/>
                </a:cxn>
              </a:cxnLst>
              <a:rect l="0" t="0" r="r" b="b"/>
              <a:pathLst>
                <a:path w="55" h="201">
                  <a:moveTo>
                    <a:pt x="0" y="1"/>
                  </a:moveTo>
                  <a:lnTo>
                    <a:pt x="49" y="201"/>
                  </a:lnTo>
                  <a:lnTo>
                    <a:pt x="55" y="199"/>
                  </a:lnTo>
                  <a:lnTo>
                    <a:pt x="6"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íṥľiḑé"/>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ïsľíḑe"/>
            <p:cNvSpPr/>
            <p:nvPr/>
          </p:nvSpPr>
          <p:spPr bwMode="auto">
            <a:xfrm>
              <a:off x="5185" y="9638"/>
              <a:ext cx="95" cy="348"/>
            </a:xfrm>
            <a:custGeom>
              <a:avLst/>
              <a:gdLst>
                <a:gd name="T0" fmla="*/ 0 w 55"/>
                <a:gd name="T1" fmla="*/ 0 h 202"/>
                <a:gd name="T2" fmla="*/ 49 w 55"/>
                <a:gd name="T3" fmla="*/ 202 h 202"/>
                <a:gd name="T4" fmla="*/ 55 w 55"/>
                <a:gd name="T5" fmla="*/ 202 h 202"/>
                <a:gd name="T6" fmla="*/ 7 w 55"/>
                <a:gd name="T7" fmla="*/ 0 h 202"/>
                <a:gd name="T8" fmla="*/ 0 w 55"/>
                <a:gd name="T9" fmla="*/ 0 h 202"/>
              </a:gdLst>
              <a:ahLst/>
              <a:cxnLst>
                <a:cxn ang="0">
                  <a:pos x="T0" y="T1"/>
                </a:cxn>
                <a:cxn ang="0">
                  <a:pos x="T2" y="T3"/>
                </a:cxn>
                <a:cxn ang="0">
                  <a:pos x="T4" y="T5"/>
                </a:cxn>
                <a:cxn ang="0">
                  <a:pos x="T6" y="T7"/>
                </a:cxn>
                <a:cxn ang="0">
                  <a:pos x="T8" y="T9"/>
                </a:cxn>
              </a:cxnLst>
              <a:rect l="0" t="0" r="r" b="b"/>
              <a:pathLst>
                <a:path w="55" h="202">
                  <a:moveTo>
                    <a:pt x="0" y="0"/>
                  </a:moveTo>
                  <a:lnTo>
                    <a:pt x="49" y="202"/>
                  </a:lnTo>
                  <a:lnTo>
                    <a:pt x="55" y="202"/>
                  </a:lnTo>
                  <a:lnTo>
                    <a:pt x="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íṡľiḍè"/>
            <p:cNvSpPr/>
            <p:nvPr/>
          </p:nvSpPr>
          <p:spPr bwMode="auto">
            <a:xfrm>
              <a:off x="4685" y="9952"/>
              <a:ext cx="729" cy="369"/>
            </a:xfrm>
            <a:custGeom>
              <a:avLst/>
              <a:gdLst>
                <a:gd name="T0" fmla="*/ 0 w 423"/>
                <a:gd name="T1" fmla="*/ 214 h 214"/>
                <a:gd name="T2" fmla="*/ 423 w 423"/>
                <a:gd name="T3" fmla="*/ 214 h 214"/>
                <a:gd name="T4" fmla="*/ 397 w 423"/>
                <a:gd name="T5" fmla="*/ 0 h 214"/>
                <a:gd name="T6" fmla="*/ 185 w 423"/>
                <a:gd name="T7" fmla="*/ 8 h 214"/>
                <a:gd name="T8" fmla="*/ 180 w 423"/>
                <a:gd name="T9" fmla="*/ 94 h 214"/>
                <a:gd name="T10" fmla="*/ 0 w 423"/>
                <a:gd name="T11" fmla="*/ 214 h 214"/>
              </a:gdLst>
              <a:ahLst/>
              <a:cxnLst>
                <a:cxn ang="0">
                  <a:pos x="T0" y="T1"/>
                </a:cxn>
                <a:cxn ang="0">
                  <a:pos x="T2" y="T3"/>
                </a:cxn>
                <a:cxn ang="0">
                  <a:pos x="T4" y="T5"/>
                </a:cxn>
                <a:cxn ang="0">
                  <a:pos x="T6" y="T7"/>
                </a:cxn>
                <a:cxn ang="0">
                  <a:pos x="T8" y="T9"/>
                </a:cxn>
                <a:cxn ang="0">
                  <a:pos x="T10" y="T11"/>
                </a:cxn>
              </a:cxnLst>
              <a:rect l="0" t="0" r="r" b="b"/>
              <a:pathLst>
                <a:path w="423" h="214">
                  <a:moveTo>
                    <a:pt x="0" y="214"/>
                  </a:moveTo>
                  <a:lnTo>
                    <a:pt x="423" y="214"/>
                  </a:lnTo>
                  <a:lnTo>
                    <a:pt x="397" y="0"/>
                  </a:lnTo>
                  <a:lnTo>
                    <a:pt x="185" y="8"/>
                  </a:lnTo>
                  <a:lnTo>
                    <a:pt x="180" y="94"/>
                  </a:lnTo>
                  <a:lnTo>
                    <a:pt x="0" y="2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îŝļïďè"/>
            <p:cNvSpPr/>
            <p:nvPr/>
          </p:nvSpPr>
          <p:spPr bwMode="auto">
            <a:xfrm>
              <a:off x="4668" y="9947"/>
              <a:ext cx="755" cy="381"/>
            </a:xfrm>
            <a:custGeom>
              <a:avLst/>
              <a:gdLst>
                <a:gd name="T0" fmla="*/ 10 w 438"/>
                <a:gd name="T1" fmla="*/ 217 h 221"/>
                <a:gd name="T2" fmla="*/ 10 w 438"/>
                <a:gd name="T3" fmla="*/ 221 h 221"/>
                <a:gd name="T4" fmla="*/ 438 w 438"/>
                <a:gd name="T5" fmla="*/ 221 h 221"/>
                <a:gd name="T6" fmla="*/ 411 w 438"/>
                <a:gd name="T7" fmla="*/ 0 h 221"/>
                <a:gd name="T8" fmla="*/ 192 w 438"/>
                <a:gd name="T9" fmla="*/ 10 h 221"/>
                <a:gd name="T10" fmla="*/ 187 w 438"/>
                <a:gd name="T11" fmla="*/ 94 h 221"/>
                <a:gd name="T12" fmla="*/ 0 w 438"/>
                <a:gd name="T13" fmla="*/ 221 h 221"/>
                <a:gd name="T14" fmla="*/ 10 w 438"/>
                <a:gd name="T15" fmla="*/ 221 h 221"/>
                <a:gd name="T16" fmla="*/ 10 w 438"/>
                <a:gd name="T17" fmla="*/ 217 h 221"/>
                <a:gd name="T18" fmla="*/ 11 w 438"/>
                <a:gd name="T19" fmla="*/ 221 h 221"/>
                <a:gd name="T20" fmla="*/ 193 w 438"/>
                <a:gd name="T21" fmla="*/ 99 h 221"/>
                <a:gd name="T22" fmla="*/ 198 w 438"/>
                <a:gd name="T23" fmla="*/ 14 h 221"/>
                <a:gd name="T24" fmla="*/ 404 w 438"/>
                <a:gd name="T25" fmla="*/ 6 h 221"/>
                <a:gd name="T26" fmla="*/ 430 w 438"/>
                <a:gd name="T27" fmla="*/ 214 h 221"/>
                <a:gd name="T28" fmla="*/ 10 w 438"/>
                <a:gd name="T29" fmla="*/ 214 h 221"/>
                <a:gd name="T30" fmla="*/ 10 w 438"/>
                <a:gd name="T31" fmla="*/ 217 h 221"/>
                <a:gd name="T32" fmla="*/ 11 w 438"/>
                <a:gd name="T33" fmla="*/ 221 h 221"/>
                <a:gd name="T34" fmla="*/ 10 w 438"/>
                <a:gd name="T35" fmla="*/ 21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221">
                  <a:moveTo>
                    <a:pt x="10" y="217"/>
                  </a:moveTo>
                  <a:lnTo>
                    <a:pt x="10" y="221"/>
                  </a:lnTo>
                  <a:lnTo>
                    <a:pt x="438" y="221"/>
                  </a:lnTo>
                  <a:lnTo>
                    <a:pt x="411" y="0"/>
                  </a:lnTo>
                  <a:lnTo>
                    <a:pt x="192" y="10"/>
                  </a:lnTo>
                  <a:lnTo>
                    <a:pt x="187" y="94"/>
                  </a:lnTo>
                  <a:lnTo>
                    <a:pt x="0" y="221"/>
                  </a:lnTo>
                  <a:lnTo>
                    <a:pt x="10" y="221"/>
                  </a:lnTo>
                  <a:lnTo>
                    <a:pt x="10" y="217"/>
                  </a:lnTo>
                  <a:lnTo>
                    <a:pt x="11" y="221"/>
                  </a:lnTo>
                  <a:lnTo>
                    <a:pt x="193" y="99"/>
                  </a:lnTo>
                  <a:lnTo>
                    <a:pt x="198" y="14"/>
                  </a:lnTo>
                  <a:lnTo>
                    <a:pt x="404" y="6"/>
                  </a:lnTo>
                  <a:lnTo>
                    <a:pt x="430" y="214"/>
                  </a:lnTo>
                  <a:lnTo>
                    <a:pt x="10" y="214"/>
                  </a:lnTo>
                  <a:lnTo>
                    <a:pt x="10" y="217"/>
                  </a:lnTo>
                  <a:lnTo>
                    <a:pt x="11" y="221"/>
                  </a:lnTo>
                  <a:lnTo>
                    <a:pt x="10" y="217"/>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ïṥḻîďè"/>
            <p:cNvSpPr/>
            <p:nvPr/>
          </p:nvSpPr>
          <p:spPr bwMode="auto">
            <a:xfrm>
              <a:off x="4865" y="10157"/>
              <a:ext cx="50" cy="100"/>
            </a:xfrm>
            <a:custGeom>
              <a:avLst/>
              <a:gdLst>
                <a:gd name="T0" fmla="*/ 1 w 18"/>
                <a:gd name="T1" fmla="*/ 3 h 36"/>
                <a:gd name="T2" fmla="*/ 13 w 18"/>
                <a:gd name="T3" fmla="*/ 30 h 36"/>
                <a:gd name="T4" fmla="*/ 15 w 18"/>
                <a:gd name="T5" fmla="*/ 34 h 36"/>
                <a:gd name="T6" fmla="*/ 17 w 18"/>
                <a:gd name="T7" fmla="*/ 33 h 36"/>
                <a:gd name="T8" fmla="*/ 5 w 18"/>
                <a:gd name="T9" fmla="*/ 6 h 36"/>
                <a:gd name="T10" fmla="*/ 3 w 18"/>
                <a:gd name="T11" fmla="*/ 2 h 36"/>
                <a:gd name="T12" fmla="*/ 1 w 18"/>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 y="3"/>
                  </a:moveTo>
                  <a:cubicBezTo>
                    <a:pt x="5" y="12"/>
                    <a:pt x="9" y="21"/>
                    <a:pt x="13" y="30"/>
                  </a:cubicBezTo>
                  <a:cubicBezTo>
                    <a:pt x="13" y="32"/>
                    <a:pt x="14" y="33"/>
                    <a:pt x="15" y="34"/>
                  </a:cubicBezTo>
                  <a:cubicBezTo>
                    <a:pt x="15" y="36"/>
                    <a:pt x="18" y="35"/>
                    <a:pt x="17" y="33"/>
                  </a:cubicBezTo>
                  <a:cubicBezTo>
                    <a:pt x="13" y="24"/>
                    <a:pt x="9" y="15"/>
                    <a:pt x="5" y="6"/>
                  </a:cubicBezTo>
                  <a:cubicBezTo>
                    <a:pt x="4" y="5"/>
                    <a:pt x="4" y="3"/>
                    <a:pt x="3" y="2"/>
                  </a:cubicBezTo>
                  <a:cubicBezTo>
                    <a:pt x="2" y="0"/>
                    <a:pt x="0" y="2"/>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islidé"/>
            <p:cNvSpPr/>
            <p:nvPr/>
          </p:nvSpPr>
          <p:spPr bwMode="auto">
            <a:xfrm>
              <a:off x="4920" y="10126"/>
              <a:ext cx="53" cy="100"/>
            </a:xfrm>
            <a:custGeom>
              <a:avLst/>
              <a:gdLst>
                <a:gd name="T0" fmla="*/ 1 w 19"/>
                <a:gd name="T1" fmla="*/ 3 h 36"/>
                <a:gd name="T2" fmla="*/ 14 w 19"/>
                <a:gd name="T3" fmla="*/ 30 h 36"/>
                <a:gd name="T4" fmla="*/ 15 w 19"/>
                <a:gd name="T5" fmla="*/ 34 h 36"/>
                <a:gd name="T6" fmla="*/ 18 w 19"/>
                <a:gd name="T7" fmla="*/ 32 h 36"/>
                <a:gd name="T8" fmla="*/ 6 w 19"/>
                <a:gd name="T9" fmla="*/ 5 h 36"/>
                <a:gd name="T10" fmla="*/ 4 w 19"/>
                <a:gd name="T11" fmla="*/ 1 h 36"/>
                <a:gd name="T12" fmla="*/ 1 w 1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19" h="36">
                  <a:moveTo>
                    <a:pt x="1" y="3"/>
                  </a:moveTo>
                  <a:cubicBezTo>
                    <a:pt x="5" y="12"/>
                    <a:pt x="9" y="21"/>
                    <a:pt x="14" y="30"/>
                  </a:cubicBezTo>
                  <a:cubicBezTo>
                    <a:pt x="14" y="31"/>
                    <a:pt x="15" y="33"/>
                    <a:pt x="15" y="34"/>
                  </a:cubicBezTo>
                  <a:cubicBezTo>
                    <a:pt x="16" y="36"/>
                    <a:pt x="19" y="34"/>
                    <a:pt x="18" y="32"/>
                  </a:cubicBezTo>
                  <a:cubicBezTo>
                    <a:pt x="14" y="23"/>
                    <a:pt x="10" y="14"/>
                    <a:pt x="6" y="5"/>
                  </a:cubicBezTo>
                  <a:cubicBezTo>
                    <a:pt x="5" y="4"/>
                    <a:pt x="4" y="3"/>
                    <a:pt x="4" y="1"/>
                  </a:cubicBezTo>
                  <a:cubicBezTo>
                    <a:pt x="3" y="0"/>
                    <a:pt x="0" y="1"/>
                    <a:pt x="1"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íṧ1ídé"/>
            <p:cNvSpPr/>
            <p:nvPr/>
          </p:nvSpPr>
          <p:spPr bwMode="auto">
            <a:xfrm>
              <a:off x="4828" y="9983"/>
              <a:ext cx="148" cy="143"/>
            </a:xfrm>
            <a:custGeom>
              <a:avLst/>
              <a:gdLst>
                <a:gd name="T0" fmla="*/ 52 w 53"/>
                <a:gd name="T1" fmla="*/ 47 h 51"/>
                <a:gd name="T2" fmla="*/ 31 w 53"/>
                <a:gd name="T3" fmla="*/ 37 h 51"/>
                <a:gd name="T4" fmla="*/ 15 w 53"/>
                <a:gd name="T5" fmla="*/ 28 h 51"/>
                <a:gd name="T6" fmla="*/ 4 w 53"/>
                <a:gd name="T7" fmla="*/ 16 h 51"/>
                <a:gd name="T8" fmla="*/ 6 w 53"/>
                <a:gd name="T9" fmla="*/ 6 h 51"/>
                <a:gd name="T10" fmla="*/ 16 w 53"/>
                <a:gd name="T11" fmla="*/ 5 h 51"/>
                <a:gd name="T12" fmla="*/ 27 w 53"/>
                <a:gd name="T13" fmla="*/ 15 h 51"/>
                <a:gd name="T14" fmla="*/ 38 w 53"/>
                <a:gd name="T15" fmla="*/ 29 h 51"/>
                <a:gd name="T16" fmla="*/ 50 w 53"/>
                <a:gd name="T17" fmla="*/ 49 h 51"/>
                <a:gd name="T18" fmla="*/ 53 w 53"/>
                <a:gd name="T19" fmla="*/ 48 h 51"/>
                <a:gd name="T20" fmla="*/ 41 w 53"/>
                <a:gd name="T21" fmla="*/ 28 h 51"/>
                <a:gd name="T22" fmla="*/ 30 w 53"/>
                <a:gd name="T23" fmla="*/ 13 h 51"/>
                <a:gd name="T24" fmla="*/ 18 w 53"/>
                <a:gd name="T25" fmla="*/ 3 h 51"/>
                <a:gd name="T26" fmla="*/ 7 w 53"/>
                <a:gd name="T27" fmla="*/ 2 h 51"/>
                <a:gd name="T28" fmla="*/ 0 w 53"/>
                <a:gd name="T29" fmla="*/ 13 h 51"/>
                <a:gd name="T30" fmla="*/ 7 w 53"/>
                <a:gd name="T31" fmla="*/ 25 h 51"/>
                <a:gd name="T32" fmla="*/ 23 w 53"/>
                <a:gd name="T33" fmla="*/ 37 h 51"/>
                <a:gd name="T34" fmla="*/ 51 w 53"/>
                <a:gd name="T35" fmla="*/ 50 h 51"/>
                <a:gd name="T36" fmla="*/ 52 w 53"/>
                <a:gd name="T3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1">
                  <a:moveTo>
                    <a:pt x="52" y="47"/>
                  </a:moveTo>
                  <a:cubicBezTo>
                    <a:pt x="44" y="44"/>
                    <a:pt x="37" y="41"/>
                    <a:pt x="31" y="37"/>
                  </a:cubicBezTo>
                  <a:cubicBezTo>
                    <a:pt x="25" y="34"/>
                    <a:pt x="20" y="31"/>
                    <a:pt x="15" y="28"/>
                  </a:cubicBezTo>
                  <a:cubicBezTo>
                    <a:pt x="11" y="25"/>
                    <a:pt x="6" y="21"/>
                    <a:pt x="4" y="16"/>
                  </a:cubicBezTo>
                  <a:cubicBezTo>
                    <a:pt x="2" y="13"/>
                    <a:pt x="3" y="9"/>
                    <a:pt x="6" y="6"/>
                  </a:cubicBezTo>
                  <a:cubicBezTo>
                    <a:pt x="9" y="4"/>
                    <a:pt x="13" y="4"/>
                    <a:pt x="16" y="5"/>
                  </a:cubicBezTo>
                  <a:cubicBezTo>
                    <a:pt x="20" y="7"/>
                    <a:pt x="24" y="11"/>
                    <a:pt x="27" y="15"/>
                  </a:cubicBezTo>
                  <a:cubicBezTo>
                    <a:pt x="31" y="19"/>
                    <a:pt x="35" y="24"/>
                    <a:pt x="38" y="29"/>
                  </a:cubicBezTo>
                  <a:cubicBezTo>
                    <a:pt x="42" y="35"/>
                    <a:pt x="46" y="42"/>
                    <a:pt x="50" y="49"/>
                  </a:cubicBezTo>
                  <a:cubicBezTo>
                    <a:pt x="51" y="51"/>
                    <a:pt x="53" y="49"/>
                    <a:pt x="53" y="48"/>
                  </a:cubicBezTo>
                  <a:cubicBezTo>
                    <a:pt x="49" y="41"/>
                    <a:pt x="45" y="35"/>
                    <a:pt x="41" y="28"/>
                  </a:cubicBezTo>
                  <a:cubicBezTo>
                    <a:pt x="38" y="23"/>
                    <a:pt x="34" y="18"/>
                    <a:pt x="30" y="13"/>
                  </a:cubicBezTo>
                  <a:cubicBezTo>
                    <a:pt x="27" y="9"/>
                    <a:pt x="23" y="5"/>
                    <a:pt x="18" y="3"/>
                  </a:cubicBezTo>
                  <a:cubicBezTo>
                    <a:pt x="14" y="1"/>
                    <a:pt x="10" y="0"/>
                    <a:pt x="7" y="2"/>
                  </a:cubicBezTo>
                  <a:cubicBezTo>
                    <a:pt x="3" y="4"/>
                    <a:pt x="0" y="9"/>
                    <a:pt x="0" y="13"/>
                  </a:cubicBezTo>
                  <a:cubicBezTo>
                    <a:pt x="0" y="18"/>
                    <a:pt x="4" y="22"/>
                    <a:pt x="7" y="25"/>
                  </a:cubicBezTo>
                  <a:cubicBezTo>
                    <a:pt x="12" y="30"/>
                    <a:pt x="18" y="33"/>
                    <a:pt x="23" y="37"/>
                  </a:cubicBezTo>
                  <a:cubicBezTo>
                    <a:pt x="32" y="42"/>
                    <a:pt x="41" y="46"/>
                    <a:pt x="51" y="50"/>
                  </a:cubicBezTo>
                  <a:cubicBezTo>
                    <a:pt x="53" y="51"/>
                    <a:pt x="53" y="48"/>
                    <a:pt x="52" y="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is1îďé"/>
            <p:cNvSpPr/>
            <p:nvPr/>
          </p:nvSpPr>
          <p:spPr bwMode="auto">
            <a:xfrm>
              <a:off x="4928" y="9955"/>
              <a:ext cx="53" cy="172"/>
            </a:xfrm>
            <a:custGeom>
              <a:avLst/>
              <a:gdLst>
                <a:gd name="T0" fmla="*/ 0 w 19"/>
                <a:gd name="T1" fmla="*/ 3 h 62"/>
                <a:gd name="T2" fmla="*/ 13 w 19"/>
                <a:gd name="T3" fmla="*/ 53 h 62"/>
                <a:gd name="T4" fmla="*/ 15 w 19"/>
                <a:gd name="T5" fmla="*/ 60 h 62"/>
                <a:gd name="T6" fmla="*/ 18 w 19"/>
                <a:gd name="T7" fmla="*/ 59 h 62"/>
                <a:gd name="T8" fmla="*/ 5 w 19"/>
                <a:gd name="T9" fmla="*/ 9 h 62"/>
                <a:gd name="T10" fmla="*/ 3 w 19"/>
                <a:gd name="T11" fmla="*/ 2 h 62"/>
                <a:gd name="T12" fmla="*/ 0 w 1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0" y="3"/>
                  </a:moveTo>
                  <a:cubicBezTo>
                    <a:pt x="5" y="20"/>
                    <a:pt x="9" y="36"/>
                    <a:pt x="13" y="53"/>
                  </a:cubicBezTo>
                  <a:cubicBezTo>
                    <a:pt x="14" y="55"/>
                    <a:pt x="15" y="58"/>
                    <a:pt x="15" y="60"/>
                  </a:cubicBezTo>
                  <a:cubicBezTo>
                    <a:pt x="16" y="62"/>
                    <a:pt x="19" y="61"/>
                    <a:pt x="18" y="59"/>
                  </a:cubicBezTo>
                  <a:cubicBezTo>
                    <a:pt x="14" y="43"/>
                    <a:pt x="10" y="26"/>
                    <a:pt x="5" y="9"/>
                  </a:cubicBezTo>
                  <a:cubicBezTo>
                    <a:pt x="5" y="7"/>
                    <a:pt x="4" y="5"/>
                    <a:pt x="3" y="2"/>
                  </a:cubicBezTo>
                  <a:cubicBezTo>
                    <a:pt x="3" y="0"/>
                    <a:pt x="0" y="1"/>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ïṣľiďé"/>
            <p:cNvSpPr/>
            <p:nvPr/>
          </p:nvSpPr>
          <p:spPr bwMode="auto">
            <a:xfrm>
              <a:off x="5190" y="10131"/>
              <a:ext cx="224" cy="190"/>
            </a:xfrm>
            <a:custGeom>
              <a:avLst/>
              <a:gdLst>
                <a:gd name="T0" fmla="*/ 0 w 80"/>
                <a:gd name="T1" fmla="*/ 64 h 68"/>
                <a:gd name="T2" fmla="*/ 0 w 80"/>
                <a:gd name="T3" fmla="*/ 68 h 68"/>
                <a:gd name="T4" fmla="*/ 80 w 80"/>
                <a:gd name="T5" fmla="*/ 68 h 68"/>
                <a:gd name="T6" fmla="*/ 72 w 80"/>
                <a:gd name="T7" fmla="*/ 1 h 68"/>
                <a:gd name="T8" fmla="*/ 63 w 80"/>
                <a:gd name="T9" fmla="*/ 0 h 68"/>
                <a:gd name="T10" fmla="*/ 0 w 80"/>
                <a:gd name="T11" fmla="*/ 64 h 68"/>
              </a:gdLst>
              <a:ahLst/>
              <a:cxnLst>
                <a:cxn ang="0">
                  <a:pos x="T0" y="T1"/>
                </a:cxn>
                <a:cxn ang="0">
                  <a:pos x="T2" y="T3"/>
                </a:cxn>
                <a:cxn ang="0">
                  <a:pos x="T4" y="T5"/>
                </a:cxn>
                <a:cxn ang="0">
                  <a:pos x="T6" y="T7"/>
                </a:cxn>
                <a:cxn ang="0">
                  <a:pos x="T8" y="T9"/>
                </a:cxn>
                <a:cxn ang="0">
                  <a:pos x="T10" y="T11"/>
                </a:cxn>
              </a:cxnLst>
              <a:rect l="0" t="0" r="r" b="b"/>
              <a:pathLst>
                <a:path w="80" h="68">
                  <a:moveTo>
                    <a:pt x="0" y="64"/>
                  </a:moveTo>
                  <a:cubicBezTo>
                    <a:pt x="0" y="65"/>
                    <a:pt x="0" y="67"/>
                    <a:pt x="0" y="68"/>
                  </a:cubicBezTo>
                  <a:cubicBezTo>
                    <a:pt x="80" y="68"/>
                    <a:pt x="80" y="68"/>
                    <a:pt x="80" y="68"/>
                  </a:cubicBezTo>
                  <a:cubicBezTo>
                    <a:pt x="72" y="1"/>
                    <a:pt x="72" y="1"/>
                    <a:pt x="72" y="1"/>
                  </a:cubicBezTo>
                  <a:cubicBezTo>
                    <a:pt x="69" y="1"/>
                    <a:pt x="66" y="0"/>
                    <a:pt x="63" y="0"/>
                  </a:cubicBezTo>
                  <a:cubicBezTo>
                    <a:pt x="28" y="0"/>
                    <a:pt x="0" y="29"/>
                    <a:pt x="0" y="64"/>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íṩḷiḋe"/>
            <p:cNvSpPr/>
            <p:nvPr/>
          </p:nvSpPr>
          <p:spPr bwMode="auto">
            <a:xfrm>
              <a:off x="5185" y="10128"/>
              <a:ext cx="236" cy="200"/>
            </a:xfrm>
            <a:custGeom>
              <a:avLst/>
              <a:gdLst>
                <a:gd name="T0" fmla="*/ 2 w 84"/>
                <a:gd name="T1" fmla="*/ 65 h 71"/>
                <a:gd name="T2" fmla="*/ 0 w 84"/>
                <a:gd name="T3" fmla="*/ 65 h 71"/>
                <a:gd name="T4" fmla="*/ 1 w 84"/>
                <a:gd name="T5" fmla="*/ 70 h 71"/>
                <a:gd name="T6" fmla="*/ 1 w 84"/>
                <a:gd name="T7" fmla="*/ 71 h 71"/>
                <a:gd name="T8" fmla="*/ 84 w 84"/>
                <a:gd name="T9" fmla="*/ 71 h 71"/>
                <a:gd name="T10" fmla="*/ 75 w 84"/>
                <a:gd name="T11" fmla="*/ 1 h 71"/>
                <a:gd name="T12" fmla="*/ 74 w 84"/>
                <a:gd name="T13" fmla="*/ 0 h 71"/>
                <a:gd name="T14" fmla="*/ 65 w 84"/>
                <a:gd name="T15" fmla="*/ 0 h 71"/>
                <a:gd name="T16" fmla="*/ 0 w 84"/>
                <a:gd name="T17" fmla="*/ 65 h 71"/>
                <a:gd name="T18" fmla="*/ 2 w 84"/>
                <a:gd name="T19" fmla="*/ 65 h 71"/>
                <a:gd name="T20" fmla="*/ 3 w 84"/>
                <a:gd name="T21" fmla="*/ 65 h 71"/>
                <a:gd name="T22" fmla="*/ 22 w 84"/>
                <a:gd name="T23" fmla="*/ 21 h 71"/>
                <a:gd name="T24" fmla="*/ 65 w 84"/>
                <a:gd name="T25" fmla="*/ 3 h 71"/>
                <a:gd name="T26" fmla="*/ 74 w 84"/>
                <a:gd name="T27" fmla="*/ 3 h 71"/>
                <a:gd name="T28" fmla="*/ 74 w 84"/>
                <a:gd name="T29" fmla="*/ 2 h 71"/>
                <a:gd name="T30" fmla="*/ 73 w 84"/>
                <a:gd name="T31" fmla="*/ 2 h 71"/>
                <a:gd name="T32" fmla="*/ 81 w 84"/>
                <a:gd name="T33" fmla="*/ 68 h 71"/>
                <a:gd name="T34" fmla="*/ 2 w 84"/>
                <a:gd name="T35" fmla="*/ 68 h 71"/>
                <a:gd name="T36" fmla="*/ 2 w 84"/>
                <a:gd name="T37" fmla="*/ 69 h 71"/>
                <a:gd name="T38" fmla="*/ 4 w 84"/>
                <a:gd name="T39" fmla="*/ 69 h 71"/>
                <a:gd name="T40" fmla="*/ 3 w 84"/>
                <a:gd name="T41" fmla="*/ 65 h 71"/>
                <a:gd name="T42" fmla="*/ 2 w 84"/>
                <a:gd name="T43"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1">
                  <a:moveTo>
                    <a:pt x="2" y="65"/>
                  </a:moveTo>
                  <a:cubicBezTo>
                    <a:pt x="0" y="65"/>
                    <a:pt x="0" y="65"/>
                    <a:pt x="0" y="65"/>
                  </a:cubicBezTo>
                  <a:cubicBezTo>
                    <a:pt x="0" y="66"/>
                    <a:pt x="1" y="68"/>
                    <a:pt x="1" y="70"/>
                  </a:cubicBezTo>
                  <a:cubicBezTo>
                    <a:pt x="1" y="71"/>
                    <a:pt x="1" y="71"/>
                    <a:pt x="1" y="71"/>
                  </a:cubicBezTo>
                  <a:cubicBezTo>
                    <a:pt x="84" y="71"/>
                    <a:pt x="84" y="71"/>
                    <a:pt x="84" y="71"/>
                  </a:cubicBezTo>
                  <a:cubicBezTo>
                    <a:pt x="75" y="1"/>
                    <a:pt x="75" y="1"/>
                    <a:pt x="75" y="1"/>
                  </a:cubicBezTo>
                  <a:cubicBezTo>
                    <a:pt x="74" y="0"/>
                    <a:pt x="74" y="0"/>
                    <a:pt x="74" y="0"/>
                  </a:cubicBezTo>
                  <a:cubicBezTo>
                    <a:pt x="71" y="0"/>
                    <a:pt x="68" y="0"/>
                    <a:pt x="65" y="0"/>
                  </a:cubicBezTo>
                  <a:cubicBezTo>
                    <a:pt x="29" y="0"/>
                    <a:pt x="0" y="29"/>
                    <a:pt x="0" y="65"/>
                  </a:cubicBezTo>
                  <a:cubicBezTo>
                    <a:pt x="2" y="65"/>
                    <a:pt x="2" y="65"/>
                    <a:pt x="2" y="65"/>
                  </a:cubicBezTo>
                  <a:cubicBezTo>
                    <a:pt x="3" y="65"/>
                    <a:pt x="3" y="65"/>
                    <a:pt x="3" y="65"/>
                  </a:cubicBezTo>
                  <a:cubicBezTo>
                    <a:pt x="3" y="47"/>
                    <a:pt x="10" y="32"/>
                    <a:pt x="22" y="21"/>
                  </a:cubicBezTo>
                  <a:cubicBezTo>
                    <a:pt x="33" y="10"/>
                    <a:pt x="48" y="3"/>
                    <a:pt x="65" y="3"/>
                  </a:cubicBezTo>
                  <a:cubicBezTo>
                    <a:pt x="68" y="3"/>
                    <a:pt x="71" y="3"/>
                    <a:pt x="74" y="3"/>
                  </a:cubicBezTo>
                  <a:cubicBezTo>
                    <a:pt x="74" y="2"/>
                    <a:pt x="74" y="2"/>
                    <a:pt x="74" y="2"/>
                  </a:cubicBezTo>
                  <a:cubicBezTo>
                    <a:pt x="73" y="2"/>
                    <a:pt x="73" y="2"/>
                    <a:pt x="73" y="2"/>
                  </a:cubicBezTo>
                  <a:cubicBezTo>
                    <a:pt x="81" y="68"/>
                    <a:pt x="81" y="68"/>
                    <a:pt x="81" y="68"/>
                  </a:cubicBezTo>
                  <a:cubicBezTo>
                    <a:pt x="2" y="68"/>
                    <a:pt x="2" y="68"/>
                    <a:pt x="2" y="68"/>
                  </a:cubicBezTo>
                  <a:cubicBezTo>
                    <a:pt x="2" y="69"/>
                    <a:pt x="2" y="69"/>
                    <a:pt x="2" y="69"/>
                  </a:cubicBezTo>
                  <a:cubicBezTo>
                    <a:pt x="4" y="69"/>
                    <a:pt x="4" y="69"/>
                    <a:pt x="4" y="69"/>
                  </a:cubicBezTo>
                  <a:cubicBezTo>
                    <a:pt x="4" y="68"/>
                    <a:pt x="3" y="66"/>
                    <a:pt x="3" y="65"/>
                  </a:cubicBezTo>
                  <a:lnTo>
                    <a:pt x="2" y="65"/>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îṩlïdé"/>
            <p:cNvSpPr/>
            <p:nvPr/>
          </p:nvSpPr>
          <p:spPr bwMode="auto">
            <a:xfrm>
              <a:off x="4682" y="8420"/>
              <a:ext cx="1413" cy="1286"/>
            </a:xfrm>
            <a:custGeom>
              <a:avLst/>
              <a:gdLst>
                <a:gd name="T0" fmla="*/ 495 w 505"/>
                <a:gd name="T1" fmla="*/ 11 h 460"/>
                <a:gd name="T2" fmla="*/ 434 w 505"/>
                <a:gd name="T3" fmla="*/ 170 h 460"/>
                <a:gd name="T4" fmla="*/ 185 w 505"/>
                <a:gd name="T5" fmla="*/ 180 h 460"/>
                <a:gd name="T6" fmla="*/ 240 w 505"/>
                <a:gd name="T7" fmla="*/ 453 h 460"/>
                <a:gd name="T8" fmla="*/ 97 w 505"/>
                <a:gd name="T9" fmla="*/ 460 h 460"/>
                <a:gd name="T10" fmla="*/ 0 w 505"/>
                <a:gd name="T11" fmla="*/ 133 h 460"/>
                <a:gd name="T12" fmla="*/ 172 w 505"/>
                <a:gd name="T13" fmla="*/ 11 h 460"/>
                <a:gd name="T14" fmla="*/ 495 w 505"/>
                <a:gd name="T15" fmla="*/ 11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460">
                  <a:moveTo>
                    <a:pt x="495" y="11"/>
                  </a:moveTo>
                  <a:cubicBezTo>
                    <a:pt x="495" y="11"/>
                    <a:pt x="505" y="157"/>
                    <a:pt x="434" y="170"/>
                  </a:cubicBezTo>
                  <a:cubicBezTo>
                    <a:pt x="363" y="182"/>
                    <a:pt x="185" y="180"/>
                    <a:pt x="185" y="180"/>
                  </a:cubicBezTo>
                  <a:cubicBezTo>
                    <a:pt x="240" y="453"/>
                    <a:pt x="240" y="453"/>
                    <a:pt x="240" y="453"/>
                  </a:cubicBezTo>
                  <a:cubicBezTo>
                    <a:pt x="97" y="460"/>
                    <a:pt x="97" y="460"/>
                    <a:pt x="97" y="460"/>
                  </a:cubicBezTo>
                  <a:cubicBezTo>
                    <a:pt x="97" y="460"/>
                    <a:pt x="0" y="182"/>
                    <a:pt x="0" y="133"/>
                  </a:cubicBezTo>
                  <a:cubicBezTo>
                    <a:pt x="0" y="60"/>
                    <a:pt x="77" y="22"/>
                    <a:pt x="172" y="11"/>
                  </a:cubicBezTo>
                  <a:cubicBezTo>
                    <a:pt x="266" y="0"/>
                    <a:pt x="495" y="11"/>
                    <a:pt x="495" y="11"/>
                  </a:cubicBezTo>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iṡlîḓé"/>
            <p:cNvSpPr/>
            <p:nvPr/>
          </p:nvSpPr>
          <p:spPr bwMode="auto">
            <a:xfrm>
              <a:off x="4682" y="8435"/>
              <a:ext cx="1384" cy="1270"/>
            </a:xfrm>
            <a:custGeom>
              <a:avLst/>
              <a:gdLst>
                <a:gd name="T0" fmla="*/ 298 w 495"/>
                <a:gd name="T1" fmla="*/ 0 h 454"/>
                <a:gd name="T2" fmla="*/ 172 w 495"/>
                <a:gd name="T3" fmla="*/ 5 h 454"/>
                <a:gd name="T4" fmla="*/ 118 w 495"/>
                <a:gd name="T5" fmla="*/ 15 h 454"/>
                <a:gd name="T6" fmla="*/ 0 w 495"/>
                <a:gd name="T7" fmla="*/ 127 h 454"/>
                <a:gd name="T8" fmla="*/ 97 w 495"/>
                <a:gd name="T9" fmla="*/ 454 h 454"/>
                <a:gd name="T10" fmla="*/ 240 w 495"/>
                <a:gd name="T11" fmla="*/ 447 h 454"/>
                <a:gd name="T12" fmla="*/ 185 w 495"/>
                <a:gd name="T13" fmla="*/ 174 h 454"/>
                <a:gd name="T14" fmla="*/ 185 w 495"/>
                <a:gd name="T15" fmla="*/ 174 h 454"/>
                <a:gd name="T16" fmla="*/ 207 w 495"/>
                <a:gd name="T17" fmla="*/ 174 h 454"/>
                <a:gd name="T18" fmla="*/ 434 w 495"/>
                <a:gd name="T19" fmla="*/ 164 h 454"/>
                <a:gd name="T20" fmla="*/ 495 w 495"/>
                <a:gd name="T21" fmla="*/ 25 h 454"/>
                <a:gd name="T22" fmla="*/ 495 w 495"/>
                <a:gd name="T23" fmla="*/ 5 h 454"/>
                <a:gd name="T24" fmla="*/ 298 w 495"/>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454">
                  <a:moveTo>
                    <a:pt x="298" y="0"/>
                  </a:moveTo>
                  <a:cubicBezTo>
                    <a:pt x="250" y="0"/>
                    <a:pt x="203" y="1"/>
                    <a:pt x="172" y="5"/>
                  </a:cubicBezTo>
                  <a:cubicBezTo>
                    <a:pt x="153" y="7"/>
                    <a:pt x="135" y="10"/>
                    <a:pt x="118" y="15"/>
                  </a:cubicBezTo>
                  <a:cubicBezTo>
                    <a:pt x="50" y="33"/>
                    <a:pt x="0" y="69"/>
                    <a:pt x="0" y="127"/>
                  </a:cubicBezTo>
                  <a:cubicBezTo>
                    <a:pt x="0" y="176"/>
                    <a:pt x="97" y="454"/>
                    <a:pt x="97" y="454"/>
                  </a:cubicBezTo>
                  <a:cubicBezTo>
                    <a:pt x="240" y="447"/>
                    <a:pt x="240" y="447"/>
                    <a:pt x="240" y="447"/>
                  </a:cubicBezTo>
                  <a:cubicBezTo>
                    <a:pt x="185" y="174"/>
                    <a:pt x="185" y="174"/>
                    <a:pt x="185" y="174"/>
                  </a:cubicBezTo>
                  <a:cubicBezTo>
                    <a:pt x="185" y="174"/>
                    <a:pt x="185" y="174"/>
                    <a:pt x="185" y="174"/>
                  </a:cubicBezTo>
                  <a:cubicBezTo>
                    <a:pt x="185" y="174"/>
                    <a:pt x="193" y="174"/>
                    <a:pt x="207" y="174"/>
                  </a:cubicBezTo>
                  <a:cubicBezTo>
                    <a:pt x="257" y="174"/>
                    <a:pt x="378" y="173"/>
                    <a:pt x="434" y="164"/>
                  </a:cubicBezTo>
                  <a:cubicBezTo>
                    <a:pt x="489" y="154"/>
                    <a:pt x="495" y="66"/>
                    <a:pt x="495" y="25"/>
                  </a:cubicBezTo>
                  <a:cubicBezTo>
                    <a:pt x="495" y="13"/>
                    <a:pt x="495" y="5"/>
                    <a:pt x="495" y="5"/>
                  </a:cubicBezTo>
                  <a:cubicBezTo>
                    <a:pt x="495" y="5"/>
                    <a:pt x="393" y="0"/>
                    <a:pt x="298" y="0"/>
                  </a:cubicBezTo>
                </a:path>
              </a:pathLst>
            </a:custGeom>
            <a:solidFill>
              <a:srgbClr val="5633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íṡļiḓé"/>
            <p:cNvSpPr/>
            <p:nvPr/>
          </p:nvSpPr>
          <p:spPr bwMode="auto">
            <a:xfrm>
              <a:off x="4677" y="8430"/>
              <a:ext cx="1389" cy="1280"/>
            </a:xfrm>
            <a:custGeom>
              <a:avLst/>
              <a:gdLst>
                <a:gd name="T0" fmla="*/ 242 w 497"/>
                <a:gd name="T1" fmla="*/ 447 h 458"/>
                <a:gd name="T2" fmla="*/ 99 w 497"/>
                <a:gd name="T3" fmla="*/ 454 h 458"/>
                <a:gd name="T4" fmla="*/ 99 w 497"/>
                <a:gd name="T5" fmla="*/ 456 h 458"/>
                <a:gd name="T6" fmla="*/ 101 w 497"/>
                <a:gd name="T7" fmla="*/ 455 h 458"/>
                <a:gd name="T8" fmla="*/ 97 w 497"/>
                <a:gd name="T9" fmla="*/ 443 h 458"/>
                <a:gd name="T10" fmla="*/ 43 w 497"/>
                <a:gd name="T11" fmla="*/ 282 h 458"/>
                <a:gd name="T12" fmla="*/ 16 w 497"/>
                <a:gd name="T13" fmla="*/ 188 h 458"/>
                <a:gd name="T14" fmla="*/ 7 w 497"/>
                <a:gd name="T15" fmla="*/ 152 h 458"/>
                <a:gd name="T16" fmla="*/ 4 w 497"/>
                <a:gd name="T17" fmla="*/ 129 h 458"/>
                <a:gd name="T18" fmla="*/ 4 w 497"/>
                <a:gd name="T19" fmla="*/ 129 h 458"/>
                <a:gd name="T20" fmla="*/ 4 w 497"/>
                <a:gd name="T21" fmla="*/ 129 h 458"/>
                <a:gd name="T22" fmla="*/ 17 w 497"/>
                <a:gd name="T23" fmla="*/ 82 h 458"/>
                <a:gd name="T24" fmla="*/ 79 w 497"/>
                <a:gd name="T25" fmla="*/ 33 h 458"/>
                <a:gd name="T26" fmla="*/ 174 w 497"/>
                <a:gd name="T27" fmla="*/ 9 h 458"/>
                <a:gd name="T28" fmla="*/ 300 w 497"/>
                <a:gd name="T29" fmla="*/ 4 h 458"/>
                <a:gd name="T30" fmla="*/ 434 w 497"/>
                <a:gd name="T31" fmla="*/ 7 h 458"/>
                <a:gd name="T32" fmla="*/ 479 w 497"/>
                <a:gd name="T33" fmla="*/ 8 h 458"/>
                <a:gd name="T34" fmla="*/ 497 w 497"/>
                <a:gd name="T35" fmla="*/ 9 h 458"/>
                <a:gd name="T36" fmla="*/ 497 w 497"/>
                <a:gd name="T37" fmla="*/ 5 h 458"/>
                <a:gd name="T38" fmla="*/ 300 w 497"/>
                <a:gd name="T39" fmla="*/ 0 h 458"/>
                <a:gd name="T40" fmla="*/ 174 w 497"/>
                <a:gd name="T41" fmla="*/ 5 h 458"/>
                <a:gd name="T42" fmla="*/ 51 w 497"/>
                <a:gd name="T43" fmla="*/ 43 h 458"/>
                <a:gd name="T44" fmla="*/ 14 w 497"/>
                <a:gd name="T45" fmla="*/ 80 h 458"/>
                <a:gd name="T46" fmla="*/ 0 w 497"/>
                <a:gd name="T47" fmla="*/ 129 h 458"/>
                <a:gd name="T48" fmla="*/ 0 w 497"/>
                <a:gd name="T49" fmla="*/ 129 h 458"/>
                <a:gd name="T50" fmla="*/ 0 w 497"/>
                <a:gd name="T51" fmla="*/ 129 h 458"/>
                <a:gd name="T52" fmla="*/ 4 w 497"/>
                <a:gd name="T53" fmla="*/ 158 h 458"/>
                <a:gd name="T54" fmla="*/ 58 w 497"/>
                <a:gd name="T55" fmla="*/ 339 h 458"/>
                <a:gd name="T56" fmla="*/ 97 w 497"/>
                <a:gd name="T57" fmla="*/ 456 h 458"/>
                <a:gd name="T58" fmla="*/ 98 w 497"/>
                <a:gd name="T59" fmla="*/ 458 h 458"/>
                <a:gd name="T60" fmla="*/ 243 w 497"/>
                <a:gd name="T61" fmla="*/ 451 h 458"/>
                <a:gd name="T62" fmla="*/ 242 w 497"/>
                <a:gd name="T63" fmla="*/ 44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458">
                  <a:moveTo>
                    <a:pt x="242" y="447"/>
                  </a:moveTo>
                  <a:cubicBezTo>
                    <a:pt x="99" y="454"/>
                    <a:pt x="99" y="454"/>
                    <a:pt x="99" y="454"/>
                  </a:cubicBezTo>
                  <a:cubicBezTo>
                    <a:pt x="99" y="456"/>
                    <a:pt x="99" y="456"/>
                    <a:pt x="99" y="456"/>
                  </a:cubicBezTo>
                  <a:cubicBezTo>
                    <a:pt x="101" y="455"/>
                    <a:pt x="101" y="455"/>
                    <a:pt x="101" y="455"/>
                  </a:cubicBezTo>
                  <a:cubicBezTo>
                    <a:pt x="101" y="455"/>
                    <a:pt x="100" y="451"/>
                    <a:pt x="97" y="443"/>
                  </a:cubicBezTo>
                  <a:cubicBezTo>
                    <a:pt x="88" y="416"/>
                    <a:pt x="64" y="348"/>
                    <a:pt x="43" y="282"/>
                  </a:cubicBezTo>
                  <a:cubicBezTo>
                    <a:pt x="33" y="248"/>
                    <a:pt x="23" y="215"/>
                    <a:pt x="16" y="188"/>
                  </a:cubicBezTo>
                  <a:cubicBezTo>
                    <a:pt x="12" y="175"/>
                    <a:pt x="9" y="162"/>
                    <a:pt x="7" y="152"/>
                  </a:cubicBezTo>
                  <a:cubicBezTo>
                    <a:pt x="5" y="142"/>
                    <a:pt x="4" y="134"/>
                    <a:pt x="4" y="129"/>
                  </a:cubicBezTo>
                  <a:cubicBezTo>
                    <a:pt x="4" y="129"/>
                    <a:pt x="4" y="129"/>
                    <a:pt x="4" y="129"/>
                  </a:cubicBezTo>
                  <a:cubicBezTo>
                    <a:pt x="4" y="129"/>
                    <a:pt x="4" y="129"/>
                    <a:pt x="4" y="129"/>
                  </a:cubicBezTo>
                  <a:cubicBezTo>
                    <a:pt x="4" y="111"/>
                    <a:pt x="8" y="96"/>
                    <a:pt x="17" y="82"/>
                  </a:cubicBezTo>
                  <a:cubicBezTo>
                    <a:pt x="30" y="61"/>
                    <a:pt x="51" y="45"/>
                    <a:pt x="79" y="33"/>
                  </a:cubicBezTo>
                  <a:cubicBezTo>
                    <a:pt x="106" y="21"/>
                    <a:pt x="139" y="13"/>
                    <a:pt x="174" y="9"/>
                  </a:cubicBezTo>
                  <a:cubicBezTo>
                    <a:pt x="205" y="5"/>
                    <a:pt x="252" y="4"/>
                    <a:pt x="300" y="4"/>
                  </a:cubicBezTo>
                  <a:cubicBezTo>
                    <a:pt x="347" y="4"/>
                    <a:pt x="397" y="5"/>
                    <a:pt x="434" y="7"/>
                  </a:cubicBezTo>
                  <a:cubicBezTo>
                    <a:pt x="453" y="7"/>
                    <a:pt x="468" y="8"/>
                    <a:pt x="479" y="8"/>
                  </a:cubicBezTo>
                  <a:cubicBezTo>
                    <a:pt x="490" y="9"/>
                    <a:pt x="497" y="9"/>
                    <a:pt x="497" y="9"/>
                  </a:cubicBezTo>
                  <a:cubicBezTo>
                    <a:pt x="497" y="5"/>
                    <a:pt x="497" y="5"/>
                    <a:pt x="497" y="5"/>
                  </a:cubicBezTo>
                  <a:cubicBezTo>
                    <a:pt x="497" y="5"/>
                    <a:pt x="395" y="0"/>
                    <a:pt x="300" y="0"/>
                  </a:cubicBezTo>
                  <a:cubicBezTo>
                    <a:pt x="252" y="0"/>
                    <a:pt x="205" y="1"/>
                    <a:pt x="174" y="5"/>
                  </a:cubicBezTo>
                  <a:cubicBezTo>
                    <a:pt x="126" y="11"/>
                    <a:pt x="83" y="23"/>
                    <a:pt x="51" y="43"/>
                  </a:cubicBezTo>
                  <a:cubicBezTo>
                    <a:pt x="35" y="53"/>
                    <a:pt x="22" y="65"/>
                    <a:pt x="14" y="80"/>
                  </a:cubicBezTo>
                  <a:cubicBezTo>
                    <a:pt x="5" y="94"/>
                    <a:pt x="0" y="110"/>
                    <a:pt x="0" y="129"/>
                  </a:cubicBezTo>
                  <a:cubicBezTo>
                    <a:pt x="0" y="129"/>
                    <a:pt x="0" y="129"/>
                    <a:pt x="0" y="129"/>
                  </a:cubicBezTo>
                  <a:cubicBezTo>
                    <a:pt x="0" y="129"/>
                    <a:pt x="0" y="129"/>
                    <a:pt x="0" y="129"/>
                  </a:cubicBezTo>
                  <a:cubicBezTo>
                    <a:pt x="0" y="136"/>
                    <a:pt x="1" y="145"/>
                    <a:pt x="4" y="158"/>
                  </a:cubicBezTo>
                  <a:cubicBezTo>
                    <a:pt x="13" y="201"/>
                    <a:pt x="37" y="275"/>
                    <a:pt x="58" y="339"/>
                  </a:cubicBezTo>
                  <a:cubicBezTo>
                    <a:pt x="79" y="403"/>
                    <a:pt x="97" y="456"/>
                    <a:pt x="97" y="456"/>
                  </a:cubicBezTo>
                  <a:cubicBezTo>
                    <a:pt x="98" y="458"/>
                    <a:pt x="98" y="458"/>
                    <a:pt x="98" y="458"/>
                  </a:cubicBezTo>
                  <a:cubicBezTo>
                    <a:pt x="243" y="451"/>
                    <a:pt x="243" y="451"/>
                    <a:pt x="243" y="451"/>
                  </a:cubicBezTo>
                  <a:cubicBezTo>
                    <a:pt x="242" y="447"/>
                    <a:pt x="242" y="447"/>
                    <a:pt x="242" y="44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isļiḓè"/>
            <p:cNvSpPr/>
            <p:nvPr/>
          </p:nvSpPr>
          <p:spPr bwMode="auto">
            <a:xfrm>
              <a:off x="3374" y="7186"/>
              <a:ext cx="1474" cy="988"/>
            </a:xfrm>
            <a:custGeom>
              <a:avLst/>
              <a:gdLst>
                <a:gd name="T0" fmla="*/ 468 w 527"/>
                <a:gd name="T1" fmla="*/ 353 h 353"/>
                <a:gd name="T2" fmla="*/ 60 w 527"/>
                <a:gd name="T3" fmla="*/ 353 h 353"/>
                <a:gd name="T4" fmla="*/ 0 w 527"/>
                <a:gd name="T5" fmla="*/ 294 h 353"/>
                <a:gd name="T6" fmla="*/ 0 w 527"/>
                <a:gd name="T7" fmla="*/ 59 h 353"/>
                <a:gd name="T8" fmla="*/ 60 w 527"/>
                <a:gd name="T9" fmla="*/ 0 h 353"/>
                <a:gd name="T10" fmla="*/ 468 w 527"/>
                <a:gd name="T11" fmla="*/ 0 h 353"/>
                <a:gd name="T12" fmla="*/ 527 w 527"/>
                <a:gd name="T13" fmla="*/ 59 h 353"/>
                <a:gd name="T14" fmla="*/ 527 w 527"/>
                <a:gd name="T15" fmla="*/ 294 h 353"/>
                <a:gd name="T16" fmla="*/ 468 w 527"/>
                <a:gd name="T17"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53">
                  <a:moveTo>
                    <a:pt x="468" y="353"/>
                  </a:moveTo>
                  <a:cubicBezTo>
                    <a:pt x="60" y="353"/>
                    <a:pt x="60" y="353"/>
                    <a:pt x="60" y="353"/>
                  </a:cubicBezTo>
                  <a:cubicBezTo>
                    <a:pt x="27" y="353"/>
                    <a:pt x="0" y="327"/>
                    <a:pt x="0" y="294"/>
                  </a:cubicBezTo>
                  <a:cubicBezTo>
                    <a:pt x="0" y="59"/>
                    <a:pt x="0" y="59"/>
                    <a:pt x="0" y="59"/>
                  </a:cubicBezTo>
                  <a:cubicBezTo>
                    <a:pt x="0" y="26"/>
                    <a:pt x="27" y="0"/>
                    <a:pt x="60" y="0"/>
                  </a:cubicBezTo>
                  <a:cubicBezTo>
                    <a:pt x="468" y="0"/>
                    <a:pt x="468" y="0"/>
                    <a:pt x="468" y="0"/>
                  </a:cubicBezTo>
                  <a:cubicBezTo>
                    <a:pt x="500" y="0"/>
                    <a:pt x="527" y="26"/>
                    <a:pt x="527" y="59"/>
                  </a:cubicBezTo>
                  <a:cubicBezTo>
                    <a:pt x="527" y="294"/>
                    <a:pt x="527" y="294"/>
                    <a:pt x="527" y="294"/>
                  </a:cubicBezTo>
                  <a:cubicBezTo>
                    <a:pt x="527" y="327"/>
                    <a:pt x="500" y="353"/>
                    <a:pt x="468" y="35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išlîḓé"/>
            <p:cNvSpPr/>
            <p:nvPr/>
          </p:nvSpPr>
          <p:spPr bwMode="auto">
            <a:xfrm>
              <a:off x="3708" y="7625"/>
              <a:ext cx="488" cy="769"/>
            </a:xfrm>
            <a:custGeom>
              <a:avLst/>
              <a:gdLst>
                <a:gd name="T0" fmla="*/ 116 w 283"/>
                <a:gd name="T1" fmla="*/ 0 h 446"/>
                <a:gd name="T2" fmla="*/ 0 w 283"/>
                <a:gd name="T3" fmla="*/ 446 h 446"/>
                <a:gd name="T4" fmla="*/ 180 w 283"/>
                <a:gd name="T5" fmla="*/ 446 h 446"/>
                <a:gd name="T6" fmla="*/ 283 w 283"/>
                <a:gd name="T7" fmla="*/ 0 h 446"/>
                <a:gd name="T8" fmla="*/ 116 w 283"/>
                <a:gd name="T9" fmla="*/ 0 h 446"/>
              </a:gdLst>
              <a:ahLst/>
              <a:cxnLst>
                <a:cxn ang="0">
                  <a:pos x="T0" y="T1"/>
                </a:cxn>
                <a:cxn ang="0">
                  <a:pos x="T2" y="T3"/>
                </a:cxn>
                <a:cxn ang="0">
                  <a:pos x="T4" y="T5"/>
                </a:cxn>
                <a:cxn ang="0">
                  <a:pos x="T6" y="T7"/>
                </a:cxn>
                <a:cxn ang="0">
                  <a:pos x="T8" y="T9"/>
                </a:cxn>
              </a:cxnLst>
              <a:rect l="0" t="0" r="r" b="b"/>
              <a:pathLst>
                <a:path w="283" h="446">
                  <a:moveTo>
                    <a:pt x="116" y="0"/>
                  </a:moveTo>
                  <a:lnTo>
                    <a:pt x="0" y="446"/>
                  </a:lnTo>
                  <a:lnTo>
                    <a:pt x="180" y="446"/>
                  </a:lnTo>
                  <a:lnTo>
                    <a:pt x="283" y="0"/>
                  </a:lnTo>
                  <a:lnTo>
                    <a:pt x="116"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ïśļiḑé"/>
            <p:cNvSpPr/>
            <p:nvPr/>
          </p:nvSpPr>
          <p:spPr bwMode="auto">
            <a:xfrm>
              <a:off x="3708" y="8344"/>
              <a:ext cx="574" cy="50"/>
            </a:xfrm>
            <a:custGeom>
              <a:avLst/>
              <a:gdLst>
                <a:gd name="T0" fmla="*/ 7 w 333"/>
                <a:gd name="T1" fmla="*/ 0 h 29"/>
                <a:gd name="T2" fmla="*/ 0 w 333"/>
                <a:gd name="T3" fmla="*/ 29 h 29"/>
                <a:gd name="T4" fmla="*/ 333 w 333"/>
                <a:gd name="T5" fmla="*/ 29 h 29"/>
                <a:gd name="T6" fmla="*/ 333 w 333"/>
                <a:gd name="T7" fmla="*/ 0 h 29"/>
                <a:gd name="T8" fmla="*/ 7 w 333"/>
                <a:gd name="T9" fmla="*/ 0 h 29"/>
              </a:gdLst>
              <a:ahLst/>
              <a:cxnLst>
                <a:cxn ang="0">
                  <a:pos x="T0" y="T1"/>
                </a:cxn>
                <a:cxn ang="0">
                  <a:pos x="T2" y="T3"/>
                </a:cxn>
                <a:cxn ang="0">
                  <a:pos x="T4" y="T5"/>
                </a:cxn>
                <a:cxn ang="0">
                  <a:pos x="T6" y="T7"/>
                </a:cxn>
                <a:cxn ang="0">
                  <a:pos x="T8" y="T9"/>
                </a:cxn>
              </a:cxnLst>
              <a:rect l="0" t="0" r="r" b="b"/>
              <a:pathLst>
                <a:path w="333" h="29">
                  <a:moveTo>
                    <a:pt x="7" y="0"/>
                  </a:moveTo>
                  <a:lnTo>
                    <a:pt x="0" y="29"/>
                  </a:lnTo>
                  <a:lnTo>
                    <a:pt x="333" y="29"/>
                  </a:lnTo>
                  <a:lnTo>
                    <a:pt x="333" y="0"/>
                  </a:lnTo>
                  <a:lnTo>
                    <a:pt x="7" y="0"/>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íśḻîḑé"/>
            <p:cNvSpPr/>
            <p:nvPr/>
          </p:nvSpPr>
          <p:spPr bwMode="auto">
            <a:xfrm>
              <a:off x="4249" y="8344"/>
              <a:ext cx="1048" cy="62"/>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ísḻîḓé"/>
            <p:cNvSpPr/>
            <p:nvPr/>
          </p:nvSpPr>
          <p:spPr bwMode="auto">
            <a:xfrm>
              <a:off x="2952" y="8394"/>
              <a:ext cx="3899" cy="131"/>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i$ḷïďe"/>
            <p:cNvSpPr/>
            <p:nvPr/>
          </p:nvSpPr>
          <p:spPr bwMode="auto">
            <a:xfrm>
              <a:off x="3374"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íṥḷïḓe"/>
            <p:cNvSpPr/>
            <p:nvPr/>
          </p:nvSpPr>
          <p:spPr bwMode="auto">
            <a:xfrm>
              <a:off x="6316" y="8461"/>
              <a:ext cx="117" cy="1873"/>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íṩļîḓè"/>
            <p:cNvSpPr/>
            <p:nvPr/>
          </p:nvSpPr>
          <p:spPr bwMode="auto">
            <a:xfrm>
              <a:off x="4425" y="6467"/>
              <a:ext cx="633" cy="503"/>
            </a:xfrm>
            <a:custGeom>
              <a:avLst/>
              <a:gdLst>
                <a:gd name="T0" fmla="*/ 36 w 226"/>
                <a:gd name="T1" fmla="*/ 0 h 180"/>
                <a:gd name="T2" fmla="*/ 190 w 226"/>
                <a:gd name="T3" fmla="*/ 0 h 180"/>
                <a:gd name="T4" fmla="*/ 226 w 226"/>
                <a:gd name="T5" fmla="*/ 34 h 180"/>
                <a:gd name="T6" fmla="*/ 226 w 226"/>
                <a:gd name="T7" fmla="*/ 93 h 180"/>
                <a:gd name="T8" fmla="*/ 226 w 226"/>
                <a:gd name="T9" fmla="*/ 114 h 180"/>
                <a:gd name="T10" fmla="*/ 226 w 226"/>
                <a:gd name="T11" fmla="*/ 180 h 180"/>
                <a:gd name="T12" fmla="*/ 190 w 226"/>
                <a:gd name="T13" fmla="*/ 148 h 180"/>
                <a:gd name="T14" fmla="*/ 36 w 226"/>
                <a:gd name="T15" fmla="*/ 148 h 180"/>
                <a:gd name="T16" fmla="*/ 0 w 226"/>
                <a:gd name="T17" fmla="*/ 114 h 180"/>
                <a:gd name="T18" fmla="*/ 0 w 226"/>
                <a:gd name="T19" fmla="*/ 34 h 180"/>
                <a:gd name="T20" fmla="*/ 36 w 226"/>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80">
                  <a:moveTo>
                    <a:pt x="36" y="0"/>
                  </a:moveTo>
                  <a:cubicBezTo>
                    <a:pt x="190" y="0"/>
                    <a:pt x="190" y="0"/>
                    <a:pt x="190" y="0"/>
                  </a:cubicBezTo>
                  <a:cubicBezTo>
                    <a:pt x="210" y="0"/>
                    <a:pt x="226" y="15"/>
                    <a:pt x="226" y="34"/>
                  </a:cubicBezTo>
                  <a:cubicBezTo>
                    <a:pt x="226" y="93"/>
                    <a:pt x="226" y="93"/>
                    <a:pt x="226" y="93"/>
                  </a:cubicBezTo>
                  <a:cubicBezTo>
                    <a:pt x="226" y="114"/>
                    <a:pt x="226" y="114"/>
                    <a:pt x="226" y="114"/>
                  </a:cubicBezTo>
                  <a:cubicBezTo>
                    <a:pt x="226" y="180"/>
                    <a:pt x="226" y="180"/>
                    <a:pt x="226" y="180"/>
                  </a:cubicBezTo>
                  <a:cubicBezTo>
                    <a:pt x="190" y="148"/>
                    <a:pt x="190" y="148"/>
                    <a:pt x="190" y="148"/>
                  </a:cubicBezTo>
                  <a:cubicBezTo>
                    <a:pt x="36" y="148"/>
                    <a:pt x="36" y="148"/>
                    <a:pt x="36" y="148"/>
                  </a:cubicBezTo>
                  <a:cubicBezTo>
                    <a:pt x="16" y="148"/>
                    <a:pt x="0" y="133"/>
                    <a:pt x="0" y="114"/>
                  </a:cubicBezTo>
                  <a:cubicBezTo>
                    <a:pt x="0" y="34"/>
                    <a:pt x="0" y="34"/>
                    <a:pt x="0" y="34"/>
                  </a:cubicBezTo>
                  <a:cubicBezTo>
                    <a:pt x="0" y="15"/>
                    <a:pt x="1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iṡḷïḓè"/>
            <p:cNvSpPr/>
            <p:nvPr/>
          </p:nvSpPr>
          <p:spPr bwMode="auto">
            <a:xfrm>
              <a:off x="4420" y="6460"/>
              <a:ext cx="643" cy="520"/>
            </a:xfrm>
            <a:custGeom>
              <a:avLst/>
              <a:gdLst>
                <a:gd name="T0" fmla="*/ 38 w 230"/>
                <a:gd name="T1" fmla="*/ 2 h 186"/>
                <a:gd name="T2" fmla="*/ 38 w 230"/>
                <a:gd name="T3" fmla="*/ 4 h 186"/>
                <a:gd name="T4" fmla="*/ 192 w 230"/>
                <a:gd name="T5" fmla="*/ 4 h 186"/>
                <a:gd name="T6" fmla="*/ 216 w 230"/>
                <a:gd name="T7" fmla="*/ 13 h 186"/>
                <a:gd name="T8" fmla="*/ 226 w 230"/>
                <a:gd name="T9" fmla="*/ 36 h 186"/>
                <a:gd name="T10" fmla="*/ 226 w 230"/>
                <a:gd name="T11" fmla="*/ 95 h 186"/>
                <a:gd name="T12" fmla="*/ 226 w 230"/>
                <a:gd name="T13" fmla="*/ 116 h 186"/>
                <a:gd name="T14" fmla="*/ 226 w 230"/>
                <a:gd name="T15" fmla="*/ 178 h 186"/>
                <a:gd name="T16" fmla="*/ 192 w 230"/>
                <a:gd name="T17" fmla="*/ 148 h 186"/>
                <a:gd name="T18" fmla="*/ 38 w 230"/>
                <a:gd name="T19" fmla="*/ 148 h 186"/>
                <a:gd name="T20" fmla="*/ 14 w 230"/>
                <a:gd name="T21" fmla="*/ 139 h 186"/>
                <a:gd name="T22" fmla="*/ 4 w 230"/>
                <a:gd name="T23" fmla="*/ 116 h 186"/>
                <a:gd name="T24" fmla="*/ 4 w 230"/>
                <a:gd name="T25" fmla="*/ 36 h 186"/>
                <a:gd name="T26" fmla="*/ 14 w 230"/>
                <a:gd name="T27" fmla="*/ 13 h 186"/>
                <a:gd name="T28" fmla="*/ 38 w 230"/>
                <a:gd name="T29" fmla="*/ 4 h 186"/>
                <a:gd name="T30" fmla="*/ 38 w 230"/>
                <a:gd name="T31" fmla="*/ 2 h 186"/>
                <a:gd name="T32" fmla="*/ 38 w 230"/>
                <a:gd name="T33" fmla="*/ 0 h 186"/>
                <a:gd name="T34" fmla="*/ 11 w 230"/>
                <a:gd name="T35" fmla="*/ 10 h 186"/>
                <a:gd name="T36" fmla="*/ 0 w 230"/>
                <a:gd name="T37" fmla="*/ 36 h 186"/>
                <a:gd name="T38" fmla="*/ 0 w 230"/>
                <a:gd name="T39" fmla="*/ 116 h 186"/>
                <a:gd name="T40" fmla="*/ 11 w 230"/>
                <a:gd name="T41" fmla="*/ 142 h 186"/>
                <a:gd name="T42" fmla="*/ 38 w 230"/>
                <a:gd name="T43" fmla="*/ 152 h 186"/>
                <a:gd name="T44" fmla="*/ 191 w 230"/>
                <a:gd name="T45" fmla="*/ 152 h 186"/>
                <a:gd name="T46" fmla="*/ 230 w 230"/>
                <a:gd name="T47" fmla="*/ 186 h 186"/>
                <a:gd name="T48" fmla="*/ 230 w 230"/>
                <a:gd name="T49" fmla="*/ 116 h 186"/>
                <a:gd name="T50" fmla="*/ 230 w 230"/>
                <a:gd name="T51" fmla="*/ 95 h 186"/>
                <a:gd name="T52" fmla="*/ 230 w 230"/>
                <a:gd name="T53" fmla="*/ 36 h 186"/>
                <a:gd name="T54" fmla="*/ 219 w 230"/>
                <a:gd name="T55" fmla="*/ 10 h 186"/>
                <a:gd name="T56" fmla="*/ 192 w 230"/>
                <a:gd name="T57" fmla="*/ 0 h 186"/>
                <a:gd name="T58" fmla="*/ 38 w 230"/>
                <a:gd name="T59" fmla="*/ 0 h 186"/>
                <a:gd name="T60" fmla="*/ 38 w 230"/>
                <a:gd name="T61"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186">
                  <a:moveTo>
                    <a:pt x="38" y="2"/>
                  </a:moveTo>
                  <a:cubicBezTo>
                    <a:pt x="38" y="4"/>
                    <a:pt x="38" y="4"/>
                    <a:pt x="38" y="4"/>
                  </a:cubicBezTo>
                  <a:cubicBezTo>
                    <a:pt x="192" y="4"/>
                    <a:pt x="192" y="4"/>
                    <a:pt x="192" y="4"/>
                  </a:cubicBezTo>
                  <a:cubicBezTo>
                    <a:pt x="202" y="4"/>
                    <a:pt x="210" y="7"/>
                    <a:pt x="216" y="13"/>
                  </a:cubicBezTo>
                  <a:cubicBezTo>
                    <a:pt x="222" y="19"/>
                    <a:pt x="226" y="27"/>
                    <a:pt x="226" y="36"/>
                  </a:cubicBezTo>
                  <a:cubicBezTo>
                    <a:pt x="226" y="95"/>
                    <a:pt x="226" y="95"/>
                    <a:pt x="226" y="95"/>
                  </a:cubicBezTo>
                  <a:cubicBezTo>
                    <a:pt x="226" y="116"/>
                    <a:pt x="226" y="116"/>
                    <a:pt x="226" y="116"/>
                  </a:cubicBezTo>
                  <a:cubicBezTo>
                    <a:pt x="226" y="178"/>
                    <a:pt x="226" y="178"/>
                    <a:pt x="226" y="178"/>
                  </a:cubicBezTo>
                  <a:cubicBezTo>
                    <a:pt x="192" y="148"/>
                    <a:pt x="192" y="148"/>
                    <a:pt x="192" y="148"/>
                  </a:cubicBezTo>
                  <a:cubicBezTo>
                    <a:pt x="38" y="148"/>
                    <a:pt x="38" y="148"/>
                    <a:pt x="38" y="148"/>
                  </a:cubicBezTo>
                  <a:cubicBezTo>
                    <a:pt x="29" y="148"/>
                    <a:pt x="20" y="145"/>
                    <a:pt x="14" y="139"/>
                  </a:cubicBezTo>
                  <a:cubicBezTo>
                    <a:pt x="8" y="133"/>
                    <a:pt x="4" y="125"/>
                    <a:pt x="4" y="116"/>
                  </a:cubicBezTo>
                  <a:cubicBezTo>
                    <a:pt x="4" y="36"/>
                    <a:pt x="4" y="36"/>
                    <a:pt x="4" y="36"/>
                  </a:cubicBezTo>
                  <a:cubicBezTo>
                    <a:pt x="4" y="27"/>
                    <a:pt x="8" y="19"/>
                    <a:pt x="14" y="13"/>
                  </a:cubicBezTo>
                  <a:cubicBezTo>
                    <a:pt x="20" y="7"/>
                    <a:pt x="29" y="4"/>
                    <a:pt x="38" y="4"/>
                  </a:cubicBezTo>
                  <a:cubicBezTo>
                    <a:pt x="38" y="2"/>
                    <a:pt x="38" y="2"/>
                    <a:pt x="38" y="2"/>
                  </a:cubicBezTo>
                  <a:cubicBezTo>
                    <a:pt x="38" y="0"/>
                    <a:pt x="38" y="0"/>
                    <a:pt x="38" y="0"/>
                  </a:cubicBezTo>
                  <a:cubicBezTo>
                    <a:pt x="28" y="0"/>
                    <a:pt x="18" y="4"/>
                    <a:pt x="11" y="10"/>
                  </a:cubicBezTo>
                  <a:cubicBezTo>
                    <a:pt x="5" y="17"/>
                    <a:pt x="0" y="26"/>
                    <a:pt x="0" y="36"/>
                  </a:cubicBezTo>
                  <a:cubicBezTo>
                    <a:pt x="0" y="116"/>
                    <a:pt x="0" y="116"/>
                    <a:pt x="0" y="116"/>
                  </a:cubicBezTo>
                  <a:cubicBezTo>
                    <a:pt x="0" y="126"/>
                    <a:pt x="5" y="135"/>
                    <a:pt x="11" y="142"/>
                  </a:cubicBezTo>
                  <a:cubicBezTo>
                    <a:pt x="18" y="148"/>
                    <a:pt x="28" y="152"/>
                    <a:pt x="38" y="152"/>
                  </a:cubicBezTo>
                  <a:cubicBezTo>
                    <a:pt x="191" y="152"/>
                    <a:pt x="191" y="152"/>
                    <a:pt x="191" y="152"/>
                  </a:cubicBezTo>
                  <a:cubicBezTo>
                    <a:pt x="230" y="186"/>
                    <a:pt x="230" y="186"/>
                    <a:pt x="230" y="186"/>
                  </a:cubicBezTo>
                  <a:cubicBezTo>
                    <a:pt x="230" y="116"/>
                    <a:pt x="230" y="116"/>
                    <a:pt x="230" y="116"/>
                  </a:cubicBezTo>
                  <a:cubicBezTo>
                    <a:pt x="230" y="95"/>
                    <a:pt x="230" y="95"/>
                    <a:pt x="230" y="95"/>
                  </a:cubicBezTo>
                  <a:cubicBezTo>
                    <a:pt x="230" y="36"/>
                    <a:pt x="230" y="36"/>
                    <a:pt x="230" y="36"/>
                  </a:cubicBezTo>
                  <a:cubicBezTo>
                    <a:pt x="230" y="26"/>
                    <a:pt x="226" y="17"/>
                    <a:pt x="219" y="10"/>
                  </a:cubicBezTo>
                  <a:cubicBezTo>
                    <a:pt x="212" y="4"/>
                    <a:pt x="203" y="0"/>
                    <a:pt x="192" y="0"/>
                  </a:cubicBezTo>
                  <a:cubicBezTo>
                    <a:pt x="38" y="0"/>
                    <a:pt x="38" y="0"/>
                    <a:pt x="38" y="0"/>
                  </a:cubicBezTo>
                  <a:lnTo>
                    <a:pt x="38" y="2"/>
                  </a:lnTo>
                  <a:close/>
                </a:path>
              </a:pathLst>
            </a:custGeom>
            <a:solidFill>
              <a:srgbClr val="4D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ïṣľiḓé"/>
            <p:cNvSpPr/>
            <p:nvPr/>
          </p:nvSpPr>
          <p:spPr bwMode="auto">
            <a:xfrm>
              <a:off x="4301" y="6329"/>
              <a:ext cx="631" cy="507"/>
            </a:xfrm>
            <a:custGeom>
              <a:avLst/>
              <a:gdLst>
                <a:gd name="T0" fmla="*/ 35 w 225"/>
                <a:gd name="T1" fmla="*/ 0 h 181"/>
                <a:gd name="T2" fmla="*/ 190 w 225"/>
                <a:gd name="T3" fmla="*/ 0 h 181"/>
                <a:gd name="T4" fmla="*/ 225 w 225"/>
                <a:gd name="T5" fmla="*/ 34 h 181"/>
                <a:gd name="T6" fmla="*/ 225 w 225"/>
                <a:gd name="T7" fmla="*/ 94 h 181"/>
                <a:gd name="T8" fmla="*/ 225 w 225"/>
                <a:gd name="T9" fmla="*/ 115 h 181"/>
                <a:gd name="T10" fmla="*/ 225 w 225"/>
                <a:gd name="T11" fmla="*/ 181 h 181"/>
                <a:gd name="T12" fmla="*/ 189 w 225"/>
                <a:gd name="T13" fmla="*/ 149 h 181"/>
                <a:gd name="T14" fmla="*/ 35 w 225"/>
                <a:gd name="T15" fmla="*/ 149 h 181"/>
                <a:gd name="T16" fmla="*/ 0 w 225"/>
                <a:gd name="T17" fmla="*/ 115 h 181"/>
                <a:gd name="T18" fmla="*/ 0 w 225"/>
                <a:gd name="T19" fmla="*/ 34 h 181"/>
                <a:gd name="T20" fmla="*/ 35 w 225"/>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81">
                  <a:moveTo>
                    <a:pt x="35" y="0"/>
                  </a:moveTo>
                  <a:cubicBezTo>
                    <a:pt x="190" y="0"/>
                    <a:pt x="190" y="0"/>
                    <a:pt x="190" y="0"/>
                  </a:cubicBezTo>
                  <a:cubicBezTo>
                    <a:pt x="209" y="0"/>
                    <a:pt x="225" y="16"/>
                    <a:pt x="225" y="34"/>
                  </a:cubicBezTo>
                  <a:cubicBezTo>
                    <a:pt x="225" y="94"/>
                    <a:pt x="225" y="94"/>
                    <a:pt x="225" y="94"/>
                  </a:cubicBezTo>
                  <a:cubicBezTo>
                    <a:pt x="225" y="115"/>
                    <a:pt x="225" y="115"/>
                    <a:pt x="225" y="115"/>
                  </a:cubicBezTo>
                  <a:cubicBezTo>
                    <a:pt x="225" y="181"/>
                    <a:pt x="225" y="181"/>
                    <a:pt x="225" y="181"/>
                  </a:cubicBezTo>
                  <a:cubicBezTo>
                    <a:pt x="189" y="149"/>
                    <a:pt x="189" y="149"/>
                    <a:pt x="189" y="149"/>
                  </a:cubicBezTo>
                  <a:cubicBezTo>
                    <a:pt x="35" y="149"/>
                    <a:pt x="35" y="149"/>
                    <a:pt x="35" y="149"/>
                  </a:cubicBezTo>
                  <a:cubicBezTo>
                    <a:pt x="16" y="149"/>
                    <a:pt x="0" y="134"/>
                    <a:pt x="0" y="115"/>
                  </a:cubicBezTo>
                  <a:cubicBezTo>
                    <a:pt x="0" y="34"/>
                    <a:pt x="0" y="34"/>
                    <a:pt x="0" y="34"/>
                  </a:cubicBezTo>
                  <a:cubicBezTo>
                    <a:pt x="0" y="16"/>
                    <a:pt x="16"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íṡ1ïḑé"/>
            <p:cNvSpPr/>
            <p:nvPr/>
          </p:nvSpPr>
          <p:spPr bwMode="auto">
            <a:xfrm>
              <a:off x="4296" y="6324"/>
              <a:ext cx="641" cy="522"/>
            </a:xfrm>
            <a:custGeom>
              <a:avLst/>
              <a:gdLst>
                <a:gd name="T0" fmla="*/ 37 w 229"/>
                <a:gd name="T1" fmla="*/ 2 h 187"/>
                <a:gd name="T2" fmla="*/ 37 w 229"/>
                <a:gd name="T3" fmla="*/ 4 h 187"/>
                <a:gd name="T4" fmla="*/ 192 w 229"/>
                <a:gd name="T5" fmla="*/ 4 h 187"/>
                <a:gd name="T6" fmla="*/ 216 w 229"/>
                <a:gd name="T7" fmla="*/ 14 h 187"/>
                <a:gd name="T8" fmla="*/ 225 w 229"/>
                <a:gd name="T9" fmla="*/ 36 h 187"/>
                <a:gd name="T10" fmla="*/ 225 w 229"/>
                <a:gd name="T11" fmla="*/ 96 h 187"/>
                <a:gd name="T12" fmla="*/ 225 w 229"/>
                <a:gd name="T13" fmla="*/ 117 h 187"/>
                <a:gd name="T14" fmla="*/ 225 w 229"/>
                <a:gd name="T15" fmla="*/ 178 h 187"/>
                <a:gd name="T16" fmla="*/ 192 w 229"/>
                <a:gd name="T17" fmla="*/ 149 h 187"/>
                <a:gd name="T18" fmla="*/ 37 w 229"/>
                <a:gd name="T19" fmla="*/ 149 h 187"/>
                <a:gd name="T20" fmla="*/ 14 w 229"/>
                <a:gd name="T21" fmla="*/ 140 h 187"/>
                <a:gd name="T22" fmla="*/ 4 w 229"/>
                <a:gd name="T23" fmla="*/ 117 h 187"/>
                <a:gd name="T24" fmla="*/ 4 w 229"/>
                <a:gd name="T25" fmla="*/ 36 h 187"/>
                <a:gd name="T26" fmla="*/ 14 w 229"/>
                <a:gd name="T27" fmla="*/ 14 h 187"/>
                <a:gd name="T28" fmla="*/ 37 w 229"/>
                <a:gd name="T29" fmla="*/ 4 h 187"/>
                <a:gd name="T30" fmla="*/ 37 w 229"/>
                <a:gd name="T31" fmla="*/ 2 h 187"/>
                <a:gd name="T32" fmla="*/ 37 w 229"/>
                <a:gd name="T33" fmla="*/ 0 h 187"/>
                <a:gd name="T34" fmla="*/ 11 w 229"/>
                <a:gd name="T35" fmla="*/ 11 h 187"/>
                <a:gd name="T36" fmla="*/ 0 w 229"/>
                <a:gd name="T37" fmla="*/ 36 h 187"/>
                <a:gd name="T38" fmla="*/ 0 w 229"/>
                <a:gd name="T39" fmla="*/ 117 h 187"/>
                <a:gd name="T40" fmla="*/ 11 w 229"/>
                <a:gd name="T41" fmla="*/ 142 h 187"/>
                <a:gd name="T42" fmla="*/ 37 w 229"/>
                <a:gd name="T43" fmla="*/ 153 h 187"/>
                <a:gd name="T44" fmla="*/ 190 w 229"/>
                <a:gd name="T45" fmla="*/ 153 h 187"/>
                <a:gd name="T46" fmla="*/ 229 w 229"/>
                <a:gd name="T47" fmla="*/ 187 h 187"/>
                <a:gd name="T48" fmla="*/ 229 w 229"/>
                <a:gd name="T49" fmla="*/ 117 h 187"/>
                <a:gd name="T50" fmla="*/ 229 w 229"/>
                <a:gd name="T51" fmla="*/ 96 h 187"/>
                <a:gd name="T52" fmla="*/ 229 w 229"/>
                <a:gd name="T53" fmla="*/ 36 h 187"/>
                <a:gd name="T54" fmla="*/ 218 w 229"/>
                <a:gd name="T55" fmla="*/ 11 h 187"/>
                <a:gd name="T56" fmla="*/ 192 w 229"/>
                <a:gd name="T57" fmla="*/ 0 h 187"/>
                <a:gd name="T58" fmla="*/ 37 w 229"/>
                <a:gd name="T59" fmla="*/ 0 h 187"/>
                <a:gd name="T60" fmla="*/ 37 w 229"/>
                <a:gd name="T61"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87">
                  <a:moveTo>
                    <a:pt x="37" y="2"/>
                  </a:moveTo>
                  <a:cubicBezTo>
                    <a:pt x="37" y="4"/>
                    <a:pt x="37" y="4"/>
                    <a:pt x="37" y="4"/>
                  </a:cubicBezTo>
                  <a:cubicBezTo>
                    <a:pt x="192" y="4"/>
                    <a:pt x="192" y="4"/>
                    <a:pt x="192" y="4"/>
                  </a:cubicBezTo>
                  <a:cubicBezTo>
                    <a:pt x="201" y="4"/>
                    <a:pt x="209" y="8"/>
                    <a:pt x="216" y="14"/>
                  </a:cubicBezTo>
                  <a:cubicBezTo>
                    <a:pt x="222" y="20"/>
                    <a:pt x="225" y="27"/>
                    <a:pt x="225" y="36"/>
                  </a:cubicBezTo>
                  <a:cubicBezTo>
                    <a:pt x="225" y="96"/>
                    <a:pt x="225" y="96"/>
                    <a:pt x="225" y="96"/>
                  </a:cubicBezTo>
                  <a:cubicBezTo>
                    <a:pt x="225" y="117"/>
                    <a:pt x="225" y="117"/>
                    <a:pt x="225" y="117"/>
                  </a:cubicBezTo>
                  <a:cubicBezTo>
                    <a:pt x="225" y="178"/>
                    <a:pt x="225" y="178"/>
                    <a:pt x="225" y="178"/>
                  </a:cubicBezTo>
                  <a:cubicBezTo>
                    <a:pt x="192" y="149"/>
                    <a:pt x="192" y="149"/>
                    <a:pt x="192" y="149"/>
                  </a:cubicBezTo>
                  <a:cubicBezTo>
                    <a:pt x="37" y="149"/>
                    <a:pt x="37" y="149"/>
                    <a:pt x="37" y="149"/>
                  </a:cubicBezTo>
                  <a:cubicBezTo>
                    <a:pt x="28" y="149"/>
                    <a:pt x="20" y="145"/>
                    <a:pt x="14" y="140"/>
                  </a:cubicBezTo>
                  <a:cubicBezTo>
                    <a:pt x="8" y="134"/>
                    <a:pt x="4" y="126"/>
                    <a:pt x="4" y="117"/>
                  </a:cubicBezTo>
                  <a:cubicBezTo>
                    <a:pt x="4" y="36"/>
                    <a:pt x="4" y="36"/>
                    <a:pt x="4" y="36"/>
                  </a:cubicBezTo>
                  <a:cubicBezTo>
                    <a:pt x="4" y="27"/>
                    <a:pt x="8" y="20"/>
                    <a:pt x="14" y="14"/>
                  </a:cubicBezTo>
                  <a:cubicBezTo>
                    <a:pt x="20" y="8"/>
                    <a:pt x="28" y="4"/>
                    <a:pt x="37" y="4"/>
                  </a:cubicBezTo>
                  <a:cubicBezTo>
                    <a:pt x="37" y="2"/>
                    <a:pt x="37" y="2"/>
                    <a:pt x="37" y="2"/>
                  </a:cubicBezTo>
                  <a:cubicBezTo>
                    <a:pt x="37" y="0"/>
                    <a:pt x="37" y="0"/>
                    <a:pt x="37" y="0"/>
                  </a:cubicBezTo>
                  <a:cubicBezTo>
                    <a:pt x="27" y="0"/>
                    <a:pt x="18" y="4"/>
                    <a:pt x="11" y="11"/>
                  </a:cubicBezTo>
                  <a:cubicBezTo>
                    <a:pt x="4" y="17"/>
                    <a:pt x="0" y="26"/>
                    <a:pt x="0" y="36"/>
                  </a:cubicBezTo>
                  <a:cubicBezTo>
                    <a:pt x="0" y="117"/>
                    <a:pt x="0" y="117"/>
                    <a:pt x="0" y="117"/>
                  </a:cubicBezTo>
                  <a:cubicBezTo>
                    <a:pt x="0" y="127"/>
                    <a:pt x="4" y="136"/>
                    <a:pt x="11" y="142"/>
                  </a:cubicBezTo>
                  <a:cubicBezTo>
                    <a:pt x="18" y="149"/>
                    <a:pt x="27" y="153"/>
                    <a:pt x="37" y="153"/>
                  </a:cubicBezTo>
                  <a:cubicBezTo>
                    <a:pt x="190" y="153"/>
                    <a:pt x="190" y="153"/>
                    <a:pt x="190" y="153"/>
                  </a:cubicBezTo>
                  <a:cubicBezTo>
                    <a:pt x="229" y="187"/>
                    <a:pt x="229" y="187"/>
                    <a:pt x="229" y="187"/>
                  </a:cubicBezTo>
                  <a:cubicBezTo>
                    <a:pt x="229" y="117"/>
                    <a:pt x="229" y="117"/>
                    <a:pt x="229" y="117"/>
                  </a:cubicBezTo>
                  <a:cubicBezTo>
                    <a:pt x="229" y="96"/>
                    <a:pt x="229" y="96"/>
                    <a:pt x="229" y="96"/>
                  </a:cubicBezTo>
                  <a:cubicBezTo>
                    <a:pt x="229" y="36"/>
                    <a:pt x="229" y="36"/>
                    <a:pt x="229" y="36"/>
                  </a:cubicBezTo>
                  <a:cubicBezTo>
                    <a:pt x="229" y="26"/>
                    <a:pt x="225" y="17"/>
                    <a:pt x="218" y="11"/>
                  </a:cubicBezTo>
                  <a:cubicBezTo>
                    <a:pt x="212" y="4"/>
                    <a:pt x="202" y="0"/>
                    <a:pt x="192" y="0"/>
                  </a:cubicBezTo>
                  <a:cubicBezTo>
                    <a:pt x="37" y="0"/>
                    <a:pt x="37" y="0"/>
                    <a:pt x="37" y="0"/>
                  </a:cubicBezTo>
                  <a:lnTo>
                    <a:pt x="37" y="2"/>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ïşľíḑe"/>
            <p:cNvSpPr/>
            <p:nvPr/>
          </p:nvSpPr>
          <p:spPr bwMode="auto">
            <a:xfrm>
              <a:off x="4716"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ïṡļîḋe"/>
            <p:cNvSpPr/>
            <p:nvPr/>
          </p:nvSpPr>
          <p:spPr bwMode="auto">
            <a:xfrm>
              <a:off x="4565" y="6505"/>
              <a:ext cx="86"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ïŝľîḓè"/>
            <p:cNvSpPr/>
            <p:nvPr/>
          </p:nvSpPr>
          <p:spPr bwMode="auto">
            <a:xfrm>
              <a:off x="4413" y="6505"/>
              <a:ext cx="88" cy="83"/>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ïsľíḋe"/>
            <p:cNvSpPr/>
            <p:nvPr/>
          </p:nvSpPr>
          <p:spPr bwMode="auto">
            <a:xfrm>
              <a:off x="6114" y="8089"/>
              <a:ext cx="233" cy="23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7 h 83"/>
                <a:gd name="T12" fmla="*/ 15 w 83"/>
                <a:gd name="T13" fmla="*/ 41 h 83"/>
                <a:gd name="T14" fmla="*/ 41 w 83"/>
                <a:gd name="T15" fmla="*/ 15 h 83"/>
                <a:gd name="T16" fmla="*/ 68 w 83"/>
                <a:gd name="T17" fmla="*/ 41 h 83"/>
                <a:gd name="T18" fmla="*/ 41 w 83"/>
                <a:gd name="T1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9" y="0"/>
                    <a:pt x="0" y="18"/>
                    <a:pt x="0" y="41"/>
                  </a:cubicBezTo>
                  <a:cubicBezTo>
                    <a:pt x="0" y="64"/>
                    <a:pt x="19" y="83"/>
                    <a:pt x="41" y="83"/>
                  </a:cubicBezTo>
                  <a:cubicBezTo>
                    <a:pt x="64" y="83"/>
                    <a:pt x="83" y="64"/>
                    <a:pt x="83" y="41"/>
                  </a:cubicBezTo>
                  <a:cubicBezTo>
                    <a:pt x="83" y="18"/>
                    <a:pt x="64" y="0"/>
                    <a:pt x="41" y="0"/>
                  </a:cubicBezTo>
                  <a:close/>
                  <a:moveTo>
                    <a:pt x="41" y="67"/>
                  </a:moveTo>
                  <a:cubicBezTo>
                    <a:pt x="27" y="67"/>
                    <a:pt x="15" y="56"/>
                    <a:pt x="15" y="41"/>
                  </a:cubicBezTo>
                  <a:cubicBezTo>
                    <a:pt x="15" y="27"/>
                    <a:pt x="27" y="15"/>
                    <a:pt x="41" y="15"/>
                  </a:cubicBezTo>
                  <a:cubicBezTo>
                    <a:pt x="56" y="15"/>
                    <a:pt x="68" y="27"/>
                    <a:pt x="68" y="41"/>
                  </a:cubicBezTo>
                  <a:cubicBezTo>
                    <a:pt x="68" y="56"/>
                    <a:pt x="56" y="67"/>
                    <a:pt x="4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îṡḷiḑè"/>
            <p:cNvSpPr/>
            <p:nvPr/>
          </p:nvSpPr>
          <p:spPr bwMode="auto">
            <a:xfrm>
              <a:off x="6109" y="8084"/>
              <a:ext cx="243" cy="243"/>
            </a:xfrm>
            <a:custGeom>
              <a:avLst/>
              <a:gdLst>
                <a:gd name="T0" fmla="*/ 43 w 87"/>
                <a:gd name="T1" fmla="*/ 2 h 87"/>
                <a:gd name="T2" fmla="*/ 43 w 87"/>
                <a:gd name="T3" fmla="*/ 0 h 87"/>
                <a:gd name="T4" fmla="*/ 0 w 87"/>
                <a:gd name="T5" fmla="*/ 43 h 87"/>
                <a:gd name="T6" fmla="*/ 43 w 87"/>
                <a:gd name="T7" fmla="*/ 87 h 87"/>
                <a:gd name="T8" fmla="*/ 87 w 87"/>
                <a:gd name="T9" fmla="*/ 43 h 87"/>
                <a:gd name="T10" fmla="*/ 43 w 87"/>
                <a:gd name="T11" fmla="*/ 0 h 87"/>
                <a:gd name="T12" fmla="*/ 43 w 87"/>
                <a:gd name="T13" fmla="*/ 2 h 87"/>
                <a:gd name="T14" fmla="*/ 43 w 87"/>
                <a:gd name="T15" fmla="*/ 4 h 87"/>
                <a:gd name="T16" fmla="*/ 71 w 87"/>
                <a:gd name="T17" fmla="*/ 15 h 87"/>
                <a:gd name="T18" fmla="*/ 83 w 87"/>
                <a:gd name="T19" fmla="*/ 43 h 87"/>
                <a:gd name="T20" fmla="*/ 71 w 87"/>
                <a:gd name="T21" fmla="*/ 71 h 87"/>
                <a:gd name="T22" fmla="*/ 43 w 87"/>
                <a:gd name="T23" fmla="*/ 83 h 87"/>
                <a:gd name="T24" fmla="*/ 16 w 87"/>
                <a:gd name="T25" fmla="*/ 71 h 87"/>
                <a:gd name="T26" fmla="*/ 4 w 87"/>
                <a:gd name="T27" fmla="*/ 43 h 87"/>
                <a:gd name="T28" fmla="*/ 16 w 87"/>
                <a:gd name="T29" fmla="*/ 15 h 87"/>
                <a:gd name="T30" fmla="*/ 43 w 87"/>
                <a:gd name="T31" fmla="*/ 4 h 87"/>
                <a:gd name="T32" fmla="*/ 43 w 87"/>
                <a:gd name="T33" fmla="*/ 2 h 87"/>
                <a:gd name="T34" fmla="*/ 43 w 87"/>
                <a:gd name="T35" fmla="*/ 69 h 87"/>
                <a:gd name="T36" fmla="*/ 43 w 87"/>
                <a:gd name="T37" fmla="*/ 67 h 87"/>
                <a:gd name="T38" fmla="*/ 26 w 87"/>
                <a:gd name="T39" fmla="*/ 60 h 87"/>
                <a:gd name="T40" fmla="*/ 19 w 87"/>
                <a:gd name="T41" fmla="*/ 43 h 87"/>
                <a:gd name="T42" fmla="*/ 26 w 87"/>
                <a:gd name="T43" fmla="*/ 26 h 87"/>
                <a:gd name="T44" fmla="*/ 43 w 87"/>
                <a:gd name="T45" fmla="*/ 19 h 87"/>
                <a:gd name="T46" fmla="*/ 61 w 87"/>
                <a:gd name="T47" fmla="*/ 26 h 87"/>
                <a:gd name="T48" fmla="*/ 68 w 87"/>
                <a:gd name="T49" fmla="*/ 43 h 87"/>
                <a:gd name="T50" fmla="*/ 61 w 87"/>
                <a:gd name="T51" fmla="*/ 60 h 87"/>
                <a:gd name="T52" fmla="*/ 43 w 87"/>
                <a:gd name="T53" fmla="*/ 67 h 87"/>
                <a:gd name="T54" fmla="*/ 43 w 87"/>
                <a:gd name="T55" fmla="*/ 69 h 87"/>
                <a:gd name="T56" fmla="*/ 43 w 87"/>
                <a:gd name="T57" fmla="*/ 71 h 87"/>
                <a:gd name="T58" fmla="*/ 72 w 87"/>
                <a:gd name="T59" fmla="*/ 43 h 87"/>
                <a:gd name="T60" fmla="*/ 43 w 87"/>
                <a:gd name="T61" fmla="*/ 15 h 87"/>
                <a:gd name="T62" fmla="*/ 15 w 87"/>
                <a:gd name="T63" fmla="*/ 43 h 87"/>
                <a:gd name="T64" fmla="*/ 43 w 87"/>
                <a:gd name="T65" fmla="*/ 71 h 87"/>
                <a:gd name="T66" fmla="*/ 43 w 87"/>
                <a:gd name="T6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87">
                  <a:moveTo>
                    <a:pt x="43" y="2"/>
                  </a:moveTo>
                  <a:cubicBezTo>
                    <a:pt x="43" y="0"/>
                    <a:pt x="43" y="0"/>
                    <a:pt x="43" y="0"/>
                  </a:cubicBezTo>
                  <a:cubicBezTo>
                    <a:pt x="19" y="0"/>
                    <a:pt x="0" y="19"/>
                    <a:pt x="0" y="43"/>
                  </a:cubicBezTo>
                  <a:cubicBezTo>
                    <a:pt x="0" y="67"/>
                    <a:pt x="19" y="87"/>
                    <a:pt x="43" y="87"/>
                  </a:cubicBezTo>
                  <a:cubicBezTo>
                    <a:pt x="67" y="87"/>
                    <a:pt x="87" y="67"/>
                    <a:pt x="87" y="43"/>
                  </a:cubicBezTo>
                  <a:cubicBezTo>
                    <a:pt x="87" y="19"/>
                    <a:pt x="67" y="0"/>
                    <a:pt x="43" y="0"/>
                  </a:cubicBezTo>
                  <a:cubicBezTo>
                    <a:pt x="43" y="2"/>
                    <a:pt x="43" y="2"/>
                    <a:pt x="43" y="2"/>
                  </a:cubicBezTo>
                  <a:cubicBezTo>
                    <a:pt x="43" y="4"/>
                    <a:pt x="43" y="4"/>
                    <a:pt x="43" y="4"/>
                  </a:cubicBezTo>
                  <a:cubicBezTo>
                    <a:pt x="54" y="4"/>
                    <a:pt x="64" y="8"/>
                    <a:pt x="71" y="15"/>
                  </a:cubicBezTo>
                  <a:cubicBezTo>
                    <a:pt x="78" y="23"/>
                    <a:pt x="83" y="32"/>
                    <a:pt x="83" y="43"/>
                  </a:cubicBezTo>
                  <a:cubicBezTo>
                    <a:pt x="83" y="54"/>
                    <a:pt x="78" y="64"/>
                    <a:pt x="71" y="71"/>
                  </a:cubicBezTo>
                  <a:cubicBezTo>
                    <a:pt x="64" y="78"/>
                    <a:pt x="54" y="83"/>
                    <a:pt x="43" y="83"/>
                  </a:cubicBezTo>
                  <a:cubicBezTo>
                    <a:pt x="33" y="83"/>
                    <a:pt x="23" y="78"/>
                    <a:pt x="16" y="71"/>
                  </a:cubicBezTo>
                  <a:cubicBezTo>
                    <a:pt x="8" y="64"/>
                    <a:pt x="4" y="54"/>
                    <a:pt x="4" y="43"/>
                  </a:cubicBezTo>
                  <a:cubicBezTo>
                    <a:pt x="4" y="32"/>
                    <a:pt x="8" y="23"/>
                    <a:pt x="16" y="15"/>
                  </a:cubicBezTo>
                  <a:cubicBezTo>
                    <a:pt x="23" y="8"/>
                    <a:pt x="33" y="4"/>
                    <a:pt x="43" y="4"/>
                  </a:cubicBezTo>
                  <a:lnTo>
                    <a:pt x="43" y="2"/>
                  </a:lnTo>
                  <a:close/>
                  <a:moveTo>
                    <a:pt x="43" y="69"/>
                  </a:moveTo>
                  <a:cubicBezTo>
                    <a:pt x="43" y="67"/>
                    <a:pt x="43" y="67"/>
                    <a:pt x="43" y="67"/>
                  </a:cubicBezTo>
                  <a:cubicBezTo>
                    <a:pt x="37" y="67"/>
                    <a:pt x="31" y="65"/>
                    <a:pt x="26" y="60"/>
                  </a:cubicBezTo>
                  <a:cubicBezTo>
                    <a:pt x="22" y="56"/>
                    <a:pt x="19" y="50"/>
                    <a:pt x="19" y="43"/>
                  </a:cubicBezTo>
                  <a:cubicBezTo>
                    <a:pt x="19" y="37"/>
                    <a:pt x="22" y="31"/>
                    <a:pt x="26" y="26"/>
                  </a:cubicBezTo>
                  <a:cubicBezTo>
                    <a:pt x="31" y="22"/>
                    <a:pt x="37" y="19"/>
                    <a:pt x="43" y="19"/>
                  </a:cubicBezTo>
                  <a:cubicBezTo>
                    <a:pt x="50" y="19"/>
                    <a:pt x="56" y="22"/>
                    <a:pt x="61" y="26"/>
                  </a:cubicBezTo>
                  <a:cubicBezTo>
                    <a:pt x="65" y="31"/>
                    <a:pt x="68" y="37"/>
                    <a:pt x="68" y="43"/>
                  </a:cubicBezTo>
                  <a:cubicBezTo>
                    <a:pt x="68" y="50"/>
                    <a:pt x="65" y="56"/>
                    <a:pt x="61" y="60"/>
                  </a:cubicBezTo>
                  <a:cubicBezTo>
                    <a:pt x="56" y="65"/>
                    <a:pt x="50" y="67"/>
                    <a:pt x="43" y="67"/>
                  </a:cubicBezTo>
                  <a:cubicBezTo>
                    <a:pt x="43" y="69"/>
                    <a:pt x="43" y="69"/>
                    <a:pt x="43" y="69"/>
                  </a:cubicBezTo>
                  <a:cubicBezTo>
                    <a:pt x="43" y="71"/>
                    <a:pt x="43" y="71"/>
                    <a:pt x="43" y="71"/>
                  </a:cubicBezTo>
                  <a:cubicBezTo>
                    <a:pt x="59" y="71"/>
                    <a:pt x="72" y="59"/>
                    <a:pt x="72" y="43"/>
                  </a:cubicBezTo>
                  <a:cubicBezTo>
                    <a:pt x="72" y="28"/>
                    <a:pt x="59" y="15"/>
                    <a:pt x="43" y="15"/>
                  </a:cubicBezTo>
                  <a:cubicBezTo>
                    <a:pt x="28" y="15"/>
                    <a:pt x="15" y="28"/>
                    <a:pt x="15" y="43"/>
                  </a:cubicBezTo>
                  <a:cubicBezTo>
                    <a:pt x="15" y="59"/>
                    <a:pt x="28" y="71"/>
                    <a:pt x="43" y="71"/>
                  </a:cubicBezTo>
                  <a:lnTo>
                    <a:pt x="43" y="69"/>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iṩḻiḓê"/>
            <p:cNvSpPr/>
            <p:nvPr/>
          </p:nvSpPr>
          <p:spPr bwMode="auto">
            <a:xfrm>
              <a:off x="5916" y="8022"/>
              <a:ext cx="319" cy="369"/>
            </a:xfrm>
            <a:custGeom>
              <a:avLst/>
              <a:gdLst>
                <a:gd name="T0" fmla="*/ 91 w 114"/>
                <a:gd name="T1" fmla="*/ 132 h 132"/>
                <a:gd name="T2" fmla="*/ 23 w 114"/>
                <a:gd name="T3" fmla="*/ 132 h 132"/>
                <a:gd name="T4" fmla="*/ 0 w 114"/>
                <a:gd name="T5" fmla="*/ 108 h 132"/>
                <a:gd name="T6" fmla="*/ 0 w 114"/>
                <a:gd name="T7" fmla="*/ 24 h 132"/>
                <a:gd name="T8" fmla="*/ 23 w 114"/>
                <a:gd name="T9" fmla="*/ 0 h 132"/>
                <a:gd name="T10" fmla="*/ 91 w 114"/>
                <a:gd name="T11" fmla="*/ 0 h 132"/>
                <a:gd name="T12" fmla="*/ 114 w 114"/>
                <a:gd name="T13" fmla="*/ 24 h 132"/>
                <a:gd name="T14" fmla="*/ 114 w 114"/>
                <a:gd name="T15" fmla="*/ 108 h 132"/>
                <a:gd name="T16" fmla="*/ 91 w 11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91" y="132"/>
                  </a:moveTo>
                  <a:cubicBezTo>
                    <a:pt x="23" y="132"/>
                    <a:pt x="23" y="132"/>
                    <a:pt x="23" y="132"/>
                  </a:cubicBezTo>
                  <a:cubicBezTo>
                    <a:pt x="10" y="132"/>
                    <a:pt x="0" y="121"/>
                    <a:pt x="0" y="108"/>
                  </a:cubicBezTo>
                  <a:cubicBezTo>
                    <a:pt x="0" y="24"/>
                    <a:pt x="0" y="24"/>
                    <a:pt x="0" y="24"/>
                  </a:cubicBezTo>
                  <a:cubicBezTo>
                    <a:pt x="0" y="11"/>
                    <a:pt x="10" y="0"/>
                    <a:pt x="23" y="0"/>
                  </a:cubicBezTo>
                  <a:cubicBezTo>
                    <a:pt x="91" y="0"/>
                    <a:pt x="91" y="0"/>
                    <a:pt x="91" y="0"/>
                  </a:cubicBezTo>
                  <a:cubicBezTo>
                    <a:pt x="104" y="0"/>
                    <a:pt x="114" y="11"/>
                    <a:pt x="114" y="24"/>
                  </a:cubicBezTo>
                  <a:cubicBezTo>
                    <a:pt x="114" y="108"/>
                    <a:pt x="114" y="108"/>
                    <a:pt x="114" y="108"/>
                  </a:cubicBezTo>
                  <a:cubicBezTo>
                    <a:pt x="114" y="121"/>
                    <a:pt x="104" y="132"/>
                    <a:pt x="91"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ïṣḻîďè"/>
            <p:cNvSpPr/>
            <p:nvPr/>
          </p:nvSpPr>
          <p:spPr bwMode="auto">
            <a:xfrm>
              <a:off x="5911" y="8016"/>
              <a:ext cx="329" cy="381"/>
            </a:xfrm>
            <a:custGeom>
              <a:avLst/>
              <a:gdLst>
                <a:gd name="T0" fmla="*/ 93 w 118"/>
                <a:gd name="T1" fmla="*/ 134 h 136"/>
                <a:gd name="T2" fmla="*/ 93 w 118"/>
                <a:gd name="T3" fmla="*/ 132 h 136"/>
                <a:gd name="T4" fmla="*/ 25 w 118"/>
                <a:gd name="T5" fmla="*/ 132 h 136"/>
                <a:gd name="T6" fmla="*/ 10 w 118"/>
                <a:gd name="T7" fmla="*/ 125 h 136"/>
                <a:gd name="T8" fmla="*/ 4 w 118"/>
                <a:gd name="T9" fmla="*/ 110 h 136"/>
                <a:gd name="T10" fmla="*/ 4 w 118"/>
                <a:gd name="T11" fmla="*/ 26 h 136"/>
                <a:gd name="T12" fmla="*/ 10 w 118"/>
                <a:gd name="T13" fmla="*/ 11 h 136"/>
                <a:gd name="T14" fmla="*/ 25 w 118"/>
                <a:gd name="T15" fmla="*/ 4 h 136"/>
                <a:gd name="T16" fmla="*/ 93 w 118"/>
                <a:gd name="T17" fmla="*/ 4 h 136"/>
                <a:gd name="T18" fmla="*/ 108 w 118"/>
                <a:gd name="T19" fmla="*/ 11 h 136"/>
                <a:gd name="T20" fmla="*/ 114 w 118"/>
                <a:gd name="T21" fmla="*/ 26 h 136"/>
                <a:gd name="T22" fmla="*/ 114 w 118"/>
                <a:gd name="T23" fmla="*/ 110 h 136"/>
                <a:gd name="T24" fmla="*/ 108 w 118"/>
                <a:gd name="T25" fmla="*/ 125 h 136"/>
                <a:gd name="T26" fmla="*/ 93 w 118"/>
                <a:gd name="T27" fmla="*/ 132 h 136"/>
                <a:gd name="T28" fmla="*/ 93 w 118"/>
                <a:gd name="T29" fmla="*/ 134 h 136"/>
                <a:gd name="T30" fmla="*/ 93 w 118"/>
                <a:gd name="T31" fmla="*/ 136 h 136"/>
                <a:gd name="T32" fmla="*/ 118 w 118"/>
                <a:gd name="T33" fmla="*/ 110 h 136"/>
                <a:gd name="T34" fmla="*/ 118 w 118"/>
                <a:gd name="T35" fmla="*/ 26 h 136"/>
                <a:gd name="T36" fmla="*/ 93 w 118"/>
                <a:gd name="T37" fmla="*/ 0 h 136"/>
                <a:gd name="T38" fmla="*/ 25 w 118"/>
                <a:gd name="T39" fmla="*/ 0 h 136"/>
                <a:gd name="T40" fmla="*/ 0 w 118"/>
                <a:gd name="T41" fmla="*/ 26 h 136"/>
                <a:gd name="T42" fmla="*/ 0 w 118"/>
                <a:gd name="T43" fmla="*/ 110 h 136"/>
                <a:gd name="T44" fmla="*/ 25 w 118"/>
                <a:gd name="T45" fmla="*/ 136 h 136"/>
                <a:gd name="T46" fmla="*/ 93 w 118"/>
                <a:gd name="T47" fmla="*/ 136 h 136"/>
                <a:gd name="T48" fmla="*/ 93 w 118"/>
                <a:gd name="T49" fmla="*/ 1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36">
                  <a:moveTo>
                    <a:pt x="93" y="134"/>
                  </a:moveTo>
                  <a:cubicBezTo>
                    <a:pt x="93" y="132"/>
                    <a:pt x="93" y="132"/>
                    <a:pt x="93" y="132"/>
                  </a:cubicBezTo>
                  <a:cubicBezTo>
                    <a:pt x="25" y="132"/>
                    <a:pt x="25" y="132"/>
                    <a:pt x="25" y="132"/>
                  </a:cubicBezTo>
                  <a:cubicBezTo>
                    <a:pt x="20" y="132"/>
                    <a:pt x="14" y="129"/>
                    <a:pt x="10" y="125"/>
                  </a:cubicBezTo>
                  <a:cubicBezTo>
                    <a:pt x="6" y="122"/>
                    <a:pt x="4" y="116"/>
                    <a:pt x="4" y="110"/>
                  </a:cubicBezTo>
                  <a:cubicBezTo>
                    <a:pt x="4" y="26"/>
                    <a:pt x="4" y="26"/>
                    <a:pt x="4" y="26"/>
                  </a:cubicBezTo>
                  <a:cubicBezTo>
                    <a:pt x="4" y="20"/>
                    <a:pt x="6" y="14"/>
                    <a:pt x="10" y="11"/>
                  </a:cubicBezTo>
                  <a:cubicBezTo>
                    <a:pt x="14" y="7"/>
                    <a:pt x="20" y="4"/>
                    <a:pt x="25" y="4"/>
                  </a:cubicBezTo>
                  <a:cubicBezTo>
                    <a:pt x="93" y="4"/>
                    <a:pt x="93" y="4"/>
                    <a:pt x="93" y="4"/>
                  </a:cubicBezTo>
                  <a:cubicBezTo>
                    <a:pt x="99" y="4"/>
                    <a:pt x="104" y="7"/>
                    <a:pt x="108" y="11"/>
                  </a:cubicBezTo>
                  <a:cubicBezTo>
                    <a:pt x="112" y="14"/>
                    <a:pt x="114" y="20"/>
                    <a:pt x="114" y="26"/>
                  </a:cubicBezTo>
                  <a:cubicBezTo>
                    <a:pt x="114" y="110"/>
                    <a:pt x="114" y="110"/>
                    <a:pt x="114" y="110"/>
                  </a:cubicBezTo>
                  <a:cubicBezTo>
                    <a:pt x="114" y="116"/>
                    <a:pt x="112" y="122"/>
                    <a:pt x="108" y="125"/>
                  </a:cubicBezTo>
                  <a:cubicBezTo>
                    <a:pt x="104" y="129"/>
                    <a:pt x="99" y="132"/>
                    <a:pt x="93" y="132"/>
                  </a:cubicBezTo>
                  <a:cubicBezTo>
                    <a:pt x="93" y="134"/>
                    <a:pt x="93" y="134"/>
                    <a:pt x="93" y="134"/>
                  </a:cubicBezTo>
                  <a:cubicBezTo>
                    <a:pt x="93" y="136"/>
                    <a:pt x="93" y="136"/>
                    <a:pt x="93" y="136"/>
                  </a:cubicBezTo>
                  <a:cubicBezTo>
                    <a:pt x="107" y="136"/>
                    <a:pt x="118" y="124"/>
                    <a:pt x="118" y="110"/>
                  </a:cubicBezTo>
                  <a:cubicBezTo>
                    <a:pt x="118" y="26"/>
                    <a:pt x="118" y="26"/>
                    <a:pt x="118" y="26"/>
                  </a:cubicBezTo>
                  <a:cubicBezTo>
                    <a:pt x="118" y="12"/>
                    <a:pt x="107" y="0"/>
                    <a:pt x="93" y="0"/>
                  </a:cubicBezTo>
                  <a:cubicBezTo>
                    <a:pt x="25" y="0"/>
                    <a:pt x="25" y="0"/>
                    <a:pt x="25" y="0"/>
                  </a:cubicBezTo>
                  <a:cubicBezTo>
                    <a:pt x="11" y="0"/>
                    <a:pt x="0" y="12"/>
                    <a:pt x="0" y="26"/>
                  </a:cubicBezTo>
                  <a:cubicBezTo>
                    <a:pt x="0" y="110"/>
                    <a:pt x="0" y="110"/>
                    <a:pt x="0" y="110"/>
                  </a:cubicBezTo>
                  <a:cubicBezTo>
                    <a:pt x="0" y="124"/>
                    <a:pt x="11" y="136"/>
                    <a:pt x="25" y="136"/>
                  </a:cubicBezTo>
                  <a:cubicBezTo>
                    <a:pt x="93" y="136"/>
                    <a:pt x="93" y="136"/>
                    <a:pt x="93" y="136"/>
                  </a:cubicBezTo>
                  <a:lnTo>
                    <a:pt x="93" y="13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ïSľíḋe"/>
            <p:cNvSpPr/>
            <p:nvPr/>
          </p:nvSpPr>
          <p:spPr bwMode="auto">
            <a:xfrm>
              <a:off x="5966" y="8106"/>
              <a:ext cx="67" cy="95"/>
            </a:xfrm>
            <a:custGeom>
              <a:avLst/>
              <a:gdLst>
                <a:gd name="T0" fmla="*/ 24 w 24"/>
                <a:gd name="T1" fmla="*/ 19 h 34"/>
                <a:gd name="T2" fmla="*/ 7 w 24"/>
                <a:gd name="T3" fmla="*/ 1 h 34"/>
                <a:gd name="T4" fmla="*/ 3 w 24"/>
                <a:gd name="T5" fmla="*/ 33 h 34"/>
                <a:gd name="T6" fmla="*/ 24 w 24"/>
                <a:gd name="T7" fmla="*/ 19 h 34"/>
              </a:gdLst>
              <a:ahLst/>
              <a:cxnLst>
                <a:cxn ang="0">
                  <a:pos x="T0" y="T1"/>
                </a:cxn>
                <a:cxn ang="0">
                  <a:pos x="T2" y="T3"/>
                </a:cxn>
                <a:cxn ang="0">
                  <a:pos x="T4" y="T5"/>
                </a:cxn>
                <a:cxn ang="0">
                  <a:pos x="T6" y="T7"/>
                </a:cxn>
              </a:cxnLst>
              <a:rect l="0" t="0" r="r" b="b"/>
              <a:pathLst>
                <a:path w="24" h="34">
                  <a:moveTo>
                    <a:pt x="24" y="19"/>
                  </a:moveTo>
                  <a:cubicBezTo>
                    <a:pt x="24" y="19"/>
                    <a:pt x="13" y="0"/>
                    <a:pt x="7" y="1"/>
                  </a:cubicBezTo>
                  <a:cubicBezTo>
                    <a:pt x="2" y="2"/>
                    <a:pt x="0" y="34"/>
                    <a:pt x="3" y="33"/>
                  </a:cubicBezTo>
                  <a:cubicBezTo>
                    <a:pt x="6" y="31"/>
                    <a:pt x="24" y="19"/>
                    <a:pt x="24"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iṧḷîďè"/>
            <p:cNvSpPr/>
            <p:nvPr/>
          </p:nvSpPr>
          <p:spPr bwMode="auto">
            <a:xfrm>
              <a:off x="6118" y="8106"/>
              <a:ext cx="67" cy="95"/>
            </a:xfrm>
            <a:custGeom>
              <a:avLst/>
              <a:gdLst>
                <a:gd name="T0" fmla="*/ 0 w 24"/>
                <a:gd name="T1" fmla="*/ 19 h 34"/>
                <a:gd name="T2" fmla="*/ 17 w 24"/>
                <a:gd name="T3" fmla="*/ 1 h 34"/>
                <a:gd name="T4" fmla="*/ 21 w 24"/>
                <a:gd name="T5" fmla="*/ 33 h 34"/>
                <a:gd name="T6" fmla="*/ 0 w 24"/>
                <a:gd name="T7" fmla="*/ 19 h 34"/>
              </a:gdLst>
              <a:ahLst/>
              <a:cxnLst>
                <a:cxn ang="0">
                  <a:pos x="T0" y="T1"/>
                </a:cxn>
                <a:cxn ang="0">
                  <a:pos x="T2" y="T3"/>
                </a:cxn>
                <a:cxn ang="0">
                  <a:pos x="T4" y="T5"/>
                </a:cxn>
                <a:cxn ang="0">
                  <a:pos x="T6" y="T7"/>
                </a:cxn>
              </a:cxnLst>
              <a:rect l="0" t="0" r="r" b="b"/>
              <a:pathLst>
                <a:path w="24" h="34">
                  <a:moveTo>
                    <a:pt x="0" y="19"/>
                  </a:moveTo>
                  <a:cubicBezTo>
                    <a:pt x="0" y="19"/>
                    <a:pt x="11" y="0"/>
                    <a:pt x="17" y="1"/>
                  </a:cubicBezTo>
                  <a:cubicBezTo>
                    <a:pt x="22" y="2"/>
                    <a:pt x="24" y="34"/>
                    <a:pt x="21" y="33"/>
                  </a:cubicBezTo>
                  <a:cubicBezTo>
                    <a:pt x="18" y="31"/>
                    <a:pt x="0" y="19"/>
                    <a:pt x="0" y="19"/>
                  </a:cubicBezTo>
                  <a:close/>
                </a:path>
              </a:pathLst>
            </a:cu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iṥḷiďe"/>
            <p:cNvSpPr/>
            <p:nvPr/>
          </p:nvSpPr>
          <p:spPr bwMode="auto">
            <a:xfrm>
              <a:off x="5963" y="8123"/>
              <a:ext cx="224" cy="181"/>
            </a:xfrm>
            <a:prstGeom prst="ellipse">
              <a:avLst/>
            </a:prstGeom>
            <a:solidFill>
              <a:srgbClr val="D88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íšḷiḑê"/>
            <p:cNvSpPr/>
            <p:nvPr/>
          </p:nvSpPr>
          <p:spPr bwMode="auto">
            <a:xfrm>
              <a:off x="6133" y="8182"/>
              <a:ext cx="16" cy="14"/>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iṧḻîḑe"/>
            <p:cNvSpPr/>
            <p:nvPr/>
          </p:nvSpPr>
          <p:spPr bwMode="auto">
            <a:xfrm>
              <a:off x="6109" y="8201"/>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îsliḍe"/>
            <p:cNvSpPr/>
            <p:nvPr/>
          </p:nvSpPr>
          <p:spPr bwMode="auto">
            <a:xfrm>
              <a:off x="6109" y="8213"/>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ïś1îďê"/>
            <p:cNvSpPr/>
            <p:nvPr/>
          </p:nvSpPr>
          <p:spPr bwMode="auto">
            <a:xfrm>
              <a:off x="6118" y="8206"/>
              <a:ext cx="5" cy="7"/>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îṩļíďè"/>
            <p:cNvSpPr/>
            <p:nvPr/>
          </p:nvSpPr>
          <p:spPr bwMode="auto">
            <a:xfrm>
              <a:off x="6042" y="8204"/>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iṧḷîḋe"/>
            <p:cNvSpPr/>
            <p:nvPr/>
          </p:nvSpPr>
          <p:spPr bwMode="auto">
            <a:xfrm>
              <a:off x="6042" y="8215"/>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îṧľîdè"/>
            <p:cNvSpPr/>
            <p:nvPr/>
          </p:nvSpPr>
          <p:spPr bwMode="auto">
            <a:xfrm>
              <a:off x="6033" y="8209"/>
              <a:ext cx="5" cy="5"/>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iṣlîdê"/>
            <p:cNvSpPr/>
            <p:nvPr/>
          </p:nvSpPr>
          <p:spPr bwMode="auto">
            <a:xfrm>
              <a:off x="6000" y="8182"/>
              <a:ext cx="16" cy="1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iS1îḍé"/>
            <p:cNvSpPr/>
            <p:nvPr/>
          </p:nvSpPr>
          <p:spPr bwMode="auto">
            <a:xfrm>
              <a:off x="6064" y="8223"/>
              <a:ext cx="31" cy="33"/>
            </a:xfrm>
            <a:custGeom>
              <a:avLst/>
              <a:gdLst>
                <a:gd name="T0" fmla="*/ 1 w 11"/>
                <a:gd name="T1" fmla="*/ 1 h 12"/>
                <a:gd name="T2" fmla="*/ 5 w 11"/>
                <a:gd name="T3" fmla="*/ 12 h 12"/>
                <a:gd name="T4" fmla="*/ 10 w 11"/>
                <a:gd name="T5" fmla="*/ 1 h 12"/>
                <a:gd name="T6" fmla="*/ 9 w 11"/>
                <a:gd name="T7" fmla="*/ 1 h 12"/>
                <a:gd name="T8" fmla="*/ 5 w 11"/>
                <a:gd name="T9" fmla="*/ 10 h 12"/>
                <a:gd name="T10" fmla="*/ 2 w 11"/>
                <a:gd name="T11" fmla="*/ 1 h 12"/>
                <a:gd name="T12" fmla="*/ 1 w 1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 y="1"/>
                  </a:moveTo>
                  <a:cubicBezTo>
                    <a:pt x="0" y="4"/>
                    <a:pt x="1" y="12"/>
                    <a:pt x="5" y="12"/>
                  </a:cubicBezTo>
                  <a:cubicBezTo>
                    <a:pt x="10" y="12"/>
                    <a:pt x="11" y="4"/>
                    <a:pt x="10" y="1"/>
                  </a:cubicBezTo>
                  <a:cubicBezTo>
                    <a:pt x="10" y="0"/>
                    <a:pt x="9" y="0"/>
                    <a:pt x="9" y="1"/>
                  </a:cubicBezTo>
                  <a:cubicBezTo>
                    <a:pt x="9" y="4"/>
                    <a:pt x="9" y="10"/>
                    <a:pt x="5" y="10"/>
                  </a:cubicBezTo>
                  <a:cubicBezTo>
                    <a:pt x="2" y="10"/>
                    <a:pt x="2" y="4"/>
                    <a:pt x="2" y="1"/>
                  </a:cubicBezTo>
                  <a:cubicBezTo>
                    <a:pt x="2" y="0"/>
                    <a:pt x="1" y="0"/>
                    <a:pt x="1" y="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iṣḻïḍe"/>
            <p:cNvSpPr/>
            <p:nvPr/>
          </p:nvSpPr>
          <p:spPr bwMode="auto">
            <a:xfrm>
              <a:off x="6069" y="8192"/>
              <a:ext cx="19" cy="31"/>
            </a:xfrm>
            <a:custGeom>
              <a:avLst/>
              <a:gdLst>
                <a:gd name="T0" fmla="*/ 7 w 7"/>
                <a:gd name="T1" fmla="*/ 2 h 11"/>
                <a:gd name="T2" fmla="*/ 3 w 7"/>
                <a:gd name="T3" fmla="*/ 0 h 11"/>
                <a:gd name="T4" fmla="*/ 0 w 7"/>
                <a:gd name="T5" fmla="*/ 2 h 11"/>
                <a:gd name="T6" fmla="*/ 3 w 7"/>
                <a:gd name="T7" fmla="*/ 5 h 11"/>
                <a:gd name="T8" fmla="*/ 3 w 7"/>
                <a:gd name="T9" fmla="*/ 10 h 11"/>
                <a:gd name="T10" fmla="*/ 4 w 7"/>
                <a:gd name="T11" fmla="*/ 10 h 11"/>
                <a:gd name="T12" fmla="*/ 4 w 7"/>
                <a:gd name="T13" fmla="*/ 5 h 11"/>
                <a:gd name="T14" fmla="*/ 7 w 7"/>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2"/>
                  </a:moveTo>
                  <a:cubicBezTo>
                    <a:pt x="7" y="1"/>
                    <a:pt x="6" y="0"/>
                    <a:pt x="3" y="0"/>
                  </a:cubicBezTo>
                  <a:cubicBezTo>
                    <a:pt x="1" y="0"/>
                    <a:pt x="0" y="1"/>
                    <a:pt x="0" y="2"/>
                  </a:cubicBezTo>
                  <a:cubicBezTo>
                    <a:pt x="0" y="4"/>
                    <a:pt x="1" y="5"/>
                    <a:pt x="3" y="5"/>
                  </a:cubicBezTo>
                  <a:cubicBezTo>
                    <a:pt x="3" y="7"/>
                    <a:pt x="3" y="9"/>
                    <a:pt x="3" y="10"/>
                  </a:cubicBezTo>
                  <a:cubicBezTo>
                    <a:pt x="3" y="11"/>
                    <a:pt x="4" y="11"/>
                    <a:pt x="4" y="10"/>
                  </a:cubicBezTo>
                  <a:cubicBezTo>
                    <a:pt x="4" y="9"/>
                    <a:pt x="4" y="7"/>
                    <a:pt x="4" y="5"/>
                  </a:cubicBezTo>
                  <a:cubicBezTo>
                    <a:pt x="6" y="5"/>
                    <a:pt x="7" y="4"/>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íŝḻîḑê"/>
            <p:cNvSpPr/>
            <p:nvPr/>
          </p:nvSpPr>
          <p:spPr bwMode="auto">
            <a:xfrm>
              <a:off x="6083" y="7834"/>
              <a:ext cx="165" cy="16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íşḻíḍé"/>
            <p:cNvSpPr/>
            <p:nvPr/>
          </p:nvSpPr>
          <p:spPr bwMode="auto">
            <a:xfrm>
              <a:off x="6149" y="7486"/>
              <a:ext cx="445" cy="393"/>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ïślîḑè"/>
            <p:cNvSpPr/>
            <p:nvPr/>
          </p:nvSpPr>
          <p:spPr bwMode="auto">
            <a:xfrm>
              <a:off x="2338" y="10327"/>
              <a:ext cx="4557" cy="10"/>
            </a:xfrm>
            <a:prstGeom prst="rect">
              <a:avLst/>
            </a:prstGeom>
            <a:solidFill>
              <a:srgbClr val="2632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îsľîḋê"/>
            <p:cNvSpPr/>
            <p:nvPr/>
          </p:nvSpPr>
          <p:spPr bwMode="auto">
            <a:xfrm>
              <a:off x="2338" y="10327"/>
              <a:ext cx="4557" cy="10"/>
            </a:xfrm>
            <a:custGeom>
              <a:avLst/>
              <a:gdLst>
                <a:gd name="T0" fmla="*/ 0 w 2644"/>
                <a:gd name="T1" fmla="*/ 6 h 6"/>
                <a:gd name="T2" fmla="*/ 2644 w 2644"/>
                <a:gd name="T3" fmla="*/ 6 h 6"/>
                <a:gd name="T4" fmla="*/ 2644 w 2644"/>
                <a:gd name="T5" fmla="*/ 0 h 6"/>
                <a:gd name="T6" fmla="*/ 0 w 2644"/>
                <a:gd name="T7" fmla="*/ 0 h 6"/>
              </a:gdLst>
              <a:ahLst/>
              <a:cxnLst>
                <a:cxn ang="0">
                  <a:pos x="T0" y="T1"/>
                </a:cxn>
                <a:cxn ang="0">
                  <a:pos x="T2" y="T3"/>
                </a:cxn>
                <a:cxn ang="0">
                  <a:pos x="T4" y="T5"/>
                </a:cxn>
                <a:cxn ang="0">
                  <a:pos x="T6" y="T7"/>
                </a:cxn>
              </a:cxnLst>
              <a:rect l="0" t="0" r="r" b="b"/>
              <a:pathLst>
                <a:path w="2644" h="6">
                  <a:moveTo>
                    <a:pt x="0" y="6"/>
                  </a:moveTo>
                  <a:lnTo>
                    <a:pt x="2644" y="6"/>
                  </a:lnTo>
                  <a:lnTo>
                    <a:pt x="264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你在选择职业的时候会考虑哪些因素？</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10" name="0f2e31eb-1351-4281-957a-473308e3fc33"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4465320" y="2837815"/>
            <a:ext cx="3300095" cy="3319145"/>
            <a:chOff x="4021138" y="1301750"/>
            <a:chExt cx="4230687" cy="4254501"/>
          </a:xfrm>
        </p:grpSpPr>
        <p:sp>
          <p:nvSpPr>
            <p:cNvPr id="4" name="îṩľíḑè"/>
            <p:cNvSpPr/>
            <p:nvPr/>
          </p:nvSpPr>
          <p:spPr bwMode="auto">
            <a:xfrm>
              <a:off x="4022725" y="4259263"/>
              <a:ext cx="4229100" cy="1296988"/>
            </a:xfrm>
            <a:custGeom>
              <a:avLst/>
              <a:gdLst>
                <a:gd name="T0" fmla="*/ 494 w 2084"/>
                <a:gd name="T1" fmla="*/ 59 h 640"/>
                <a:gd name="T2" fmla="*/ 249 w 2084"/>
                <a:gd name="T3" fmla="*/ 39 h 640"/>
                <a:gd name="T4" fmla="*/ 0 w 2084"/>
                <a:gd name="T5" fmla="*/ 187 h 640"/>
                <a:gd name="T6" fmla="*/ 538 w 2084"/>
                <a:gd name="T7" fmla="*/ 588 h 640"/>
                <a:gd name="T8" fmla="*/ 1539 w 2084"/>
                <a:gd name="T9" fmla="*/ 571 h 640"/>
                <a:gd name="T10" fmla="*/ 2041 w 2084"/>
                <a:gd name="T11" fmla="*/ 139 h 640"/>
                <a:gd name="T12" fmla="*/ 1802 w 2084"/>
                <a:gd name="T13" fmla="*/ 6 h 640"/>
                <a:gd name="T14" fmla="*/ 1497 w 2084"/>
                <a:gd name="T15" fmla="*/ 41 h 640"/>
                <a:gd name="T16" fmla="*/ 1041 w 2084"/>
                <a:gd name="T17" fmla="*/ 84 h 640"/>
                <a:gd name="T18" fmla="*/ 494 w 2084"/>
                <a:gd name="T19" fmla="*/ 59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4" h="640">
                  <a:moveTo>
                    <a:pt x="494" y="59"/>
                  </a:moveTo>
                  <a:cubicBezTo>
                    <a:pt x="494" y="59"/>
                    <a:pt x="288" y="41"/>
                    <a:pt x="249" y="39"/>
                  </a:cubicBezTo>
                  <a:cubicBezTo>
                    <a:pt x="210" y="37"/>
                    <a:pt x="0" y="41"/>
                    <a:pt x="0" y="187"/>
                  </a:cubicBezTo>
                  <a:cubicBezTo>
                    <a:pt x="0" y="332"/>
                    <a:pt x="254" y="571"/>
                    <a:pt x="538" y="588"/>
                  </a:cubicBezTo>
                  <a:cubicBezTo>
                    <a:pt x="538" y="588"/>
                    <a:pt x="1047" y="640"/>
                    <a:pt x="1539" y="571"/>
                  </a:cubicBezTo>
                  <a:cubicBezTo>
                    <a:pt x="1539" y="571"/>
                    <a:pt x="2084" y="497"/>
                    <a:pt x="2041" y="139"/>
                  </a:cubicBezTo>
                  <a:cubicBezTo>
                    <a:pt x="2041" y="139"/>
                    <a:pt x="2015" y="0"/>
                    <a:pt x="1802" y="6"/>
                  </a:cubicBezTo>
                  <a:cubicBezTo>
                    <a:pt x="1589" y="13"/>
                    <a:pt x="1497" y="41"/>
                    <a:pt x="1497" y="41"/>
                  </a:cubicBezTo>
                  <a:cubicBezTo>
                    <a:pt x="1041" y="84"/>
                    <a:pt x="1041" y="84"/>
                    <a:pt x="1041" y="84"/>
                  </a:cubicBezTo>
                  <a:lnTo>
                    <a:pt x="494" y="59"/>
                  </a:lnTo>
                  <a:close/>
                </a:path>
              </a:pathLst>
            </a:custGeom>
            <a:solidFill>
              <a:srgbClr val="252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23" name="iSļîdè"/>
            <p:cNvSpPr/>
            <p:nvPr/>
          </p:nvSpPr>
          <p:spPr bwMode="auto">
            <a:xfrm>
              <a:off x="4021138" y="4333875"/>
              <a:ext cx="2012950" cy="1157288"/>
            </a:xfrm>
            <a:custGeom>
              <a:avLst/>
              <a:gdLst>
                <a:gd name="T0" fmla="*/ 573 w 992"/>
                <a:gd name="T1" fmla="*/ 551 h 571"/>
                <a:gd name="T2" fmla="*/ 34 w 992"/>
                <a:gd name="T3" fmla="*/ 150 h 571"/>
                <a:gd name="T4" fmla="*/ 252 w 992"/>
                <a:gd name="T5" fmla="*/ 2 h 571"/>
                <a:gd name="T6" fmla="*/ 250 w 992"/>
                <a:gd name="T7" fmla="*/ 2 h 571"/>
                <a:gd name="T8" fmla="*/ 0 w 992"/>
                <a:gd name="T9" fmla="*/ 150 h 571"/>
                <a:gd name="T10" fmla="*/ 539 w 992"/>
                <a:gd name="T11" fmla="*/ 551 h 571"/>
                <a:gd name="T12" fmla="*/ 992 w 992"/>
                <a:gd name="T13" fmla="*/ 570 h 571"/>
                <a:gd name="T14" fmla="*/ 573 w 992"/>
                <a:gd name="T15" fmla="*/ 551 h 5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571">
                  <a:moveTo>
                    <a:pt x="573" y="551"/>
                  </a:moveTo>
                  <a:cubicBezTo>
                    <a:pt x="288" y="534"/>
                    <a:pt x="34" y="295"/>
                    <a:pt x="34" y="150"/>
                  </a:cubicBezTo>
                  <a:cubicBezTo>
                    <a:pt x="34" y="28"/>
                    <a:pt x="180" y="5"/>
                    <a:pt x="252" y="2"/>
                  </a:cubicBezTo>
                  <a:cubicBezTo>
                    <a:pt x="251" y="2"/>
                    <a:pt x="251" y="2"/>
                    <a:pt x="250" y="2"/>
                  </a:cubicBezTo>
                  <a:cubicBezTo>
                    <a:pt x="211" y="0"/>
                    <a:pt x="0" y="4"/>
                    <a:pt x="0" y="150"/>
                  </a:cubicBezTo>
                  <a:cubicBezTo>
                    <a:pt x="0" y="295"/>
                    <a:pt x="254" y="534"/>
                    <a:pt x="539" y="551"/>
                  </a:cubicBezTo>
                  <a:cubicBezTo>
                    <a:pt x="539" y="551"/>
                    <a:pt x="730" y="571"/>
                    <a:pt x="992" y="570"/>
                  </a:cubicBezTo>
                  <a:cubicBezTo>
                    <a:pt x="748" y="569"/>
                    <a:pt x="573" y="551"/>
                    <a:pt x="573" y="551"/>
                  </a:cubicBezTo>
                  <a:close/>
                </a:path>
              </a:pathLst>
            </a:custGeom>
            <a:gradFill>
              <a:gsLst>
                <a:gs pos="0">
                  <a:srgbClr val="FFEEA6">
                    <a:alpha val="56000"/>
                  </a:srgbClr>
                </a:gs>
                <a:gs pos="100000">
                  <a:srgbClr val="FFEEA6"/>
                </a:gs>
              </a:gsLst>
              <a:lin ang="16200000" scaled="0"/>
            </a:gradFill>
            <a:ln>
              <a:noFill/>
            </a:ln>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24" name="ïSlidè"/>
            <p:cNvSpPr/>
            <p:nvPr/>
          </p:nvSpPr>
          <p:spPr bwMode="auto">
            <a:xfrm>
              <a:off x="4978400" y="4435475"/>
              <a:ext cx="1411288" cy="557213"/>
            </a:xfrm>
            <a:custGeom>
              <a:avLst/>
              <a:gdLst>
                <a:gd name="T0" fmla="*/ 76 w 695"/>
                <a:gd name="T1" fmla="*/ 8 h 275"/>
                <a:gd name="T2" fmla="*/ 2 w 695"/>
                <a:gd name="T3" fmla="*/ 34 h 275"/>
                <a:gd name="T4" fmla="*/ 695 w 695"/>
                <a:gd name="T5" fmla="*/ 204 h 275"/>
                <a:gd name="T6" fmla="*/ 399 w 695"/>
                <a:gd name="T7" fmla="*/ 156 h 275"/>
                <a:gd name="T8" fmla="*/ 76 w 695"/>
                <a:gd name="T9" fmla="*/ 8 h 275"/>
              </a:gdLst>
              <a:ahLst/>
              <a:cxnLst>
                <a:cxn ang="0">
                  <a:pos x="T0" y="T1"/>
                </a:cxn>
                <a:cxn ang="0">
                  <a:pos x="T2" y="T3"/>
                </a:cxn>
                <a:cxn ang="0">
                  <a:pos x="T4" y="T5"/>
                </a:cxn>
                <a:cxn ang="0">
                  <a:pos x="T6" y="T7"/>
                </a:cxn>
                <a:cxn ang="0">
                  <a:pos x="T8" y="T9"/>
                </a:cxn>
              </a:cxnLst>
              <a:rect l="0" t="0" r="r" b="b"/>
              <a:pathLst>
                <a:path w="695" h="275">
                  <a:moveTo>
                    <a:pt x="76" y="8"/>
                  </a:moveTo>
                  <a:cubicBezTo>
                    <a:pt x="76" y="8"/>
                    <a:pt x="0" y="0"/>
                    <a:pt x="2" y="34"/>
                  </a:cubicBezTo>
                  <a:cubicBezTo>
                    <a:pt x="4" y="69"/>
                    <a:pt x="269" y="275"/>
                    <a:pt x="695" y="204"/>
                  </a:cubicBezTo>
                  <a:cubicBezTo>
                    <a:pt x="399" y="156"/>
                    <a:pt x="399" y="156"/>
                    <a:pt x="399" y="156"/>
                  </a:cubicBezTo>
                  <a:lnTo>
                    <a:pt x="76" y="8"/>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25" name="iśļîḓé"/>
            <p:cNvSpPr/>
            <p:nvPr/>
          </p:nvSpPr>
          <p:spPr bwMode="auto">
            <a:xfrm>
              <a:off x="4816475" y="4583113"/>
              <a:ext cx="422275" cy="120650"/>
            </a:xfrm>
            <a:custGeom>
              <a:avLst/>
              <a:gdLst>
                <a:gd name="T0" fmla="*/ 0 w 208"/>
                <a:gd name="T1" fmla="*/ 0 h 59"/>
                <a:gd name="T2" fmla="*/ 208 w 208"/>
                <a:gd name="T3" fmla="*/ 59 h 59"/>
              </a:gdLst>
              <a:ahLst/>
              <a:cxnLst>
                <a:cxn ang="0">
                  <a:pos x="T0" y="T1"/>
                </a:cxn>
                <a:cxn ang="0">
                  <a:pos x="T2" y="T3"/>
                </a:cxn>
              </a:cxnLst>
              <a:rect l="0" t="0" r="r" b="b"/>
              <a:pathLst>
                <a:path w="208" h="59">
                  <a:moveTo>
                    <a:pt x="0" y="0"/>
                  </a:moveTo>
                  <a:cubicBezTo>
                    <a:pt x="0" y="0"/>
                    <a:pt x="147" y="31"/>
                    <a:pt x="208" y="59"/>
                  </a:cubicBezTo>
                </a:path>
              </a:pathLst>
            </a:custGeom>
            <a:noFill/>
            <a:ln w="7938" cap="rnd">
              <a:solidFill>
                <a:srgbClr val="04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26" name="îSļîḑé"/>
            <p:cNvSpPr/>
            <p:nvPr/>
          </p:nvSpPr>
          <p:spPr bwMode="auto">
            <a:xfrm>
              <a:off x="4862513" y="2301875"/>
              <a:ext cx="2393950" cy="2463800"/>
            </a:xfrm>
            <a:custGeom>
              <a:avLst/>
              <a:gdLst>
                <a:gd name="T0" fmla="*/ 1040 w 1179"/>
                <a:gd name="T1" fmla="*/ 308 h 1216"/>
                <a:gd name="T2" fmla="*/ 656 w 1179"/>
                <a:gd name="T3" fmla="*/ 15 h 1216"/>
                <a:gd name="T4" fmla="*/ 590 w 1179"/>
                <a:gd name="T5" fmla="*/ 1 h 1216"/>
                <a:gd name="T6" fmla="*/ 509 w 1179"/>
                <a:gd name="T7" fmla="*/ 15 h 1216"/>
                <a:gd name="T8" fmla="*/ 27 w 1179"/>
                <a:gd name="T9" fmla="*/ 664 h 1216"/>
                <a:gd name="T10" fmla="*/ 243 w 1179"/>
                <a:gd name="T11" fmla="*/ 1194 h 1216"/>
                <a:gd name="T12" fmla="*/ 286 w 1179"/>
                <a:gd name="T13" fmla="*/ 1206 h 1216"/>
                <a:gd name="T14" fmla="*/ 337 w 1179"/>
                <a:gd name="T15" fmla="*/ 1211 h 1216"/>
                <a:gd name="T16" fmla="*/ 399 w 1179"/>
                <a:gd name="T17" fmla="*/ 1135 h 1216"/>
                <a:gd name="T18" fmla="*/ 560 w 1179"/>
                <a:gd name="T19" fmla="*/ 1201 h 1216"/>
                <a:gd name="T20" fmla="*/ 775 w 1179"/>
                <a:gd name="T21" fmla="*/ 1201 h 1216"/>
                <a:gd name="T22" fmla="*/ 780 w 1179"/>
                <a:gd name="T23" fmla="*/ 1198 h 1216"/>
                <a:gd name="T24" fmla="*/ 855 w 1179"/>
                <a:gd name="T25" fmla="*/ 1139 h 1216"/>
                <a:gd name="T26" fmla="*/ 931 w 1179"/>
                <a:gd name="T27" fmla="*/ 1202 h 1216"/>
                <a:gd name="T28" fmla="*/ 998 w 1179"/>
                <a:gd name="T29" fmla="*/ 1157 h 1216"/>
                <a:gd name="T30" fmla="*/ 1040 w 1179"/>
                <a:gd name="T31" fmla="*/ 308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9" h="1216">
                  <a:moveTo>
                    <a:pt x="1040" y="308"/>
                  </a:moveTo>
                  <a:cubicBezTo>
                    <a:pt x="936" y="94"/>
                    <a:pt x="656" y="15"/>
                    <a:pt x="656" y="15"/>
                  </a:cubicBezTo>
                  <a:cubicBezTo>
                    <a:pt x="656" y="15"/>
                    <a:pt x="607" y="1"/>
                    <a:pt x="590" y="1"/>
                  </a:cubicBezTo>
                  <a:cubicBezTo>
                    <a:pt x="569" y="0"/>
                    <a:pt x="509" y="15"/>
                    <a:pt x="509" y="15"/>
                  </a:cubicBezTo>
                  <a:cubicBezTo>
                    <a:pt x="509" y="15"/>
                    <a:pt x="64" y="155"/>
                    <a:pt x="27" y="664"/>
                  </a:cubicBezTo>
                  <a:cubicBezTo>
                    <a:pt x="0" y="1039"/>
                    <a:pt x="176" y="1161"/>
                    <a:pt x="243" y="1194"/>
                  </a:cubicBezTo>
                  <a:cubicBezTo>
                    <a:pt x="257" y="1201"/>
                    <a:pt x="271" y="1205"/>
                    <a:pt x="286" y="1206"/>
                  </a:cubicBezTo>
                  <a:cubicBezTo>
                    <a:pt x="337" y="1211"/>
                    <a:pt x="337" y="1211"/>
                    <a:pt x="337" y="1211"/>
                  </a:cubicBezTo>
                  <a:cubicBezTo>
                    <a:pt x="399" y="1135"/>
                    <a:pt x="399" y="1135"/>
                    <a:pt x="399" y="1135"/>
                  </a:cubicBezTo>
                  <a:cubicBezTo>
                    <a:pt x="560" y="1201"/>
                    <a:pt x="560" y="1201"/>
                    <a:pt x="560" y="1201"/>
                  </a:cubicBezTo>
                  <a:cubicBezTo>
                    <a:pt x="605" y="1214"/>
                    <a:pt x="731" y="1216"/>
                    <a:pt x="775" y="1201"/>
                  </a:cubicBezTo>
                  <a:cubicBezTo>
                    <a:pt x="780" y="1198"/>
                    <a:pt x="780" y="1198"/>
                    <a:pt x="780" y="1198"/>
                  </a:cubicBezTo>
                  <a:cubicBezTo>
                    <a:pt x="855" y="1139"/>
                    <a:pt x="855" y="1139"/>
                    <a:pt x="855" y="1139"/>
                  </a:cubicBezTo>
                  <a:cubicBezTo>
                    <a:pt x="931" y="1202"/>
                    <a:pt x="931" y="1202"/>
                    <a:pt x="931" y="1202"/>
                  </a:cubicBezTo>
                  <a:cubicBezTo>
                    <a:pt x="998" y="1157"/>
                    <a:pt x="998" y="1157"/>
                    <a:pt x="998" y="1157"/>
                  </a:cubicBezTo>
                  <a:cubicBezTo>
                    <a:pt x="1179" y="972"/>
                    <a:pt x="1176" y="586"/>
                    <a:pt x="1040" y="308"/>
                  </a:cubicBezTo>
                  <a:close/>
                </a:path>
              </a:pathLst>
            </a:custGeom>
            <a:solidFill>
              <a:srgbClr val="282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27" name="îšļîďè"/>
            <p:cNvSpPr/>
            <p:nvPr/>
          </p:nvSpPr>
          <p:spPr bwMode="auto">
            <a:xfrm>
              <a:off x="5911850" y="2293938"/>
              <a:ext cx="309563" cy="176213"/>
            </a:xfrm>
            <a:custGeom>
              <a:avLst/>
              <a:gdLst>
                <a:gd name="T0" fmla="*/ 0 w 195"/>
                <a:gd name="T1" fmla="*/ 10 h 111"/>
                <a:gd name="T2" fmla="*/ 77 w 195"/>
                <a:gd name="T3" fmla="*/ 111 h 111"/>
                <a:gd name="T4" fmla="*/ 127 w 195"/>
                <a:gd name="T5" fmla="*/ 111 h 111"/>
                <a:gd name="T6" fmla="*/ 195 w 195"/>
                <a:gd name="T7" fmla="*/ 10 h 111"/>
                <a:gd name="T8" fmla="*/ 170 w 195"/>
                <a:gd name="T9" fmla="*/ 0 h 111"/>
                <a:gd name="T10" fmla="*/ 14 w 195"/>
                <a:gd name="T11" fmla="*/ 1 h 111"/>
                <a:gd name="T12" fmla="*/ 0 w 195"/>
                <a:gd name="T13" fmla="*/ 10 h 111"/>
              </a:gdLst>
              <a:ahLst/>
              <a:cxnLst>
                <a:cxn ang="0">
                  <a:pos x="T0" y="T1"/>
                </a:cxn>
                <a:cxn ang="0">
                  <a:pos x="T2" y="T3"/>
                </a:cxn>
                <a:cxn ang="0">
                  <a:pos x="T4" y="T5"/>
                </a:cxn>
                <a:cxn ang="0">
                  <a:pos x="T6" y="T7"/>
                </a:cxn>
                <a:cxn ang="0">
                  <a:pos x="T8" y="T9"/>
                </a:cxn>
                <a:cxn ang="0">
                  <a:pos x="T10" y="T11"/>
                </a:cxn>
                <a:cxn ang="0">
                  <a:pos x="T12" y="T13"/>
                </a:cxn>
              </a:cxnLst>
              <a:rect l="0" t="0" r="r" b="b"/>
              <a:pathLst>
                <a:path w="195" h="111">
                  <a:moveTo>
                    <a:pt x="0" y="10"/>
                  </a:moveTo>
                  <a:lnTo>
                    <a:pt x="77" y="111"/>
                  </a:lnTo>
                  <a:lnTo>
                    <a:pt x="127" y="111"/>
                  </a:lnTo>
                  <a:lnTo>
                    <a:pt x="195" y="10"/>
                  </a:lnTo>
                  <a:lnTo>
                    <a:pt x="170" y="0"/>
                  </a:lnTo>
                  <a:lnTo>
                    <a:pt x="14" y="1"/>
                  </a:lnTo>
                  <a:lnTo>
                    <a:pt x="0" y="10"/>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28" name="ïṡľïḋé"/>
            <p:cNvSpPr/>
            <p:nvPr/>
          </p:nvSpPr>
          <p:spPr bwMode="auto">
            <a:xfrm>
              <a:off x="4803775" y="5289550"/>
              <a:ext cx="787400" cy="161925"/>
            </a:xfrm>
            <a:custGeom>
              <a:avLst/>
              <a:gdLst>
                <a:gd name="T0" fmla="*/ 19 w 388"/>
                <a:gd name="T1" fmla="*/ 56 h 80"/>
                <a:gd name="T2" fmla="*/ 9 w 388"/>
                <a:gd name="T3" fmla="*/ 46 h 80"/>
                <a:gd name="T4" fmla="*/ 75 w 388"/>
                <a:gd name="T5" fmla="*/ 13 h 80"/>
                <a:gd name="T6" fmla="*/ 369 w 388"/>
                <a:gd name="T7" fmla="*/ 23 h 80"/>
                <a:gd name="T8" fmla="*/ 383 w 388"/>
                <a:gd name="T9" fmla="*/ 46 h 80"/>
                <a:gd name="T10" fmla="*/ 379 w 388"/>
                <a:gd name="T11" fmla="*/ 55 h 80"/>
                <a:gd name="T12" fmla="*/ 366 w 388"/>
                <a:gd name="T13" fmla="*/ 64 h 80"/>
                <a:gd name="T14" fmla="*/ 154 w 388"/>
                <a:gd name="T15" fmla="*/ 80 h 80"/>
                <a:gd name="T16" fmla="*/ 152 w 388"/>
                <a:gd name="T17" fmla="*/ 80 h 80"/>
                <a:gd name="T18" fmla="*/ 89 w 388"/>
                <a:gd name="T19" fmla="*/ 75 h 80"/>
                <a:gd name="T20" fmla="*/ 87 w 388"/>
                <a:gd name="T21" fmla="*/ 74 h 80"/>
                <a:gd name="T22" fmla="*/ 19 w 388"/>
                <a:gd name="T23" fmla="*/ 5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8" h="80">
                  <a:moveTo>
                    <a:pt x="19" y="56"/>
                  </a:moveTo>
                  <a:cubicBezTo>
                    <a:pt x="14" y="54"/>
                    <a:pt x="10" y="51"/>
                    <a:pt x="9" y="46"/>
                  </a:cubicBezTo>
                  <a:cubicBezTo>
                    <a:pt x="3" y="31"/>
                    <a:pt x="0" y="0"/>
                    <a:pt x="75" y="13"/>
                  </a:cubicBezTo>
                  <a:cubicBezTo>
                    <a:pt x="158" y="28"/>
                    <a:pt x="305" y="25"/>
                    <a:pt x="369" y="23"/>
                  </a:cubicBezTo>
                  <a:cubicBezTo>
                    <a:pt x="381" y="23"/>
                    <a:pt x="388" y="35"/>
                    <a:pt x="383" y="46"/>
                  </a:cubicBezTo>
                  <a:cubicBezTo>
                    <a:pt x="379" y="55"/>
                    <a:pt x="379" y="55"/>
                    <a:pt x="379" y="55"/>
                  </a:cubicBezTo>
                  <a:cubicBezTo>
                    <a:pt x="376" y="60"/>
                    <a:pt x="371" y="63"/>
                    <a:pt x="366" y="64"/>
                  </a:cubicBezTo>
                  <a:cubicBezTo>
                    <a:pt x="154" y="80"/>
                    <a:pt x="154" y="80"/>
                    <a:pt x="154" y="80"/>
                  </a:cubicBezTo>
                  <a:cubicBezTo>
                    <a:pt x="154" y="80"/>
                    <a:pt x="153" y="80"/>
                    <a:pt x="152" y="80"/>
                  </a:cubicBezTo>
                  <a:cubicBezTo>
                    <a:pt x="89" y="75"/>
                    <a:pt x="89" y="75"/>
                    <a:pt x="89" y="75"/>
                  </a:cubicBezTo>
                  <a:cubicBezTo>
                    <a:pt x="88" y="75"/>
                    <a:pt x="88" y="74"/>
                    <a:pt x="87" y="74"/>
                  </a:cubicBezTo>
                  <a:lnTo>
                    <a:pt x="19" y="56"/>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30" name="iṡḷïḓê"/>
            <p:cNvSpPr/>
            <p:nvPr/>
          </p:nvSpPr>
          <p:spPr bwMode="auto">
            <a:xfrm>
              <a:off x="5946775" y="4857750"/>
              <a:ext cx="1420813" cy="412750"/>
            </a:xfrm>
            <a:custGeom>
              <a:avLst/>
              <a:gdLst>
                <a:gd name="T0" fmla="*/ 0 w 700"/>
                <a:gd name="T1" fmla="*/ 204 h 204"/>
                <a:gd name="T2" fmla="*/ 404 w 700"/>
                <a:gd name="T3" fmla="*/ 102 h 204"/>
                <a:gd name="T4" fmla="*/ 700 w 700"/>
                <a:gd name="T5" fmla="*/ 0 h 204"/>
              </a:gdLst>
              <a:ahLst/>
              <a:cxnLst>
                <a:cxn ang="0">
                  <a:pos x="T0" y="T1"/>
                </a:cxn>
                <a:cxn ang="0">
                  <a:pos x="T2" y="T3"/>
                </a:cxn>
                <a:cxn ang="0">
                  <a:pos x="T4" y="T5"/>
                </a:cxn>
              </a:cxnLst>
              <a:rect l="0" t="0" r="r" b="b"/>
              <a:pathLst>
                <a:path w="700" h="204">
                  <a:moveTo>
                    <a:pt x="0" y="204"/>
                  </a:moveTo>
                  <a:cubicBezTo>
                    <a:pt x="0" y="204"/>
                    <a:pt x="261" y="187"/>
                    <a:pt x="404" y="102"/>
                  </a:cubicBezTo>
                  <a:cubicBezTo>
                    <a:pt x="548" y="17"/>
                    <a:pt x="693" y="2"/>
                    <a:pt x="700" y="0"/>
                  </a:cubicBezTo>
                </a:path>
              </a:pathLst>
            </a:custGeom>
            <a:noFill/>
            <a:ln w="7938" cap="rnd">
              <a:solidFill>
                <a:srgbClr val="04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33" name="ïṧ1îḑé"/>
            <p:cNvSpPr/>
            <p:nvPr/>
          </p:nvSpPr>
          <p:spPr bwMode="auto">
            <a:xfrm>
              <a:off x="6199188" y="4846638"/>
              <a:ext cx="412750" cy="34925"/>
            </a:xfrm>
            <a:custGeom>
              <a:avLst/>
              <a:gdLst>
                <a:gd name="T0" fmla="*/ 0 w 204"/>
                <a:gd name="T1" fmla="*/ 12 h 17"/>
                <a:gd name="T2" fmla="*/ 204 w 204"/>
                <a:gd name="T3" fmla="*/ 17 h 17"/>
              </a:gdLst>
              <a:ahLst/>
              <a:cxnLst>
                <a:cxn ang="0">
                  <a:pos x="T0" y="T1"/>
                </a:cxn>
                <a:cxn ang="0">
                  <a:pos x="T2" y="T3"/>
                </a:cxn>
              </a:cxnLst>
              <a:rect l="0" t="0" r="r" b="b"/>
              <a:pathLst>
                <a:path w="204" h="17">
                  <a:moveTo>
                    <a:pt x="0" y="12"/>
                  </a:moveTo>
                  <a:cubicBezTo>
                    <a:pt x="0" y="12"/>
                    <a:pt x="165" y="0"/>
                    <a:pt x="204" y="17"/>
                  </a:cubicBezTo>
                </a:path>
              </a:pathLst>
            </a:custGeom>
            <a:noFill/>
            <a:ln w="7938" cap="rnd">
              <a:solidFill>
                <a:srgbClr val="04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36" name="íšļîḓé"/>
            <p:cNvSpPr/>
            <p:nvPr/>
          </p:nvSpPr>
          <p:spPr bwMode="auto">
            <a:xfrm>
              <a:off x="5889625" y="2282825"/>
              <a:ext cx="306388" cy="212725"/>
            </a:xfrm>
            <a:custGeom>
              <a:avLst/>
              <a:gdLst>
                <a:gd name="T0" fmla="*/ 22 w 151"/>
                <a:gd name="T1" fmla="*/ 7 h 105"/>
                <a:gd name="T2" fmla="*/ 19 w 151"/>
                <a:gd name="T3" fmla="*/ 14 h 105"/>
                <a:gd name="T4" fmla="*/ 0 w 151"/>
                <a:gd name="T5" fmla="*/ 60 h 105"/>
                <a:gd name="T6" fmla="*/ 91 w 151"/>
                <a:gd name="T7" fmla="*/ 105 h 105"/>
                <a:gd name="T8" fmla="*/ 149 w 151"/>
                <a:gd name="T9" fmla="*/ 63 h 105"/>
                <a:gd name="T10" fmla="*/ 149 w 151"/>
                <a:gd name="T11" fmla="*/ 0 h 105"/>
                <a:gd name="T12" fmla="*/ 22 w 151"/>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22" y="7"/>
                  </a:moveTo>
                  <a:cubicBezTo>
                    <a:pt x="22" y="7"/>
                    <a:pt x="21" y="9"/>
                    <a:pt x="19" y="14"/>
                  </a:cubicBezTo>
                  <a:cubicBezTo>
                    <a:pt x="14" y="25"/>
                    <a:pt x="6" y="46"/>
                    <a:pt x="0" y="60"/>
                  </a:cubicBezTo>
                  <a:cubicBezTo>
                    <a:pt x="0" y="60"/>
                    <a:pt x="32" y="105"/>
                    <a:pt x="91" y="105"/>
                  </a:cubicBezTo>
                  <a:cubicBezTo>
                    <a:pt x="151" y="105"/>
                    <a:pt x="149" y="63"/>
                    <a:pt x="149" y="63"/>
                  </a:cubicBezTo>
                  <a:cubicBezTo>
                    <a:pt x="149" y="63"/>
                    <a:pt x="139" y="31"/>
                    <a:pt x="149" y="0"/>
                  </a:cubicBezTo>
                  <a:lnTo>
                    <a:pt x="22" y="7"/>
                  </a:lnTo>
                  <a:close/>
                </a:path>
              </a:pathLst>
            </a:custGeom>
            <a:solidFill>
              <a:srgbClr val="F6C0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37" name="ïṡļide"/>
            <p:cNvSpPr/>
            <p:nvPr/>
          </p:nvSpPr>
          <p:spPr bwMode="auto">
            <a:xfrm>
              <a:off x="5930900" y="2284413"/>
              <a:ext cx="276225" cy="84138"/>
            </a:xfrm>
            <a:custGeom>
              <a:avLst/>
              <a:gdLst>
                <a:gd name="T0" fmla="*/ 0 w 136"/>
                <a:gd name="T1" fmla="*/ 0 h 42"/>
                <a:gd name="T2" fmla="*/ 64 w 136"/>
                <a:gd name="T3" fmla="*/ 39 h 42"/>
                <a:gd name="T4" fmla="*/ 136 w 136"/>
                <a:gd name="T5" fmla="*/ 0 h 42"/>
                <a:gd name="T6" fmla="*/ 0 w 136"/>
                <a:gd name="T7" fmla="*/ 0 h 42"/>
              </a:gdLst>
              <a:ahLst/>
              <a:cxnLst>
                <a:cxn ang="0">
                  <a:pos x="T0" y="T1"/>
                </a:cxn>
                <a:cxn ang="0">
                  <a:pos x="T2" y="T3"/>
                </a:cxn>
                <a:cxn ang="0">
                  <a:pos x="T4" y="T5"/>
                </a:cxn>
                <a:cxn ang="0">
                  <a:pos x="T6" y="T7"/>
                </a:cxn>
              </a:cxnLst>
              <a:rect l="0" t="0" r="r" b="b"/>
              <a:pathLst>
                <a:path w="136" h="42">
                  <a:moveTo>
                    <a:pt x="0" y="0"/>
                  </a:moveTo>
                  <a:cubicBezTo>
                    <a:pt x="0" y="0"/>
                    <a:pt x="24" y="42"/>
                    <a:pt x="64" y="39"/>
                  </a:cubicBezTo>
                  <a:cubicBezTo>
                    <a:pt x="103" y="35"/>
                    <a:pt x="136" y="0"/>
                    <a:pt x="136" y="0"/>
                  </a:cubicBezTo>
                  <a:lnTo>
                    <a:pt x="0" y="0"/>
                  </a:lnTo>
                  <a:close/>
                </a:path>
              </a:pathLst>
            </a:custGeom>
            <a:solidFill>
              <a:srgbClr val="E49B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38" name="ïS1ïḋé"/>
            <p:cNvSpPr/>
            <p:nvPr/>
          </p:nvSpPr>
          <p:spPr bwMode="auto">
            <a:xfrm>
              <a:off x="5905500" y="2470150"/>
              <a:ext cx="349250" cy="1268413"/>
            </a:xfrm>
            <a:custGeom>
              <a:avLst/>
              <a:gdLst>
                <a:gd name="T0" fmla="*/ 12 w 172"/>
                <a:gd name="T1" fmla="*/ 45 h 626"/>
                <a:gd name="T2" fmla="*/ 57 w 172"/>
                <a:gd name="T3" fmla="*/ 573 h 626"/>
                <a:gd name="T4" fmla="*/ 99 w 172"/>
                <a:gd name="T5" fmla="*/ 599 h 626"/>
                <a:gd name="T6" fmla="*/ 146 w 172"/>
                <a:gd name="T7" fmla="*/ 45 h 626"/>
                <a:gd name="T8" fmla="*/ 94 w 172"/>
                <a:gd name="T9" fmla="*/ 0 h 626"/>
                <a:gd name="T10" fmla="*/ 63 w 172"/>
                <a:gd name="T11" fmla="*/ 0 h 626"/>
                <a:gd name="T12" fmla="*/ 12 w 172"/>
                <a:gd name="T13" fmla="*/ 45 h 626"/>
              </a:gdLst>
              <a:ahLst/>
              <a:cxnLst>
                <a:cxn ang="0">
                  <a:pos x="T0" y="T1"/>
                </a:cxn>
                <a:cxn ang="0">
                  <a:pos x="T2" y="T3"/>
                </a:cxn>
                <a:cxn ang="0">
                  <a:pos x="T4" y="T5"/>
                </a:cxn>
                <a:cxn ang="0">
                  <a:pos x="T6" y="T7"/>
                </a:cxn>
                <a:cxn ang="0">
                  <a:pos x="T8" y="T9"/>
                </a:cxn>
                <a:cxn ang="0">
                  <a:pos x="T10" y="T11"/>
                </a:cxn>
                <a:cxn ang="0">
                  <a:pos x="T12" y="T13"/>
                </a:cxn>
              </a:cxnLst>
              <a:rect l="0" t="0" r="r" b="b"/>
              <a:pathLst>
                <a:path w="172" h="626">
                  <a:moveTo>
                    <a:pt x="12" y="45"/>
                  </a:moveTo>
                  <a:cubicBezTo>
                    <a:pt x="12" y="45"/>
                    <a:pt x="0" y="390"/>
                    <a:pt x="57" y="573"/>
                  </a:cubicBezTo>
                  <a:cubicBezTo>
                    <a:pt x="68" y="611"/>
                    <a:pt x="86" y="626"/>
                    <a:pt x="99" y="599"/>
                  </a:cubicBezTo>
                  <a:cubicBezTo>
                    <a:pt x="132" y="536"/>
                    <a:pt x="172" y="260"/>
                    <a:pt x="146" y="45"/>
                  </a:cubicBezTo>
                  <a:cubicBezTo>
                    <a:pt x="94" y="0"/>
                    <a:pt x="94" y="0"/>
                    <a:pt x="94" y="0"/>
                  </a:cubicBezTo>
                  <a:cubicBezTo>
                    <a:pt x="63" y="0"/>
                    <a:pt x="63" y="0"/>
                    <a:pt x="63" y="0"/>
                  </a:cubicBezTo>
                  <a:lnTo>
                    <a:pt x="12"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39" name="ïṡ1ïḑè"/>
            <p:cNvSpPr/>
            <p:nvPr/>
          </p:nvSpPr>
          <p:spPr bwMode="auto">
            <a:xfrm>
              <a:off x="6069013" y="2309813"/>
              <a:ext cx="222250" cy="252413"/>
            </a:xfrm>
            <a:custGeom>
              <a:avLst/>
              <a:gdLst>
                <a:gd name="T0" fmla="*/ 96 w 140"/>
                <a:gd name="T1" fmla="*/ 0 h 159"/>
                <a:gd name="T2" fmla="*/ 0 w 140"/>
                <a:gd name="T3" fmla="*/ 101 h 159"/>
                <a:gd name="T4" fmla="*/ 84 w 140"/>
                <a:gd name="T5" fmla="*/ 159 h 159"/>
                <a:gd name="T6" fmla="*/ 140 w 140"/>
                <a:gd name="T7" fmla="*/ 18 h 159"/>
                <a:gd name="T8" fmla="*/ 96 w 140"/>
                <a:gd name="T9" fmla="*/ 0 h 159"/>
              </a:gdLst>
              <a:ahLst/>
              <a:cxnLst>
                <a:cxn ang="0">
                  <a:pos x="T0" y="T1"/>
                </a:cxn>
                <a:cxn ang="0">
                  <a:pos x="T2" y="T3"/>
                </a:cxn>
                <a:cxn ang="0">
                  <a:pos x="T4" y="T5"/>
                </a:cxn>
                <a:cxn ang="0">
                  <a:pos x="T6" y="T7"/>
                </a:cxn>
                <a:cxn ang="0">
                  <a:pos x="T8" y="T9"/>
                </a:cxn>
              </a:cxnLst>
              <a:rect l="0" t="0" r="r" b="b"/>
              <a:pathLst>
                <a:path w="140" h="159">
                  <a:moveTo>
                    <a:pt x="96" y="0"/>
                  </a:moveTo>
                  <a:lnTo>
                    <a:pt x="0" y="101"/>
                  </a:lnTo>
                  <a:lnTo>
                    <a:pt x="84" y="159"/>
                  </a:lnTo>
                  <a:lnTo>
                    <a:pt x="140" y="18"/>
                  </a:lnTo>
                  <a:lnTo>
                    <a:pt x="9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0" name="iṣlîḓé"/>
            <p:cNvSpPr/>
            <p:nvPr/>
          </p:nvSpPr>
          <p:spPr bwMode="auto">
            <a:xfrm>
              <a:off x="5930900" y="2470150"/>
              <a:ext cx="138113" cy="142875"/>
            </a:xfrm>
            <a:custGeom>
              <a:avLst/>
              <a:gdLst>
                <a:gd name="T0" fmla="*/ 87 w 87"/>
                <a:gd name="T1" fmla="*/ 0 h 90"/>
                <a:gd name="T2" fmla="*/ 0 w 87"/>
                <a:gd name="T3" fmla="*/ 90 h 90"/>
                <a:gd name="T4" fmla="*/ 0 w 87"/>
                <a:gd name="T5" fmla="*/ 58 h 90"/>
                <a:gd name="T6" fmla="*/ 87 w 87"/>
                <a:gd name="T7" fmla="*/ 0 h 90"/>
              </a:gdLst>
              <a:ahLst/>
              <a:cxnLst>
                <a:cxn ang="0">
                  <a:pos x="T0" y="T1"/>
                </a:cxn>
                <a:cxn ang="0">
                  <a:pos x="T2" y="T3"/>
                </a:cxn>
                <a:cxn ang="0">
                  <a:pos x="T4" y="T5"/>
                </a:cxn>
                <a:cxn ang="0">
                  <a:pos x="T6" y="T7"/>
                </a:cxn>
              </a:cxnLst>
              <a:rect l="0" t="0" r="r" b="b"/>
              <a:pathLst>
                <a:path w="87" h="90">
                  <a:moveTo>
                    <a:pt x="87" y="0"/>
                  </a:moveTo>
                  <a:lnTo>
                    <a:pt x="0" y="90"/>
                  </a:lnTo>
                  <a:lnTo>
                    <a:pt x="0" y="58"/>
                  </a:lnTo>
                  <a:lnTo>
                    <a:pt x="87" y="0"/>
                  </a:lnTo>
                  <a:close/>
                </a:path>
              </a:pathLst>
            </a:custGeom>
            <a:solidFill>
              <a:srgbClr val="E2E1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1" name="íṧlïḍê"/>
            <p:cNvSpPr/>
            <p:nvPr/>
          </p:nvSpPr>
          <p:spPr bwMode="auto">
            <a:xfrm>
              <a:off x="6069013" y="2470150"/>
              <a:ext cx="133350" cy="128588"/>
            </a:xfrm>
            <a:custGeom>
              <a:avLst/>
              <a:gdLst>
                <a:gd name="T0" fmla="*/ 0 w 84"/>
                <a:gd name="T1" fmla="*/ 0 h 81"/>
                <a:gd name="T2" fmla="*/ 84 w 84"/>
                <a:gd name="T3" fmla="*/ 81 h 81"/>
                <a:gd name="T4" fmla="*/ 84 w 84"/>
                <a:gd name="T5" fmla="*/ 58 h 81"/>
                <a:gd name="T6" fmla="*/ 0 w 84"/>
                <a:gd name="T7" fmla="*/ 0 h 81"/>
              </a:gdLst>
              <a:ahLst/>
              <a:cxnLst>
                <a:cxn ang="0">
                  <a:pos x="T0" y="T1"/>
                </a:cxn>
                <a:cxn ang="0">
                  <a:pos x="T2" y="T3"/>
                </a:cxn>
                <a:cxn ang="0">
                  <a:pos x="T4" y="T5"/>
                </a:cxn>
                <a:cxn ang="0">
                  <a:pos x="T6" y="T7"/>
                </a:cxn>
              </a:cxnLst>
              <a:rect l="0" t="0" r="r" b="b"/>
              <a:pathLst>
                <a:path w="84" h="81">
                  <a:moveTo>
                    <a:pt x="0" y="0"/>
                  </a:moveTo>
                  <a:lnTo>
                    <a:pt x="84" y="81"/>
                  </a:lnTo>
                  <a:lnTo>
                    <a:pt x="84" y="58"/>
                  </a:lnTo>
                  <a:lnTo>
                    <a:pt x="0" y="0"/>
                  </a:lnTo>
                  <a:close/>
                </a:path>
              </a:pathLst>
            </a:custGeom>
            <a:solidFill>
              <a:srgbClr val="E2E1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2" name="ïSļïďê"/>
            <p:cNvSpPr/>
            <p:nvPr/>
          </p:nvSpPr>
          <p:spPr bwMode="auto">
            <a:xfrm>
              <a:off x="5078413" y="5187950"/>
              <a:ext cx="917575" cy="301625"/>
            </a:xfrm>
            <a:custGeom>
              <a:avLst/>
              <a:gdLst>
                <a:gd name="T0" fmla="*/ 441 w 452"/>
                <a:gd name="T1" fmla="*/ 149 h 149"/>
                <a:gd name="T2" fmla="*/ 387 w 452"/>
                <a:gd name="T3" fmla="*/ 6 h 149"/>
                <a:gd name="T4" fmla="*/ 240 w 452"/>
                <a:gd name="T5" fmla="*/ 78 h 149"/>
                <a:gd name="T6" fmla="*/ 5 w 452"/>
                <a:gd name="T7" fmla="*/ 104 h 149"/>
                <a:gd name="T8" fmla="*/ 60 w 452"/>
                <a:gd name="T9" fmla="*/ 134 h 149"/>
                <a:gd name="T10" fmla="*/ 441 w 452"/>
                <a:gd name="T11" fmla="*/ 149 h 149"/>
              </a:gdLst>
              <a:ahLst/>
              <a:cxnLst>
                <a:cxn ang="0">
                  <a:pos x="T0" y="T1"/>
                </a:cxn>
                <a:cxn ang="0">
                  <a:pos x="T2" y="T3"/>
                </a:cxn>
                <a:cxn ang="0">
                  <a:pos x="T4" y="T5"/>
                </a:cxn>
                <a:cxn ang="0">
                  <a:pos x="T6" y="T7"/>
                </a:cxn>
                <a:cxn ang="0">
                  <a:pos x="T8" y="T9"/>
                </a:cxn>
                <a:cxn ang="0">
                  <a:pos x="T10" y="T11"/>
                </a:cxn>
              </a:cxnLst>
              <a:rect l="0" t="0" r="r" b="b"/>
              <a:pathLst>
                <a:path w="452" h="149">
                  <a:moveTo>
                    <a:pt x="441" y="149"/>
                  </a:moveTo>
                  <a:cubicBezTo>
                    <a:pt x="441" y="149"/>
                    <a:pt x="452" y="13"/>
                    <a:pt x="387" y="6"/>
                  </a:cubicBezTo>
                  <a:cubicBezTo>
                    <a:pt x="322" y="0"/>
                    <a:pt x="329" y="60"/>
                    <a:pt x="240" y="78"/>
                  </a:cubicBezTo>
                  <a:cubicBezTo>
                    <a:pt x="151" y="95"/>
                    <a:pt x="11" y="95"/>
                    <a:pt x="5" y="104"/>
                  </a:cubicBezTo>
                  <a:cubicBezTo>
                    <a:pt x="1" y="112"/>
                    <a:pt x="0" y="124"/>
                    <a:pt x="60" y="134"/>
                  </a:cubicBezTo>
                  <a:cubicBezTo>
                    <a:pt x="149" y="149"/>
                    <a:pt x="441" y="149"/>
                    <a:pt x="441" y="149"/>
                  </a:cubicBezTo>
                  <a:close/>
                </a:path>
              </a:pathLst>
            </a:custGeom>
            <a:solidFill>
              <a:srgbClr val="CC9E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3" name="i$líḋé"/>
            <p:cNvSpPr/>
            <p:nvPr/>
          </p:nvSpPr>
          <p:spPr bwMode="auto">
            <a:xfrm>
              <a:off x="6592888" y="4638675"/>
              <a:ext cx="801688" cy="412750"/>
            </a:xfrm>
            <a:custGeom>
              <a:avLst/>
              <a:gdLst>
                <a:gd name="T0" fmla="*/ 86 w 395"/>
                <a:gd name="T1" fmla="*/ 204 h 204"/>
                <a:gd name="T2" fmla="*/ 10 w 395"/>
                <a:gd name="T3" fmla="*/ 113 h 204"/>
                <a:gd name="T4" fmla="*/ 66 w 395"/>
                <a:gd name="T5" fmla="*/ 69 h 204"/>
                <a:gd name="T6" fmla="*/ 193 w 395"/>
                <a:gd name="T7" fmla="*/ 69 h 204"/>
                <a:gd name="T8" fmla="*/ 358 w 395"/>
                <a:gd name="T9" fmla="*/ 4 h 204"/>
                <a:gd name="T10" fmla="*/ 86 w 395"/>
                <a:gd name="T11" fmla="*/ 204 h 204"/>
              </a:gdLst>
              <a:ahLst/>
              <a:cxnLst>
                <a:cxn ang="0">
                  <a:pos x="T0" y="T1"/>
                </a:cxn>
                <a:cxn ang="0">
                  <a:pos x="T2" y="T3"/>
                </a:cxn>
                <a:cxn ang="0">
                  <a:pos x="T4" y="T5"/>
                </a:cxn>
                <a:cxn ang="0">
                  <a:pos x="T6" y="T7"/>
                </a:cxn>
                <a:cxn ang="0">
                  <a:pos x="T8" y="T9"/>
                </a:cxn>
                <a:cxn ang="0">
                  <a:pos x="T10" y="T11"/>
                </a:cxn>
              </a:cxnLst>
              <a:rect l="0" t="0" r="r" b="b"/>
              <a:pathLst>
                <a:path w="395" h="204">
                  <a:moveTo>
                    <a:pt x="86" y="204"/>
                  </a:moveTo>
                  <a:cubicBezTo>
                    <a:pt x="10" y="113"/>
                    <a:pt x="10" y="113"/>
                    <a:pt x="10" y="113"/>
                  </a:cubicBezTo>
                  <a:cubicBezTo>
                    <a:pt x="10" y="113"/>
                    <a:pt x="0" y="73"/>
                    <a:pt x="66" y="69"/>
                  </a:cubicBezTo>
                  <a:cubicBezTo>
                    <a:pt x="132" y="65"/>
                    <a:pt x="165" y="76"/>
                    <a:pt x="193" y="69"/>
                  </a:cubicBezTo>
                  <a:cubicBezTo>
                    <a:pt x="221" y="63"/>
                    <a:pt x="344" y="0"/>
                    <a:pt x="358" y="4"/>
                  </a:cubicBezTo>
                  <a:cubicBezTo>
                    <a:pt x="395" y="15"/>
                    <a:pt x="325" y="106"/>
                    <a:pt x="86" y="204"/>
                  </a:cubicBezTo>
                  <a:close/>
                </a:path>
              </a:pathLst>
            </a:custGeom>
            <a:solidFill>
              <a:srgbClr val="CC9E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4" name="î$ļíḓè"/>
            <p:cNvSpPr/>
            <p:nvPr/>
          </p:nvSpPr>
          <p:spPr bwMode="auto">
            <a:xfrm>
              <a:off x="5378450" y="4073525"/>
              <a:ext cx="723900" cy="552450"/>
            </a:xfrm>
            <a:custGeom>
              <a:avLst/>
              <a:gdLst>
                <a:gd name="T0" fmla="*/ 0 w 357"/>
                <a:gd name="T1" fmla="*/ 0 h 273"/>
                <a:gd name="T2" fmla="*/ 199 w 357"/>
                <a:gd name="T3" fmla="*/ 232 h 273"/>
                <a:gd name="T4" fmla="*/ 328 w 357"/>
                <a:gd name="T5" fmla="*/ 243 h 273"/>
                <a:gd name="T6" fmla="*/ 357 w 357"/>
                <a:gd name="T7" fmla="*/ 237 h 273"/>
                <a:gd name="T8" fmla="*/ 143 w 357"/>
                <a:gd name="T9" fmla="*/ 238 h 273"/>
                <a:gd name="T10" fmla="*/ 100 w 357"/>
                <a:gd name="T11" fmla="*/ 202 h 273"/>
                <a:gd name="T12" fmla="*/ 26 w 357"/>
                <a:gd name="T13" fmla="*/ 83 h 273"/>
                <a:gd name="T14" fmla="*/ 0 w 357"/>
                <a:gd name="T15" fmla="*/ 0 h 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 h="273">
                  <a:moveTo>
                    <a:pt x="0" y="0"/>
                  </a:moveTo>
                  <a:cubicBezTo>
                    <a:pt x="0" y="0"/>
                    <a:pt x="97" y="217"/>
                    <a:pt x="199" y="232"/>
                  </a:cubicBezTo>
                  <a:cubicBezTo>
                    <a:pt x="199" y="232"/>
                    <a:pt x="270" y="248"/>
                    <a:pt x="328" y="243"/>
                  </a:cubicBezTo>
                  <a:cubicBezTo>
                    <a:pt x="338" y="241"/>
                    <a:pt x="348" y="240"/>
                    <a:pt x="357" y="237"/>
                  </a:cubicBezTo>
                  <a:cubicBezTo>
                    <a:pt x="357" y="237"/>
                    <a:pt x="308" y="273"/>
                    <a:pt x="143" y="238"/>
                  </a:cubicBezTo>
                  <a:cubicBezTo>
                    <a:pt x="143" y="238"/>
                    <a:pt x="115" y="231"/>
                    <a:pt x="100" y="202"/>
                  </a:cubicBezTo>
                  <a:cubicBezTo>
                    <a:pt x="76" y="159"/>
                    <a:pt x="49" y="119"/>
                    <a:pt x="26" y="83"/>
                  </a:cubicBezTo>
                  <a:lnTo>
                    <a:pt x="0" y="0"/>
                  </a:lnTo>
                  <a:close/>
                </a:path>
              </a:pathLst>
            </a:custGeom>
            <a:solidFill>
              <a:srgbClr val="171E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5" name="îṥľiḓe"/>
            <p:cNvSpPr/>
            <p:nvPr/>
          </p:nvSpPr>
          <p:spPr bwMode="auto">
            <a:xfrm>
              <a:off x="6221413" y="3868738"/>
              <a:ext cx="571500" cy="754063"/>
            </a:xfrm>
            <a:custGeom>
              <a:avLst/>
              <a:gdLst>
                <a:gd name="T0" fmla="*/ 282 w 282"/>
                <a:gd name="T1" fmla="*/ 0 h 372"/>
                <a:gd name="T2" fmla="*/ 167 w 282"/>
                <a:gd name="T3" fmla="*/ 333 h 372"/>
                <a:gd name="T4" fmla="*/ 0 w 282"/>
                <a:gd name="T5" fmla="*/ 354 h 372"/>
                <a:gd name="T6" fmla="*/ 176 w 282"/>
                <a:gd name="T7" fmla="*/ 353 h 372"/>
                <a:gd name="T8" fmla="*/ 200 w 282"/>
                <a:gd name="T9" fmla="*/ 322 h 372"/>
                <a:gd name="T10" fmla="*/ 282 w 282"/>
                <a:gd name="T11" fmla="*/ 0 h 372"/>
              </a:gdLst>
              <a:ahLst/>
              <a:cxnLst>
                <a:cxn ang="0">
                  <a:pos x="T0" y="T1"/>
                </a:cxn>
                <a:cxn ang="0">
                  <a:pos x="T2" y="T3"/>
                </a:cxn>
                <a:cxn ang="0">
                  <a:pos x="T4" y="T5"/>
                </a:cxn>
                <a:cxn ang="0">
                  <a:pos x="T6" y="T7"/>
                </a:cxn>
                <a:cxn ang="0">
                  <a:pos x="T8" y="T9"/>
                </a:cxn>
                <a:cxn ang="0">
                  <a:pos x="T10" y="T11"/>
                </a:cxn>
              </a:cxnLst>
              <a:rect l="0" t="0" r="r" b="b"/>
              <a:pathLst>
                <a:path w="282" h="372">
                  <a:moveTo>
                    <a:pt x="282" y="0"/>
                  </a:moveTo>
                  <a:cubicBezTo>
                    <a:pt x="282" y="0"/>
                    <a:pt x="228" y="294"/>
                    <a:pt x="167" y="333"/>
                  </a:cubicBezTo>
                  <a:cubicBezTo>
                    <a:pt x="167" y="333"/>
                    <a:pt x="23" y="333"/>
                    <a:pt x="0" y="354"/>
                  </a:cubicBezTo>
                  <a:cubicBezTo>
                    <a:pt x="0" y="354"/>
                    <a:pt x="156" y="372"/>
                    <a:pt x="176" y="353"/>
                  </a:cubicBezTo>
                  <a:cubicBezTo>
                    <a:pt x="176" y="353"/>
                    <a:pt x="194" y="346"/>
                    <a:pt x="200" y="322"/>
                  </a:cubicBezTo>
                  <a:cubicBezTo>
                    <a:pt x="218" y="246"/>
                    <a:pt x="282" y="171"/>
                    <a:pt x="282" y="0"/>
                  </a:cubicBezTo>
                  <a:close/>
                </a:path>
              </a:pathLst>
            </a:custGeom>
            <a:solidFill>
              <a:srgbClr val="171E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6" name="íśļïḑè"/>
            <p:cNvSpPr/>
            <p:nvPr/>
          </p:nvSpPr>
          <p:spPr bwMode="auto">
            <a:xfrm>
              <a:off x="5954713" y="4537075"/>
              <a:ext cx="446088" cy="241300"/>
            </a:xfrm>
            <a:custGeom>
              <a:avLst/>
              <a:gdLst>
                <a:gd name="T0" fmla="*/ 116 w 220"/>
                <a:gd name="T1" fmla="*/ 27 h 119"/>
                <a:gd name="T2" fmla="*/ 108 w 220"/>
                <a:gd name="T3" fmla="*/ 44 h 119"/>
                <a:gd name="T4" fmla="*/ 158 w 220"/>
                <a:gd name="T5" fmla="*/ 77 h 119"/>
                <a:gd name="T6" fmla="*/ 52 w 220"/>
                <a:gd name="T7" fmla="*/ 72 h 119"/>
                <a:gd name="T8" fmla="*/ 107 w 220"/>
                <a:gd name="T9" fmla="*/ 14 h 119"/>
                <a:gd name="T10" fmla="*/ 0 w 220"/>
                <a:gd name="T11" fmla="*/ 63 h 119"/>
                <a:gd name="T12" fmla="*/ 73 w 220"/>
                <a:gd name="T13" fmla="*/ 104 h 119"/>
                <a:gd name="T14" fmla="*/ 198 w 220"/>
                <a:gd name="T15" fmla="*/ 108 h 119"/>
                <a:gd name="T16" fmla="*/ 176 w 220"/>
                <a:gd name="T17" fmla="*/ 54 h 119"/>
                <a:gd name="T18" fmla="*/ 116 w 220"/>
                <a:gd name="T19" fmla="*/ 2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19">
                  <a:moveTo>
                    <a:pt x="116" y="27"/>
                  </a:moveTo>
                  <a:cubicBezTo>
                    <a:pt x="116" y="27"/>
                    <a:pt x="105" y="33"/>
                    <a:pt x="108" y="44"/>
                  </a:cubicBezTo>
                  <a:cubicBezTo>
                    <a:pt x="111" y="55"/>
                    <a:pt x="147" y="76"/>
                    <a:pt x="158" y="77"/>
                  </a:cubicBezTo>
                  <a:cubicBezTo>
                    <a:pt x="169" y="78"/>
                    <a:pt x="51" y="85"/>
                    <a:pt x="52" y="72"/>
                  </a:cubicBezTo>
                  <a:cubicBezTo>
                    <a:pt x="54" y="59"/>
                    <a:pt x="108" y="28"/>
                    <a:pt x="107" y="14"/>
                  </a:cubicBezTo>
                  <a:cubicBezTo>
                    <a:pt x="106" y="0"/>
                    <a:pt x="1" y="47"/>
                    <a:pt x="0" y="63"/>
                  </a:cubicBezTo>
                  <a:cubicBezTo>
                    <a:pt x="0" y="79"/>
                    <a:pt x="42" y="105"/>
                    <a:pt x="73" y="104"/>
                  </a:cubicBezTo>
                  <a:cubicBezTo>
                    <a:pt x="104" y="102"/>
                    <a:pt x="177" y="119"/>
                    <a:pt x="198" y="108"/>
                  </a:cubicBezTo>
                  <a:cubicBezTo>
                    <a:pt x="220" y="98"/>
                    <a:pt x="217" y="68"/>
                    <a:pt x="176" y="54"/>
                  </a:cubicBezTo>
                  <a:cubicBezTo>
                    <a:pt x="136" y="39"/>
                    <a:pt x="116" y="27"/>
                    <a:pt x="116" y="27"/>
                  </a:cubicBezTo>
                  <a:close/>
                </a:path>
              </a:pathLst>
            </a:custGeom>
            <a:solidFill>
              <a:srgbClr val="171E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7" name="ïṧḷidè"/>
            <p:cNvSpPr/>
            <p:nvPr/>
          </p:nvSpPr>
          <p:spPr bwMode="auto">
            <a:xfrm>
              <a:off x="5545138" y="4533900"/>
              <a:ext cx="801688" cy="331788"/>
            </a:xfrm>
            <a:custGeom>
              <a:avLst/>
              <a:gdLst>
                <a:gd name="T0" fmla="*/ 57 w 395"/>
                <a:gd name="T1" fmla="*/ 13 h 164"/>
                <a:gd name="T2" fmla="*/ 61 w 395"/>
                <a:gd name="T3" fmla="*/ 11 h 164"/>
                <a:gd name="T4" fmla="*/ 218 w 395"/>
                <a:gd name="T5" fmla="*/ 21 h 164"/>
                <a:gd name="T6" fmla="*/ 313 w 395"/>
                <a:gd name="T7" fmla="*/ 10 h 164"/>
                <a:gd name="T8" fmla="*/ 224 w 395"/>
                <a:gd name="T9" fmla="*/ 75 h 164"/>
                <a:gd name="T10" fmla="*/ 388 w 395"/>
                <a:gd name="T11" fmla="*/ 85 h 164"/>
                <a:gd name="T12" fmla="*/ 391 w 395"/>
                <a:gd name="T13" fmla="*/ 94 h 164"/>
                <a:gd name="T14" fmla="*/ 349 w 395"/>
                <a:gd name="T15" fmla="*/ 109 h 164"/>
                <a:gd name="T16" fmla="*/ 3 w 395"/>
                <a:gd name="T17" fmla="*/ 111 h 164"/>
                <a:gd name="T18" fmla="*/ 2 w 395"/>
                <a:gd name="T19" fmla="*/ 104 h 164"/>
                <a:gd name="T20" fmla="*/ 57 w 395"/>
                <a:gd name="T21"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164">
                  <a:moveTo>
                    <a:pt x="57" y="13"/>
                  </a:moveTo>
                  <a:cubicBezTo>
                    <a:pt x="58" y="11"/>
                    <a:pt x="60" y="11"/>
                    <a:pt x="61" y="11"/>
                  </a:cubicBezTo>
                  <a:cubicBezTo>
                    <a:pt x="77" y="15"/>
                    <a:pt x="153" y="33"/>
                    <a:pt x="218" y="21"/>
                  </a:cubicBezTo>
                  <a:cubicBezTo>
                    <a:pt x="291" y="7"/>
                    <a:pt x="317" y="0"/>
                    <a:pt x="313" y="10"/>
                  </a:cubicBezTo>
                  <a:cubicBezTo>
                    <a:pt x="310" y="21"/>
                    <a:pt x="244" y="62"/>
                    <a:pt x="224" y="75"/>
                  </a:cubicBezTo>
                  <a:cubicBezTo>
                    <a:pt x="207" y="86"/>
                    <a:pt x="342" y="95"/>
                    <a:pt x="388" y="85"/>
                  </a:cubicBezTo>
                  <a:cubicBezTo>
                    <a:pt x="393" y="84"/>
                    <a:pt x="395" y="91"/>
                    <a:pt x="391" y="94"/>
                  </a:cubicBezTo>
                  <a:cubicBezTo>
                    <a:pt x="383" y="98"/>
                    <a:pt x="370" y="103"/>
                    <a:pt x="349" y="109"/>
                  </a:cubicBezTo>
                  <a:cubicBezTo>
                    <a:pt x="289" y="123"/>
                    <a:pt x="107" y="164"/>
                    <a:pt x="3" y="111"/>
                  </a:cubicBezTo>
                  <a:cubicBezTo>
                    <a:pt x="1" y="110"/>
                    <a:pt x="0" y="107"/>
                    <a:pt x="2" y="104"/>
                  </a:cubicBezTo>
                  <a:lnTo>
                    <a:pt x="57" y="13"/>
                  </a:lnTo>
                  <a:close/>
                </a:path>
              </a:pathLst>
            </a:custGeom>
            <a:solidFill>
              <a:srgbClr val="F6C0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8" name="iSľiḑè"/>
            <p:cNvSpPr/>
            <p:nvPr/>
          </p:nvSpPr>
          <p:spPr bwMode="auto">
            <a:xfrm>
              <a:off x="5545138" y="4699000"/>
              <a:ext cx="801688" cy="166688"/>
            </a:xfrm>
            <a:custGeom>
              <a:avLst/>
              <a:gdLst>
                <a:gd name="T0" fmla="*/ 14 w 395"/>
                <a:gd name="T1" fmla="*/ 1 h 82"/>
                <a:gd name="T2" fmla="*/ 388 w 395"/>
                <a:gd name="T3" fmla="*/ 3 h 82"/>
                <a:gd name="T4" fmla="*/ 391 w 395"/>
                <a:gd name="T5" fmla="*/ 12 h 82"/>
                <a:gd name="T6" fmla="*/ 349 w 395"/>
                <a:gd name="T7" fmla="*/ 27 h 82"/>
                <a:gd name="T8" fmla="*/ 3 w 395"/>
                <a:gd name="T9" fmla="*/ 29 h 82"/>
                <a:gd name="T10" fmla="*/ 2 w 395"/>
                <a:gd name="T11" fmla="*/ 22 h 82"/>
                <a:gd name="T12" fmla="*/ 14 w 395"/>
                <a:gd name="T13" fmla="*/ 1 h 82"/>
              </a:gdLst>
              <a:ahLst/>
              <a:cxnLst>
                <a:cxn ang="0">
                  <a:pos x="T0" y="T1"/>
                </a:cxn>
                <a:cxn ang="0">
                  <a:pos x="T2" y="T3"/>
                </a:cxn>
                <a:cxn ang="0">
                  <a:pos x="T4" y="T5"/>
                </a:cxn>
                <a:cxn ang="0">
                  <a:pos x="T6" y="T7"/>
                </a:cxn>
                <a:cxn ang="0">
                  <a:pos x="T8" y="T9"/>
                </a:cxn>
                <a:cxn ang="0">
                  <a:pos x="T10" y="T11"/>
                </a:cxn>
                <a:cxn ang="0">
                  <a:pos x="T12" y="T13"/>
                </a:cxn>
              </a:cxnLst>
              <a:rect l="0" t="0" r="r" b="b"/>
              <a:pathLst>
                <a:path w="395" h="82">
                  <a:moveTo>
                    <a:pt x="14" y="1"/>
                  </a:moveTo>
                  <a:cubicBezTo>
                    <a:pt x="15" y="0"/>
                    <a:pt x="131" y="55"/>
                    <a:pt x="388" y="3"/>
                  </a:cubicBezTo>
                  <a:cubicBezTo>
                    <a:pt x="393" y="3"/>
                    <a:pt x="395" y="9"/>
                    <a:pt x="391" y="12"/>
                  </a:cubicBezTo>
                  <a:cubicBezTo>
                    <a:pt x="383" y="16"/>
                    <a:pt x="370" y="21"/>
                    <a:pt x="349" y="27"/>
                  </a:cubicBezTo>
                  <a:cubicBezTo>
                    <a:pt x="289" y="41"/>
                    <a:pt x="107" y="82"/>
                    <a:pt x="3" y="29"/>
                  </a:cubicBezTo>
                  <a:cubicBezTo>
                    <a:pt x="1" y="28"/>
                    <a:pt x="0" y="25"/>
                    <a:pt x="2" y="22"/>
                  </a:cubicBezTo>
                  <a:lnTo>
                    <a:pt x="14" y="1"/>
                  </a:lnTo>
                  <a:close/>
                </a:path>
              </a:pathLst>
            </a:custGeom>
            <a:solidFill>
              <a:srgbClr val="E49B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49" name="iṥľíďé"/>
            <p:cNvSpPr/>
            <p:nvPr/>
          </p:nvSpPr>
          <p:spPr bwMode="auto">
            <a:xfrm>
              <a:off x="5924550" y="4570413"/>
              <a:ext cx="830263" cy="315913"/>
            </a:xfrm>
            <a:custGeom>
              <a:avLst/>
              <a:gdLst>
                <a:gd name="T0" fmla="*/ 333 w 409"/>
                <a:gd name="T1" fmla="*/ 14 h 156"/>
                <a:gd name="T2" fmla="*/ 131 w 409"/>
                <a:gd name="T3" fmla="*/ 11 h 156"/>
                <a:gd name="T4" fmla="*/ 204 w 409"/>
                <a:gd name="T5" fmla="*/ 61 h 156"/>
                <a:gd name="T6" fmla="*/ 218 w 409"/>
                <a:gd name="T7" fmla="*/ 71 h 156"/>
                <a:gd name="T8" fmla="*/ 209 w 409"/>
                <a:gd name="T9" fmla="*/ 84 h 156"/>
                <a:gd name="T10" fmla="*/ 39 w 409"/>
                <a:gd name="T11" fmla="*/ 97 h 156"/>
                <a:gd name="T12" fmla="*/ 34 w 409"/>
                <a:gd name="T13" fmla="*/ 137 h 156"/>
                <a:gd name="T14" fmla="*/ 409 w 409"/>
                <a:gd name="T15" fmla="*/ 77 h 156"/>
                <a:gd name="T16" fmla="*/ 333 w 409"/>
                <a:gd name="T17" fmla="*/ 1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156">
                  <a:moveTo>
                    <a:pt x="333" y="14"/>
                  </a:moveTo>
                  <a:cubicBezTo>
                    <a:pt x="333" y="14"/>
                    <a:pt x="135" y="0"/>
                    <a:pt x="131" y="11"/>
                  </a:cubicBezTo>
                  <a:cubicBezTo>
                    <a:pt x="127" y="22"/>
                    <a:pt x="138" y="40"/>
                    <a:pt x="204" y="61"/>
                  </a:cubicBezTo>
                  <a:cubicBezTo>
                    <a:pt x="209" y="63"/>
                    <a:pt x="215" y="66"/>
                    <a:pt x="218" y="71"/>
                  </a:cubicBezTo>
                  <a:cubicBezTo>
                    <a:pt x="222" y="76"/>
                    <a:pt x="223" y="83"/>
                    <a:pt x="209" y="84"/>
                  </a:cubicBezTo>
                  <a:cubicBezTo>
                    <a:pt x="184" y="86"/>
                    <a:pt x="48" y="96"/>
                    <a:pt x="39" y="97"/>
                  </a:cubicBezTo>
                  <a:cubicBezTo>
                    <a:pt x="29" y="98"/>
                    <a:pt x="0" y="119"/>
                    <a:pt x="34" y="137"/>
                  </a:cubicBezTo>
                  <a:cubicBezTo>
                    <a:pt x="69" y="154"/>
                    <a:pt x="346" y="156"/>
                    <a:pt x="409" y="77"/>
                  </a:cubicBezTo>
                  <a:lnTo>
                    <a:pt x="333" y="14"/>
                  </a:lnTo>
                  <a:close/>
                </a:path>
              </a:pathLst>
            </a:custGeom>
            <a:solidFill>
              <a:srgbClr val="F6C0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0" name="iS1ïḍê"/>
            <p:cNvSpPr/>
            <p:nvPr/>
          </p:nvSpPr>
          <p:spPr bwMode="auto">
            <a:xfrm>
              <a:off x="6048375" y="3868738"/>
              <a:ext cx="46038" cy="44450"/>
            </a:xfrm>
            <a:prstGeom prst="ellipse">
              <a:avLst/>
            </a:prstGeom>
            <a:solidFill>
              <a:srgbClr val="171E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1" name="îṥľíḑé"/>
            <p:cNvSpPr/>
            <p:nvPr/>
          </p:nvSpPr>
          <p:spPr bwMode="auto">
            <a:xfrm>
              <a:off x="6048375" y="3576638"/>
              <a:ext cx="46038" cy="46038"/>
            </a:xfrm>
            <a:prstGeom prst="ellipse">
              <a:avLst/>
            </a:prstGeom>
            <a:solidFill>
              <a:srgbClr val="E2E1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2" name="íṩļiḑè"/>
            <p:cNvSpPr/>
            <p:nvPr/>
          </p:nvSpPr>
          <p:spPr bwMode="auto">
            <a:xfrm>
              <a:off x="6048375" y="4025900"/>
              <a:ext cx="46038" cy="47625"/>
            </a:xfrm>
            <a:prstGeom prst="ellipse">
              <a:avLst/>
            </a:prstGeom>
            <a:solidFill>
              <a:srgbClr val="171E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3" name="iṥlíḋé"/>
            <p:cNvSpPr/>
            <p:nvPr/>
          </p:nvSpPr>
          <p:spPr bwMode="auto">
            <a:xfrm>
              <a:off x="5956300" y="2511425"/>
              <a:ext cx="120650" cy="1019175"/>
            </a:xfrm>
            <a:custGeom>
              <a:avLst/>
              <a:gdLst>
                <a:gd name="T0" fmla="*/ 9 w 59"/>
                <a:gd name="T1" fmla="*/ 12 h 503"/>
                <a:gd name="T2" fmla="*/ 31 w 59"/>
                <a:gd name="T3" fmla="*/ 50 h 503"/>
                <a:gd name="T4" fmla="*/ 0 w 59"/>
                <a:gd name="T5" fmla="*/ 385 h 503"/>
                <a:gd name="T6" fmla="*/ 6 w 59"/>
                <a:gd name="T7" fmla="*/ 437 h 503"/>
                <a:gd name="T8" fmla="*/ 57 w 59"/>
                <a:gd name="T9" fmla="*/ 503 h 503"/>
                <a:gd name="T10" fmla="*/ 59 w 59"/>
                <a:gd name="T11" fmla="*/ 492 h 503"/>
                <a:gd name="T12" fmla="*/ 45 w 59"/>
                <a:gd name="T13" fmla="*/ 32 h 503"/>
                <a:gd name="T14" fmla="*/ 25 w 59"/>
                <a:gd name="T15" fmla="*/ 0 h 503"/>
                <a:gd name="T16" fmla="*/ 9 w 59"/>
                <a:gd name="T17" fmla="*/ 1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03">
                  <a:moveTo>
                    <a:pt x="9" y="12"/>
                  </a:moveTo>
                  <a:cubicBezTo>
                    <a:pt x="31" y="50"/>
                    <a:pt x="31" y="50"/>
                    <a:pt x="31" y="50"/>
                  </a:cubicBezTo>
                  <a:cubicBezTo>
                    <a:pt x="0" y="385"/>
                    <a:pt x="0" y="385"/>
                    <a:pt x="0" y="385"/>
                  </a:cubicBezTo>
                  <a:cubicBezTo>
                    <a:pt x="0" y="385"/>
                    <a:pt x="4" y="433"/>
                    <a:pt x="6" y="437"/>
                  </a:cubicBezTo>
                  <a:cubicBezTo>
                    <a:pt x="7" y="442"/>
                    <a:pt x="57" y="503"/>
                    <a:pt x="57" y="503"/>
                  </a:cubicBezTo>
                  <a:cubicBezTo>
                    <a:pt x="59" y="492"/>
                    <a:pt x="59" y="492"/>
                    <a:pt x="59" y="492"/>
                  </a:cubicBezTo>
                  <a:cubicBezTo>
                    <a:pt x="45" y="32"/>
                    <a:pt x="45" y="32"/>
                    <a:pt x="45" y="32"/>
                  </a:cubicBezTo>
                  <a:cubicBezTo>
                    <a:pt x="25" y="0"/>
                    <a:pt x="25" y="0"/>
                    <a:pt x="25" y="0"/>
                  </a:cubicBezTo>
                  <a:lnTo>
                    <a:pt x="9" y="12"/>
                  </a:lnTo>
                  <a:close/>
                </a:path>
              </a:pathLst>
            </a:custGeom>
            <a:solidFill>
              <a:srgbClr val="E2E1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4" name="ïṥḻide"/>
            <p:cNvSpPr/>
            <p:nvPr/>
          </p:nvSpPr>
          <p:spPr bwMode="auto">
            <a:xfrm>
              <a:off x="5969000" y="2600325"/>
              <a:ext cx="212725" cy="908050"/>
            </a:xfrm>
            <a:custGeom>
              <a:avLst/>
              <a:gdLst>
                <a:gd name="T0" fmla="*/ 42 w 134"/>
                <a:gd name="T1" fmla="*/ 0 h 572"/>
                <a:gd name="T2" fmla="*/ 0 w 134"/>
                <a:gd name="T3" fmla="*/ 480 h 572"/>
                <a:gd name="T4" fmla="*/ 68 w 134"/>
                <a:gd name="T5" fmla="*/ 572 h 572"/>
                <a:gd name="T6" fmla="*/ 134 w 134"/>
                <a:gd name="T7" fmla="*/ 476 h 572"/>
                <a:gd name="T8" fmla="*/ 82 w 134"/>
                <a:gd name="T9" fmla="*/ 0 h 572"/>
                <a:gd name="T10" fmla="*/ 42 w 134"/>
                <a:gd name="T11" fmla="*/ 0 h 572"/>
              </a:gdLst>
              <a:ahLst/>
              <a:cxnLst>
                <a:cxn ang="0">
                  <a:pos x="T0" y="T1"/>
                </a:cxn>
                <a:cxn ang="0">
                  <a:pos x="T2" y="T3"/>
                </a:cxn>
                <a:cxn ang="0">
                  <a:pos x="T4" y="T5"/>
                </a:cxn>
                <a:cxn ang="0">
                  <a:pos x="T6" y="T7"/>
                </a:cxn>
                <a:cxn ang="0">
                  <a:pos x="T8" y="T9"/>
                </a:cxn>
                <a:cxn ang="0">
                  <a:pos x="T10" y="T11"/>
                </a:cxn>
              </a:cxnLst>
              <a:rect l="0" t="0" r="r" b="b"/>
              <a:pathLst>
                <a:path w="134" h="572">
                  <a:moveTo>
                    <a:pt x="42" y="0"/>
                  </a:moveTo>
                  <a:lnTo>
                    <a:pt x="0" y="480"/>
                  </a:lnTo>
                  <a:lnTo>
                    <a:pt x="68" y="572"/>
                  </a:lnTo>
                  <a:lnTo>
                    <a:pt x="134" y="476"/>
                  </a:lnTo>
                  <a:lnTo>
                    <a:pt x="82" y="0"/>
                  </a:lnTo>
                  <a:lnTo>
                    <a:pt x="42" y="0"/>
                  </a:lnTo>
                  <a:close/>
                </a:path>
              </a:pathLst>
            </a:custGeom>
            <a:solidFill>
              <a:srgbClr val="F9C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5" name="îšliḑè"/>
            <p:cNvSpPr/>
            <p:nvPr/>
          </p:nvSpPr>
          <p:spPr bwMode="auto">
            <a:xfrm>
              <a:off x="5989638" y="2470150"/>
              <a:ext cx="153988" cy="130175"/>
            </a:xfrm>
            <a:custGeom>
              <a:avLst/>
              <a:gdLst>
                <a:gd name="T0" fmla="*/ 0 w 97"/>
                <a:gd name="T1" fmla="*/ 33 h 82"/>
                <a:gd name="T2" fmla="*/ 29 w 97"/>
                <a:gd name="T3" fmla="*/ 82 h 82"/>
                <a:gd name="T4" fmla="*/ 68 w 97"/>
                <a:gd name="T5" fmla="*/ 82 h 82"/>
                <a:gd name="T6" fmla="*/ 97 w 97"/>
                <a:gd name="T7" fmla="*/ 32 h 82"/>
                <a:gd name="T8" fmla="*/ 50 w 97"/>
                <a:gd name="T9" fmla="*/ 0 h 82"/>
                <a:gd name="T10" fmla="*/ 0 w 97"/>
                <a:gd name="T11" fmla="*/ 33 h 82"/>
              </a:gdLst>
              <a:ahLst/>
              <a:cxnLst>
                <a:cxn ang="0">
                  <a:pos x="T0" y="T1"/>
                </a:cxn>
                <a:cxn ang="0">
                  <a:pos x="T2" y="T3"/>
                </a:cxn>
                <a:cxn ang="0">
                  <a:pos x="T4" y="T5"/>
                </a:cxn>
                <a:cxn ang="0">
                  <a:pos x="T6" y="T7"/>
                </a:cxn>
                <a:cxn ang="0">
                  <a:pos x="T8" y="T9"/>
                </a:cxn>
                <a:cxn ang="0">
                  <a:pos x="T10" y="T11"/>
                </a:cxn>
              </a:cxnLst>
              <a:rect l="0" t="0" r="r" b="b"/>
              <a:pathLst>
                <a:path w="97" h="82">
                  <a:moveTo>
                    <a:pt x="0" y="33"/>
                  </a:moveTo>
                  <a:lnTo>
                    <a:pt x="29" y="82"/>
                  </a:lnTo>
                  <a:lnTo>
                    <a:pt x="68" y="82"/>
                  </a:lnTo>
                  <a:lnTo>
                    <a:pt x="97" y="32"/>
                  </a:lnTo>
                  <a:lnTo>
                    <a:pt x="50" y="0"/>
                  </a:lnTo>
                  <a:lnTo>
                    <a:pt x="0" y="33"/>
                  </a:lnTo>
                  <a:close/>
                </a:path>
              </a:pathLst>
            </a:custGeom>
            <a:solidFill>
              <a:srgbClr val="F9C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6" name="iSľïḑè"/>
            <p:cNvSpPr/>
            <p:nvPr/>
          </p:nvSpPr>
          <p:spPr bwMode="auto">
            <a:xfrm>
              <a:off x="6010275" y="2851150"/>
              <a:ext cx="123825" cy="66675"/>
            </a:xfrm>
            <a:custGeom>
              <a:avLst/>
              <a:gdLst>
                <a:gd name="T0" fmla="*/ 78 w 78"/>
                <a:gd name="T1" fmla="*/ 42 h 42"/>
                <a:gd name="T2" fmla="*/ 74 w 78"/>
                <a:gd name="T3" fmla="*/ 14 h 42"/>
                <a:gd name="T4" fmla="*/ 2 w 78"/>
                <a:gd name="T5" fmla="*/ 0 h 42"/>
                <a:gd name="T6" fmla="*/ 0 w 78"/>
                <a:gd name="T7" fmla="*/ 27 h 42"/>
                <a:gd name="T8" fmla="*/ 78 w 78"/>
                <a:gd name="T9" fmla="*/ 42 h 42"/>
              </a:gdLst>
              <a:ahLst/>
              <a:cxnLst>
                <a:cxn ang="0">
                  <a:pos x="T0" y="T1"/>
                </a:cxn>
                <a:cxn ang="0">
                  <a:pos x="T2" y="T3"/>
                </a:cxn>
                <a:cxn ang="0">
                  <a:pos x="T4" y="T5"/>
                </a:cxn>
                <a:cxn ang="0">
                  <a:pos x="T6" y="T7"/>
                </a:cxn>
                <a:cxn ang="0">
                  <a:pos x="T8" y="T9"/>
                </a:cxn>
              </a:cxnLst>
              <a:rect l="0" t="0" r="r" b="b"/>
              <a:pathLst>
                <a:path w="78" h="42">
                  <a:moveTo>
                    <a:pt x="78" y="42"/>
                  </a:moveTo>
                  <a:lnTo>
                    <a:pt x="74" y="14"/>
                  </a:lnTo>
                  <a:lnTo>
                    <a:pt x="2" y="0"/>
                  </a:lnTo>
                  <a:lnTo>
                    <a:pt x="0" y="27"/>
                  </a:lnTo>
                  <a:lnTo>
                    <a:pt x="78" y="42"/>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7" name="ïŝľïḓe"/>
            <p:cNvSpPr/>
            <p:nvPr/>
          </p:nvSpPr>
          <p:spPr bwMode="auto">
            <a:xfrm>
              <a:off x="6016625" y="2784475"/>
              <a:ext cx="109538" cy="65088"/>
            </a:xfrm>
            <a:custGeom>
              <a:avLst/>
              <a:gdLst>
                <a:gd name="T0" fmla="*/ 69 w 69"/>
                <a:gd name="T1" fmla="*/ 41 h 41"/>
                <a:gd name="T2" fmla="*/ 65 w 69"/>
                <a:gd name="T3" fmla="*/ 13 h 41"/>
                <a:gd name="T4" fmla="*/ 2 w 69"/>
                <a:gd name="T5" fmla="*/ 0 h 41"/>
                <a:gd name="T6" fmla="*/ 0 w 69"/>
                <a:gd name="T7" fmla="*/ 27 h 41"/>
                <a:gd name="T8" fmla="*/ 69 w 69"/>
                <a:gd name="T9" fmla="*/ 41 h 41"/>
              </a:gdLst>
              <a:ahLst/>
              <a:cxnLst>
                <a:cxn ang="0">
                  <a:pos x="T0" y="T1"/>
                </a:cxn>
                <a:cxn ang="0">
                  <a:pos x="T2" y="T3"/>
                </a:cxn>
                <a:cxn ang="0">
                  <a:pos x="T4" y="T5"/>
                </a:cxn>
                <a:cxn ang="0">
                  <a:pos x="T6" y="T7"/>
                </a:cxn>
                <a:cxn ang="0">
                  <a:pos x="T8" y="T9"/>
                </a:cxn>
              </a:cxnLst>
              <a:rect l="0" t="0" r="r" b="b"/>
              <a:pathLst>
                <a:path w="69" h="41">
                  <a:moveTo>
                    <a:pt x="69" y="41"/>
                  </a:moveTo>
                  <a:lnTo>
                    <a:pt x="65" y="13"/>
                  </a:lnTo>
                  <a:lnTo>
                    <a:pt x="2" y="0"/>
                  </a:lnTo>
                  <a:lnTo>
                    <a:pt x="0" y="27"/>
                  </a:lnTo>
                  <a:lnTo>
                    <a:pt x="69" y="41"/>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8" name="îS1iḍè"/>
            <p:cNvSpPr/>
            <p:nvPr/>
          </p:nvSpPr>
          <p:spPr bwMode="auto">
            <a:xfrm>
              <a:off x="6003925" y="2916238"/>
              <a:ext cx="134938" cy="71438"/>
            </a:xfrm>
            <a:custGeom>
              <a:avLst/>
              <a:gdLst>
                <a:gd name="T0" fmla="*/ 85 w 85"/>
                <a:gd name="T1" fmla="*/ 45 h 45"/>
                <a:gd name="T2" fmla="*/ 83 w 85"/>
                <a:gd name="T3" fmla="*/ 17 h 45"/>
                <a:gd name="T4" fmla="*/ 2 w 85"/>
                <a:gd name="T5" fmla="*/ 0 h 45"/>
                <a:gd name="T6" fmla="*/ 0 w 85"/>
                <a:gd name="T7" fmla="*/ 28 h 45"/>
                <a:gd name="T8" fmla="*/ 85 w 85"/>
                <a:gd name="T9" fmla="*/ 45 h 45"/>
              </a:gdLst>
              <a:ahLst/>
              <a:cxnLst>
                <a:cxn ang="0">
                  <a:pos x="T0" y="T1"/>
                </a:cxn>
                <a:cxn ang="0">
                  <a:pos x="T2" y="T3"/>
                </a:cxn>
                <a:cxn ang="0">
                  <a:pos x="T4" y="T5"/>
                </a:cxn>
                <a:cxn ang="0">
                  <a:pos x="T6" y="T7"/>
                </a:cxn>
                <a:cxn ang="0">
                  <a:pos x="T8" y="T9"/>
                </a:cxn>
              </a:cxnLst>
              <a:rect l="0" t="0" r="r" b="b"/>
              <a:pathLst>
                <a:path w="85" h="45">
                  <a:moveTo>
                    <a:pt x="85" y="45"/>
                  </a:moveTo>
                  <a:lnTo>
                    <a:pt x="83" y="17"/>
                  </a:lnTo>
                  <a:lnTo>
                    <a:pt x="2" y="0"/>
                  </a:lnTo>
                  <a:lnTo>
                    <a:pt x="0" y="28"/>
                  </a:lnTo>
                  <a:lnTo>
                    <a:pt x="85" y="45"/>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59" name="íşḷídê"/>
            <p:cNvSpPr/>
            <p:nvPr/>
          </p:nvSpPr>
          <p:spPr bwMode="auto">
            <a:xfrm>
              <a:off x="6021388" y="2717800"/>
              <a:ext cx="95250" cy="63500"/>
            </a:xfrm>
            <a:custGeom>
              <a:avLst/>
              <a:gdLst>
                <a:gd name="T0" fmla="*/ 60 w 60"/>
                <a:gd name="T1" fmla="*/ 40 h 40"/>
                <a:gd name="T2" fmla="*/ 58 w 60"/>
                <a:gd name="T3" fmla="*/ 11 h 40"/>
                <a:gd name="T4" fmla="*/ 3 w 60"/>
                <a:gd name="T5" fmla="*/ 0 h 40"/>
                <a:gd name="T6" fmla="*/ 0 w 60"/>
                <a:gd name="T7" fmla="*/ 27 h 40"/>
                <a:gd name="T8" fmla="*/ 60 w 60"/>
                <a:gd name="T9" fmla="*/ 40 h 40"/>
              </a:gdLst>
              <a:ahLst/>
              <a:cxnLst>
                <a:cxn ang="0">
                  <a:pos x="T0" y="T1"/>
                </a:cxn>
                <a:cxn ang="0">
                  <a:pos x="T2" y="T3"/>
                </a:cxn>
                <a:cxn ang="0">
                  <a:pos x="T4" y="T5"/>
                </a:cxn>
                <a:cxn ang="0">
                  <a:pos x="T6" y="T7"/>
                </a:cxn>
                <a:cxn ang="0">
                  <a:pos x="T8" y="T9"/>
                </a:cxn>
              </a:cxnLst>
              <a:rect l="0" t="0" r="r" b="b"/>
              <a:pathLst>
                <a:path w="60" h="40">
                  <a:moveTo>
                    <a:pt x="60" y="40"/>
                  </a:moveTo>
                  <a:lnTo>
                    <a:pt x="58" y="11"/>
                  </a:lnTo>
                  <a:lnTo>
                    <a:pt x="3" y="0"/>
                  </a:lnTo>
                  <a:lnTo>
                    <a:pt x="0" y="27"/>
                  </a:lnTo>
                  <a:lnTo>
                    <a:pt x="60" y="40"/>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0" name="iṥľiḓé"/>
            <p:cNvSpPr/>
            <p:nvPr/>
          </p:nvSpPr>
          <p:spPr bwMode="auto">
            <a:xfrm>
              <a:off x="5997575" y="2982913"/>
              <a:ext cx="150813" cy="74613"/>
            </a:xfrm>
            <a:custGeom>
              <a:avLst/>
              <a:gdLst>
                <a:gd name="T0" fmla="*/ 95 w 95"/>
                <a:gd name="T1" fmla="*/ 47 h 47"/>
                <a:gd name="T2" fmla="*/ 92 w 95"/>
                <a:gd name="T3" fmla="*/ 18 h 47"/>
                <a:gd name="T4" fmla="*/ 3 w 95"/>
                <a:gd name="T5" fmla="*/ 0 h 47"/>
                <a:gd name="T6" fmla="*/ 0 w 95"/>
                <a:gd name="T7" fmla="*/ 27 h 47"/>
                <a:gd name="T8" fmla="*/ 95 w 95"/>
                <a:gd name="T9" fmla="*/ 47 h 47"/>
              </a:gdLst>
              <a:ahLst/>
              <a:cxnLst>
                <a:cxn ang="0">
                  <a:pos x="T0" y="T1"/>
                </a:cxn>
                <a:cxn ang="0">
                  <a:pos x="T2" y="T3"/>
                </a:cxn>
                <a:cxn ang="0">
                  <a:pos x="T4" y="T5"/>
                </a:cxn>
                <a:cxn ang="0">
                  <a:pos x="T6" y="T7"/>
                </a:cxn>
                <a:cxn ang="0">
                  <a:pos x="T8" y="T9"/>
                </a:cxn>
              </a:cxnLst>
              <a:rect l="0" t="0" r="r" b="b"/>
              <a:pathLst>
                <a:path w="95" h="47">
                  <a:moveTo>
                    <a:pt x="95" y="47"/>
                  </a:moveTo>
                  <a:lnTo>
                    <a:pt x="92" y="18"/>
                  </a:lnTo>
                  <a:lnTo>
                    <a:pt x="3" y="0"/>
                  </a:lnTo>
                  <a:lnTo>
                    <a:pt x="0" y="27"/>
                  </a:lnTo>
                  <a:lnTo>
                    <a:pt x="95" y="47"/>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1" name="í$ḻiďè"/>
            <p:cNvSpPr/>
            <p:nvPr/>
          </p:nvSpPr>
          <p:spPr bwMode="auto">
            <a:xfrm>
              <a:off x="5989638" y="2511425"/>
              <a:ext cx="144463" cy="65088"/>
            </a:xfrm>
            <a:custGeom>
              <a:avLst/>
              <a:gdLst>
                <a:gd name="T0" fmla="*/ 0 w 91"/>
                <a:gd name="T1" fmla="*/ 7 h 41"/>
                <a:gd name="T2" fmla="*/ 11 w 91"/>
                <a:gd name="T3" fmla="*/ 28 h 41"/>
                <a:gd name="T4" fmla="*/ 77 w 91"/>
                <a:gd name="T5" fmla="*/ 41 h 41"/>
                <a:gd name="T6" fmla="*/ 91 w 91"/>
                <a:gd name="T7" fmla="*/ 16 h 41"/>
                <a:gd name="T8" fmla="*/ 11 w 91"/>
                <a:gd name="T9" fmla="*/ 0 h 41"/>
                <a:gd name="T10" fmla="*/ 0 w 91"/>
                <a:gd name="T11" fmla="*/ 7 h 41"/>
              </a:gdLst>
              <a:ahLst/>
              <a:cxnLst>
                <a:cxn ang="0">
                  <a:pos x="T0" y="T1"/>
                </a:cxn>
                <a:cxn ang="0">
                  <a:pos x="T2" y="T3"/>
                </a:cxn>
                <a:cxn ang="0">
                  <a:pos x="T4" y="T5"/>
                </a:cxn>
                <a:cxn ang="0">
                  <a:pos x="T6" y="T7"/>
                </a:cxn>
                <a:cxn ang="0">
                  <a:pos x="T8" y="T9"/>
                </a:cxn>
                <a:cxn ang="0">
                  <a:pos x="T10" y="T11"/>
                </a:cxn>
              </a:cxnLst>
              <a:rect l="0" t="0" r="r" b="b"/>
              <a:pathLst>
                <a:path w="91" h="41">
                  <a:moveTo>
                    <a:pt x="0" y="7"/>
                  </a:moveTo>
                  <a:lnTo>
                    <a:pt x="11" y="28"/>
                  </a:lnTo>
                  <a:lnTo>
                    <a:pt x="77" y="41"/>
                  </a:lnTo>
                  <a:lnTo>
                    <a:pt x="91" y="16"/>
                  </a:lnTo>
                  <a:lnTo>
                    <a:pt x="11" y="0"/>
                  </a:lnTo>
                  <a:lnTo>
                    <a:pt x="0" y="7"/>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2" name="ï$1îḍé"/>
            <p:cNvSpPr/>
            <p:nvPr/>
          </p:nvSpPr>
          <p:spPr bwMode="auto">
            <a:xfrm>
              <a:off x="6027738" y="2651125"/>
              <a:ext cx="80963" cy="60325"/>
            </a:xfrm>
            <a:custGeom>
              <a:avLst/>
              <a:gdLst>
                <a:gd name="T0" fmla="*/ 51 w 51"/>
                <a:gd name="T1" fmla="*/ 38 h 38"/>
                <a:gd name="T2" fmla="*/ 49 w 51"/>
                <a:gd name="T3" fmla="*/ 10 h 38"/>
                <a:gd name="T4" fmla="*/ 3 w 51"/>
                <a:gd name="T5" fmla="*/ 0 h 38"/>
                <a:gd name="T6" fmla="*/ 0 w 51"/>
                <a:gd name="T7" fmla="*/ 27 h 38"/>
                <a:gd name="T8" fmla="*/ 51 w 51"/>
                <a:gd name="T9" fmla="*/ 38 h 38"/>
              </a:gdLst>
              <a:ahLst/>
              <a:cxnLst>
                <a:cxn ang="0">
                  <a:pos x="T0" y="T1"/>
                </a:cxn>
                <a:cxn ang="0">
                  <a:pos x="T2" y="T3"/>
                </a:cxn>
                <a:cxn ang="0">
                  <a:pos x="T4" y="T5"/>
                </a:cxn>
                <a:cxn ang="0">
                  <a:pos x="T6" y="T7"/>
                </a:cxn>
                <a:cxn ang="0">
                  <a:pos x="T8" y="T9"/>
                </a:cxn>
              </a:cxnLst>
              <a:rect l="0" t="0" r="r" b="b"/>
              <a:pathLst>
                <a:path w="51" h="38">
                  <a:moveTo>
                    <a:pt x="51" y="38"/>
                  </a:moveTo>
                  <a:lnTo>
                    <a:pt x="49" y="10"/>
                  </a:lnTo>
                  <a:lnTo>
                    <a:pt x="3" y="0"/>
                  </a:lnTo>
                  <a:lnTo>
                    <a:pt x="0" y="27"/>
                  </a:lnTo>
                  <a:lnTo>
                    <a:pt x="51" y="38"/>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3" name="işḷîḍe"/>
            <p:cNvSpPr/>
            <p:nvPr/>
          </p:nvSpPr>
          <p:spPr bwMode="auto">
            <a:xfrm>
              <a:off x="6024563" y="2581275"/>
              <a:ext cx="77788" cy="61913"/>
            </a:xfrm>
            <a:custGeom>
              <a:avLst/>
              <a:gdLst>
                <a:gd name="T0" fmla="*/ 6 w 49"/>
                <a:gd name="T1" fmla="*/ 30 h 39"/>
                <a:gd name="T2" fmla="*/ 49 w 49"/>
                <a:gd name="T3" fmla="*/ 39 h 39"/>
                <a:gd name="T4" fmla="*/ 46 w 49"/>
                <a:gd name="T5" fmla="*/ 12 h 39"/>
                <a:gd name="T6" fmla="*/ 47 w 49"/>
                <a:gd name="T7" fmla="*/ 11 h 39"/>
                <a:gd name="T8" fmla="*/ 0 w 49"/>
                <a:gd name="T9" fmla="*/ 0 h 39"/>
                <a:gd name="T10" fmla="*/ 7 w 49"/>
                <a:gd name="T11" fmla="*/ 12 h 39"/>
                <a:gd name="T12" fmla="*/ 6 w 49"/>
                <a:gd name="T13" fmla="*/ 30 h 39"/>
              </a:gdLst>
              <a:ahLst/>
              <a:cxnLst>
                <a:cxn ang="0">
                  <a:pos x="T0" y="T1"/>
                </a:cxn>
                <a:cxn ang="0">
                  <a:pos x="T2" y="T3"/>
                </a:cxn>
                <a:cxn ang="0">
                  <a:pos x="T4" y="T5"/>
                </a:cxn>
                <a:cxn ang="0">
                  <a:pos x="T6" y="T7"/>
                </a:cxn>
                <a:cxn ang="0">
                  <a:pos x="T8" y="T9"/>
                </a:cxn>
                <a:cxn ang="0">
                  <a:pos x="T10" y="T11"/>
                </a:cxn>
                <a:cxn ang="0">
                  <a:pos x="T12" y="T13"/>
                </a:cxn>
              </a:cxnLst>
              <a:rect l="0" t="0" r="r" b="b"/>
              <a:pathLst>
                <a:path w="49" h="39">
                  <a:moveTo>
                    <a:pt x="6" y="30"/>
                  </a:moveTo>
                  <a:lnTo>
                    <a:pt x="49" y="39"/>
                  </a:lnTo>
                  <a:lnTo>
                    <a:pt x="46" y="12"/>
                  </a:lnTo>
                  <a:lnTo>
                    <a:pt x="47" y="11"/>
                  </a:lnTo>
                  <a:lnTo>
                    <a:pt x="0" y="0"/>
                  </a:lnTo>
                  <a:lnTo>
                    <a:pt x="7" y="12"/>
                  </a:lnTo>
                  <a:lnTo>
                    <a:pt x="6" y="30"/>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4" name="iṣľïḓé"/>
            <p:cNvSpPr/>
            <p:nvPr/>
          </p:nvSpPr>
          <p:spPr bwMode="auto">
            <a:xfrm>
              <a:off x="6046788" y="3465513"/>
              <a:ext cx="50800" cy="42863"/>
            </a:xfrm>
            <a:custGeom>
              <a:avLst/>
              <a:gdLst>
                <a:gd name="T0" fmla="*/ 32 w 32"/>
                <a:gd name="T1" fmla="*/ 8 h 27"/>
                <a:gd name="T2" fmla="*/ 0 w 32"/>
                <a:gd name="T3" fmla="*/ 0 h 27"/>
                <a:gd name="T4" fmla="*/ 19 w 32"/>
                <a:gd name="T5" fmla="*/ 27 h 27"/>
                <a:gd name="T6" fmla="*/ 32 w 32"/>
                <a:gd name="T7" fmla="*/ 8 h 27"/>
              </a:gdLst>
              <a:ahLst/>
              <a:cxnLst>
                <a:cxn ang="0">
                  <a:pos x="T0" y="T1"/>
                </a:cxn>
                <a:cxn ang="0">
                  <a:pos x="T2" y="T3"/>
                </a:cxn>
                <a:cxn ang="0">
                  <a:pos x="T4" y="T5"/>
                </a:cxn>
                <a:cxn ang="0">
                  <a:pos x="T6" y="T7"/>
                </a:cxn>
              </a:cxnLst>
              <a:rect l="0" t="0" r="r" b="b"/>
              <a:pathLst>
                <a:path w="32" h="27">
                  <a:moveTo>
                    <a:pt x="32" y="8"/>
                  </a:moveTo>
                  <a:lnTo>
                    <a:pt x="0" y="0"/>
                  </a:lnTo>
                  <a:lnTo>
                    <a:pt x="19" y="27"/>
                  </a:lnTo>
                  <a:lnTo>
                    <a:pt x="32" y="8"/>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5" name="îṣḻîḓe"/>
            <p:cNvSpPr/>
            <p:nvPr/>
          </p:nvSpPr>
          <p:spPr bwMode="auto">
            <a:xfrm>
              <a:off x="5988050" y="3386138"/>
              <a:ext cx="150813" cy="69850"/>
            </a:xfrm>
            <a:custGeom>
              <a:avLst/>
              <a:gdLst>
                <a:gd name="T0" fmla="*/ 78 w 95"/>
                <a:gd name="T1" fmla="*/ 44 h 44"/>
                <a:gd name="T2" fmla="*/ 95 w 95"/>
                <a:gd name="T3" fmla="*/ 19 h 44"/>
                <a:gd name="T4" fmla="*/ 0 w 95"/>
                <a:gd name="T5" fmla="*/ 0 h 44"/>
                <a:gd name="T6" fmla="*/ 23 w 95"/>
                <a:gd name="T7" fmla="*/ 33 h 44"/>
                <a:gd name="T8" fmla="*/ 78 w 95"/>
                <a:gd name="T9" fmla="*/ 44 h 44"/>
              </a:gdLst>
              <a:ahLst/>
              <a:cxnLst>
                <a:cxn ang="0">
                  <a:pos x="T0" y="T1"/>
                </a:cxn>
                <a:cxn ang="0">
                  <a:pos x="T2" y="T3"/>
                </a:cxn>
                <a:cxn ang="0">
                  <a:pos x="T4" y="T5"/>
                </a:cxn>
                <a:cxn ang="0">
                  <a:pos x="T6" y="T7"/>
                </a:cxn>
                <a:cxn ang="0">
                  <a:pos x="T8" y="T9"/>
                </a:cxn>
              </a:cxnLst>
              <a:rect l="0" t="0" r="r" b="b"/>
              <a:pathLst>
                <a:path w="95" h="44">
                  <a:moveTo>
                    <a:pt x="78" y="44"/>
                  </a:moveTo>
                  <a:lnTo>
                    <a:pt x="95" y="19"/>
                  </a:lnTo>
                  <a:lnTo>
                    <a:pt x="0" y="0"/>
                  </a:lnTo>
                  <a:lnTo>
                    <a:pt x="23" y="33"/>
                  </a:lnTo>
                  <a:lnTo>
                    <a:pt x="78" y="44"/>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6" name="iŝ1ïḑé"/>
            <p:cNvSpPr/>
            <p:nvPr/>
          </p:nvSpPr>
          <p:spPr bwMode="auto">
            <a:xfrm>
              <a:off x="5969000" y="3314700"/>
              <a:ext cx="211138" cy="82550"/>
            </a:xfrm>
            <a:custGeom>
              <a:avLst/>
              <a:gdLst>
                <a:gd name="T0" fmla="*/ 116 w 133"/>
                <a:gd name="T1" fmla="*/ 52 h 52"/>
                <a:gd name="T2" fmla="*/ 133 w 133"/>
                <a:gd name="T3" fmla="*/ 27 h 52"/>
                <a:gd name="T4" fmla="*/ 1 w 133"/>
                <a:gd name="T5" fmla="*/ 0 h 52"/>
                <a:gd name="T6" fmla="*/ 0 w 133"/>
                <a:gd name="T7" fmla="*/ 29 h 52"/>
                <a:gd name="T8" fmla="*/ 116 w 133"/>
                <a:gd name="T9" fmla="*/ 52 h 52"/>
              </a:gdLst>
              <a:ahLst/>
              <a:cxnLst>
                <a:cxn ang="0">
                  <a:pos x="T0" y="T1"/>
                </a:cxn>
                <a:cxn ang="0">
                  <a:pos x="T2" y="T3"/>
                </a:cxn>
                <a:cxn ang="0">
                  <a:pos x="T4" y="T5"/>
                </a:cxn>
                <a:cxn ang="0">
                  <a:pos x="T6" y="T7"/>
                </a:cxn>
                <a:cxn ang="0">
                  <a:pos x="T8" y="T9"/>
                </a:cxn>
              </a:cxnLst>
              <a:rect l="0" t="0" r="r" b="b"/>
              <a:pathLst>
                <a:path w="133" h="52">
                  <a:moveTo>
                    <a:pt x="116" y="52"/>
                  </a:moveTo>
                  <a:lnTo>
                    <a:pt x="133" y="27"/>
                  </a:lnTo>
                  <a:lnTo>
                    <a:pt x="1" y="0"/>
                  </a:lnTo>
                  <a:lnTo>
                    <a:pt x="0" y="29"/>
                  </a:lnTo>
                  <a:lnTo>
                    <a:pt x="116" y="52"/>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7" name="íṥlîḋe"/>
            <p:cNvSpPr/>
            <p:nvPr/>
          </p:nvSpPr>
          <p:spPr bwMode="auto">
            <a:xfrm>
              <a:off x="6034088" y="2470150"/>
              <a:ext cx="95250" cy="42863"/>
            </a:xfrm>
            <a:custGeom>
              <a:avLst/>
              <a:gdLst>
                <a:gd name="T0" fmla="*/ 60 w 60"/>
                <a:gd name="T1" fmla="*/ 27 h 27"/>
                <a:gd name="T2" fmla="*/ 22 w 60"/>
                <a:gd name="T3" fmla="*/ 0 h 27"/>
                <a:gd name="T4" fmla="*/ 0 w 60"/>
                <a:gd name="T5" fmla="*/ 14 h 27"/>
                <a:gd name="T6" fmla="*/ 60 w 60"/>
                <a:gd name="T7" fmla="*/ 27 h 27"/>
              </a:gdLst>
              <a:ahLst/>
              <a:cxnLst>
                <a:cxn ang="0">
                  <a:pos x="T0" y="T1"/>
                </a:cxn>
                <a:cxn ang="0">
                  <a:pos x="T2" y="T3"/>
                </a:cxn>
                <a:cxn ang="0">
                  <a:pos x="T4" y="T5"/>
                </a:cxn>
                <a:cxn ang="0">
                  <a:pos x="T6" y="T7"/>
                </a:cxn>
              </a:cxnLst>
              <a:rect l="0" t="0" r="r" b="b"/>
              <a:pathLst>
                <a:path w="60" h="27">
                  <a:moveTo>
                    <a:pt x="60" y="27"/>
                  </a:moveTo>
                  <a:lnTo>
                    <a:pt x="22" y="0"/>
                  </a:lnTo>
                  <a:lnTo>
                    <a:pt x="0" y="14"/>
                  </a:lnTo>
                  <a:lnTo>
                    <a:pt x="60" y="27"/>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8" name="íṣļiḍe"/>
            <p:cNvSpPr/>
            <p:nvPr/>
          </p:nvSpPr>
          <p:spPr bwMode="auto">
            <a:xfrm>
              <a:off x="5991225" y="3049588"/>
              <a:ext cx="165100" cy="77788"/>
            </a:xfrm>
            <a:custGeom>
              <a:avLst/>
              <a:gdLst>
                <a:gd name="T0" fmla="*/ 104 w 104"/>
                <a:gd name="T1" fmla="*/ 49 h 49"/>
                <a:gd name="T2" fmla="*/ 101 w 104"/>
                <a:gd name="T3" fmla="*/ 21 h 49"/>
                <a:gd name="T4" fmla="*/ 3 w 104"/>
                <a:gd name="T5" fmla="*/ 0 h 49"/>
                <a:gd name="T6" fmla="*/ 0 w 104"/>
                <a:gd name="T7" fmla="*/ 27 h 49"/>
                <a:gd name="T8" fmla="*/ 104 w 104"/>
                <a:gd name="T9" fmla="*/ 49 h 49"/>
              </a:gdLst>
              <a:ahLst/>
              <a:cxnLst>
                <a:cxn ang="0">
                  <a:pos x="T0" y="T1"/>
                </a:cxn>
                <a:cxn ang="0">
                  <a:pos x="T2" y="T3"/>
                </a:cxn>
                <a:cxn ang="0">
                  <a:pos x="T4" y="T5"/>
                </a:cxn>
                <a:cxn ang="0">
                  <a:pos x="T6" y="T7"/>
                </a:cxn>
                <a:cxn ang="0">
                  <a:pos x="T8" y="T9"/>
                </a:cxn>
              </a:cxnLst>
              <a:rect l="0" t="0" r="r" b="b"/>
              <a:pathLst>
                <a:path w="104" h="49">
                  <a:moveTo>
                    <a:pt x="104" y="49"/>
                  </a:moveTo>
                  <a:lnTo>
                    <a:pt x="101" y="21"/>
                  </a:lnTo>
                  <a:lnTo>
                    <a:pt x="3" y="0"/>
                  </a:lnTo>
                  <a:lnTo>
                    <a:pt x="0" y="27"/>
                  </a:lnTo>
                  <a:lnTo>
                    <a:pt x="104" y="49"/>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69" name="iṩlíde"/>
            <p:cNvSpPr/>
            <p:nvPr/>
          </p:nvSpPr>
          <p:spPr bwMode="auto">
            <a:xfrm>
              <a:off x="5975350" y="3248025"/>
              <a:ext cx="203200" cy="85725"/>
            </a:xfrm>
            <a:custGeom>
              <a:avLst/>
              <a:gdLst>
                <a:gd name="T0" fmla="*/ 128 w 128"/>
                <a:gd name="T1" fmla="*/ 54 h 54"/>
                <a:gd name="T2" fmla="*/ 125 w 128"/>
                <a:gd name="T3" fmla="*/ 26 h 54"/>
                <a:gd name="T4" fmla="*/ 1 w 128"/>
                <a:gd name="T5" fmla="*/ 0 h 54"/>
                <a:gd name="T6" fmla="*/ 0 w 128"/>
                <a:gd name="T7" fmla="*/ 28 h 54"/>
                <a:gd name="T8" fmla="*/ 128 w 128"/>
                <a:gd name="T9" fmla="*/ 54 h 54"/>
              </a:gdLst>
              <a:ahLst/>
              <a:cxnLst>
                <a:cxn ang="0">
                  <a:pos x="T0" y="T1"/>
                </a:cxn>
                <a:cxn ang="0">
                  <a:pos x="T2" y="T3"/>
                </a:cxn>
                <a:cxn ang="0">
                  <a:pos x="T4" y="T5"/>
                </a:cxn>
                <a:cxn ang="0">
                  <a:pos x="T6" y="T7"/>
                </a:cxn>
                <a:cxn ang="0">
                  <a:pos x="T8" y="T9"/>
                </a:cxn>
              </a:cxnLst>
              <a:rect l="0" t="0" r="r" b="b"/>
              <a:pathLst>
                <a:path w="128" h="54">
                  <a:moveTo>
                    <a:pt x="128" y="54"/>
                  </a:moveTo>
                  <a:lnTo>
                    <a:pt x="125" y="26"/>
                  </a:lnTo>
                  <a:lnTo>
                    <a:pt x="1" y="0"/>
                  </a:lnTo>
                  <a:lnTo>
                    <a:pt x="0" y="28"/>
                  </a:lnTo>
                  <a:lnTo>
                    <a:pt x="128" y="54"/>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0" name="íṡľíḍe"/>
            <p:cNvSpPr/>
            <p:nvPr/>
          </p:nvSpPr>
          <p:spPr bwMode="auto">
            <a:xfrm>
              <a:off x="5984875" y="3116263"/>
              <a:ext cx="179388" cy="79375"/>
            </a:xfrm>
            <a:custGeom>
              <a:avLst/>
              <a:gdLst>
                <a:gd name="T0" fmla="*/ 113 w 113"/>
                <a:gd name="T1" fmla="*/ 50 h 50"/>
                <a:gd name="T2" fmla="*/ 109 w 113"/>
                <a:gd name="T3" fmla="*/ 22 h 50"/>
                <a:gd name="T4" fmla="*/ 3 w 113"/>
                <a:gd name="T5" fmla="*/ 0 h 50"/>
                <a:gd name="T6" fmla="*/ 0 w 113"/>
                <a:gd name="T7" fmla="*/ 27 h 50"/>
                <a:gd name="T8" fmla="*/ 113 w 113"/>
                <a:gd name="T9" fmla="*/ 50 h 50"/>
              </a:gdLst>
              <a:ahLst/>
              <a:cxnLst>
                <a:cxn ang="0">
                  <a:pos x="T0" y="T1"/>
                </a:cxn>
                <a:cxn ang="0">
                  <a:pos x="T2" y="T3"/>
                </a:cxn>
                <a:cxn ang="0">
                  <a:pos x="T4" y="T5"/>
                </a:cxn>
                <a:cxn ang="0">
                  <a:pos x="T6" y="T7"/>
                </a:cxn>
                <a:cxn ang="0">
                  <a:pos x="T8" y="T9"/>
                </a:cxn>
              </a:cxnLst>
              <a:rect l="0" t="0" r="r" b="b"/>
              <a:pathLst>
                <a:path w="113" h="50">
                  <a:moveTo>
                    <a:pt x="113" y="50"/>
                  </a:moveTo>
                  <a:lnTo>
                    <a:pt x="109" y="22"/>
                  </a:lnTo>
                  <a:lnTo>
                    <a:pt x="3" y="0"/>
                  </a:lnTo>
                  <a:lnTo>
                    <a:pt x="0" y="27"/>
                  </a:lnTo>
                  <a:lnTo>
                    <a:pt x="113" y="50"/>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1" name="îśľïḑé"/>
            <p:cNvSpPr/>
            <p:nvPr/>
          </p:nvSpPr>
          <p:spPr bwMode="auto">
            <a:xfrm>
              <a:off x="5978525" y="3184525"/>
              <a:ext cx="193675" cy="80963"/>
            </a:xfrm>
            <a:custGeom>
              <a:avLst/>
              <a:gdLst>
                <a:gd name="T0" fmla="*/ 122 w 122"/>
                <a:gd name="T1" fmla="*/ 51 h 51"/>
                <a:gd name="T2" fmla="*/ 118 w 122"/>
                <a:gd name="T3" fmla="*/ 22 h 51"/>
                <a:gd name="T4" fmla="*/ 3 w 122"/>
                <a:gd name="T5" fmla="*/ 0 h 51"/>
                <a:gd name="T6" fmla="*/ 0 w 122"/>
                <a:gd name="T7" fmla="*/ 26 h 51"/>
                <a:gd name="T8" fmla="*/ 122 w 122"/>
                <a:gd name="T9" fmla="*/ 51 h 51"/>
              </a:gdLst>
              <a:ahLst/>
              <a:cxnLst>
                <a:cxn ang="0">
                  <a:pos x="T0" y="T1"/>
                </a:cxn>
                <a:cxn ang="0">
                  <a:pos x="T2" y="T3"/>
                </a:cxn>
                <a:cxn ang="0">
                  <a:pos x="T4" y="T5"/>
                </a:cxn>
                <a:cxn ang="0">
                  <a:pos x="T6" y="T7"/>
                </a:cxn>
                <a:cxn ang="0">
                  <a:pos x="T8" y="T9"/>
                </a:cxn>
              </a:cxnLst>
              <a:rect l="0" t="0" r="r" b="b"/>
              <a:pathLst>
                <a:path w="122" h="51">
                  <a:moveTo>
                    <a:pt x="122" y="51"/>
                  </a:moveTo>
                  <a:lnTo>
                    <a:pt x="118" y="22"/>
                  </a:lnTo>
                  <a:lnTo>
                    <a:pt x="3" y="0"/>
                  </a:lnTo>
                  <a:lnTo>
                    <a:pt x="0" y="26"/>
                  </a:lnTo>
                  <a:lnTo>
                    <a:pt x="122" y="51"/>
                  </a:lnTo>
                  <a:close/>
                </a:path>
              </a:pathLst>
            </a:custGeom>
            <a:solidFill>
              <a:srgbClr val="DB8A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2" name="îṡľiḋê"/>
            <p:cNvSpPr/>
            <p:nvPr/>
          </p:nvSpPr>
          <p:spPr bwMode="auto">
            <a:xfrm>
              <a:off x="5262563" y="3184525"/>
              <a:ext cx="179388" cy="889000"/>
            </a:xfrm>
            <a:custGeom>
              <a:avLst/>
              <a:gdLst>
                <a:gd name="T0" fmla="*/ 57 w 88"/>
                <a:gd name="T1" fmla="*/ 439 h 439"/>
                <a:gd name="T2" fmla="*/ 88 w 88"/>
                <a:gd name="T3" fmla="*/ 0 h 439"/>
              </a:gdLst>
              <a:ahLst/>
              <a:cxnLst>
                <a:cxn ang="0">
                  <a:pos x="T0" y="T1"/>
                </a:cxn>
                <a:cxn ang="0">
                  <a:pos x="T2" y="T3"/>
                </a:cxn>
              </a:cxnLst>
              <a:rect l="0" t="0" r="r" b="b"/>
              <a:pathLst>
                <a:path w="88" h="439">
                  <a:moveTo>
                    <a:pt x="57" y="439"/>
                  </a:moveTo>
                  <a:cubicBezTo>
                    <a:pt x="57" y="439"/>
                    <a:pt x="0" y="240"/>
                    <a:pt x="88" y="0"/>
                  </a:cubicBezTo>
                </a:path>
              </a:pathLst>
            </a:custGeom>
            <a:noFill/>
            <a:ln w="7938" cap="flat">
              <a:solidFill>
                <a:srgbClr val="171E3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3" name="ïṥľiḑe"/>
            <p:cNvSpPr/>
            <p:nvPr/>
          </p:nvSpPr>
          <p:spPr bwMode="auto">
            <a:xfrm>
              <a:off x="6764338" y="3486150"/>
              <a:ext cx="77788" cy="582613"/>
            </a:xfrm>
            <a:custGeom>
              <a:avLst/>
              <a:gdLst>
                <a:gd name="T0" fmla="*/ 0 w 38"/>
                <a:gd name="T1" fmla="*/ 288 h 288"/>
                <a:gd name="T2" fmla="*/ 5 w 38"/>
                <a:gd name="T3" fmla="*/ 0 h 288"/>
              </a:gdLst>
              <a:ahLst/>
              <a:cxnLst>
                <a:cxn ang="0">
                  <a:pos x="T0" y="T1"/>
                </a:cxn>
                <a:cxn ang="0">
                  <a:pos x="T2" y="T3"/>
                </a:cxn>
              </a:cxnLst>
              <a:rect l="0" t="0" r="r" b="b"/>
              <a:pathLst>
                <a:path w="38" h="288">
                  <a:moveTo>
                    <a:pt x="0" y="288"/>
                  </a:moveTo>
                  <a:cubicBezTo>
                    <a:pt x="0" y="288"/>
                    <a:pt x="38" y="160"/>
                    <a:pt x="5" y="0"/>
                  </a:cubicBezTo>
                </a:path>
              </a:pathLst>
            </a:custGeom>
            <a:noFill/>
            <a:ln w="7938" cap="flat">
              <a:solidFill>
                <a:srgbClr val="171E3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4" name="ïṥlîḍè"/>
            <p:cNvSpPr/>
            <p:nvPr/>
          </p:nvSpPr>
          <p:spPr bwMode="auto">
            <a:xfrm>
              <a:off x="5726113" y="1697038"/>
              <a:ext cx="679450" cy="635000"/>
            </a:xfrm>
            <a:custGeom>
              <a:avLst/>
              <a:gdLst>
                <a:gd name="T0" fmla="*/ 318 w 335"/>
                <a:gd name="T1" fmla="*/ 76 h 314"/>
                <a:gd name="T2" fmla="*/ 288 w 335"/>
                <a:gd name="T3" fmla="*/ 81 h 314"/>
                <a:gd name="T4" fmla="*/ 294 w 335"/>
                <a:gd name="T5" fmla="*/ 0 h 314"/>
                <a:gd name="T6" fmla="*/ 27 w 335"/>
                <a:gd name="T7" fmla="*/ 57 h 314"/>
                <a:gd name="T8" fmla="*/ 34 w 335"/>
                <a:gd name="T9" fmla="*/ 90 h 314"/>
                <a:gd name="T10" fmla="*/ 18 w 335"/>
                <a:gd name="T11" fmla="*/ 92 h 314"/>
                <a:gd name="T12" fmla="*/ 9 w 335"/>
                <a:gd name="T13" fmla="*/ 134 h 314"/>
                <a:gd name="T14" fmla="*/ 47 w 335"/>
                <a:gd name="T15" fmla="*/ 152 h 314"/>
                <a:gd name="T16" fmla="*/ 61 w 335"/>
                <a:gd name="T17" fmla="*/ 236 h 314"/>
                <a:gd name="T18" fmla="*/ 166 w 335"/>
                <a:gd name="T19" fmla="*/ 314 h 314"/>
                <a:gd name="T20" fmla="*/ 275 w 335"/>
                <a:gd name="T21" fmla="*/ 217 h 314"/>
                <a:gd name="T22" fmla="*/ 284 w 335"/>
                <a:gd name="T23" fmla="*/ 133 h 314"/>
                <a:gd name="T24" fmla="*/ 287 w 335"/>
                <a:gd name="T25" fmla="*/ 135 h 314"/>
                <a:gd name="T26" fmla="*/ 327 w 335"/>
                <a:gd name="T27" fmla="*/ 118 h 314"/>
                <a:gd name="T28" fmla="*/ 318 w 335"/>
                <a:gd name="T29" fmla="*/ 7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4">
                  <a:moveTo>
                    <a:pt x="318" y="76"/>
                  </a:moveTo>
                  <a:cubicBezTo>
                    <a:pt x="308" y="71"/>
                    <a:pt x="297" y="74"/>
                    <a:pt x="288" y="81"/>
                  </a:cubicBezTo>
                  <a:cubicBezTo>
                    <a:pt x="291" y="37"/>
                    <a:pt x="294" y="0"/>
                    <a:pt x="294" y="0"/>
                  </a:cubicBezTo>
                  <a:cubicBezTo>
                    <a:pt x="27" y="57"/>
                    <a:pt x="27" y="57"/>
                    <a:pt x="27" y="57"/>
                  </a:cubicBezTo>
                  <a:cubicBezTo>
                    <a:pt x="27" y="57"/>
                    <a:pt x="30" y="71"/>
                    <a:pt x="34" y="90"/>
                  </a:cubicBezTo>
                  <a:cubicBezTo>
                    <a:pt x="29" y="89"/>
                    <a:pt x="23" y="90"/>
                    <a:pt x="18" y="92"/>
                  </a:cubicBezTo>
                  <a:cubicBezTo>
                    <a:pt x="4" y="99"/>
                    <a:pt x="0" y="118"/>
                    <a:pt x="9" y="134"/>
                  </a:cubicBezTo>
                  <a:cubicBezTo>
                    <a:pt x="17" y="150"/>
                    <a:pt x="34" y="158"/>
                    <a:pt x="47" y="152"/>
                  </a:cubicBezTo>
                  <a:cubicBezTo>
                    <a:pt x="54" y="190"/>
                    <a:pt x="61" y="226"/>
                    <a:pt x="61" y="236"/>
                  </a:cubicBezTo>
                  <a:cubicBezTo>
                    <a:pt x="61" y="257"/>
                    <a:pt x="80" y="314"/>
                    <a:pt x="166" y="314"/>
                  </a:cubicBezTo>
                  <a:cubicBezTo>
                    <a:pt x="251" y="314"/>
                    <a:pt x="268" y="264"/>
                    <a:pt x="275" y="217"/>
                  </a:cubicBezTo>
                  <a:cubicBezTo>
                    <a:pt x="278" y="200"/>
                    <a:pt x="281" y="168"/>
                    <a:pt x="284" y="133"/>
                  </a:cubicBezTo>
                  <a:cubicBezTo>
                    <a:pt x="285" y="134"/>
                    <a:pt x="286" y="135"/>
                    <a:pt x="287" y="135"/>
                  </a:cubicBezTo>
                  <a:cubicBezTo>
                    <a:pt x="300" y="142"/>
                    <a:pt x="318" y="135"/>
                    <a:pt x="327" y="118"/>
                  </a:cubicBezTo>
                  <a:cubicBezTo>
                    <a:pt x="335" y="102"/>
                    <a:pt x="331" y="83"/>
                    <a:pt x="318" y="76"/>
                  </a:cubicBezTo>
                  <a:close/>
                </a:path>
              </a:pathLst>
            </a:custGeom>
            <a:solidFill>
              <a:srgbClr val="F6C0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5" name="ïṧļïḍe"/>
            <p:cNvSpPr/>
            <p:nvPr/>
          </p:nvSpPr>
          <p:spPr bwMode="auto">
            <a:xfrm>
              <a:off x="5868988" y="1911350"/>
              <a:ext cx="115888" cy="38100"/>
            </a:xfrm>
            <a:custGeom>
              <a:avLst/>
              <a:gdLst>
                <a:gd name="T0" fmla="*/ 0 w 57"/>
                <a:gd name="T1" fmla="*/ 0 h 19"/>
                <a:gd name="T2" fmla="*/ 57 w 57"/>
                <a:gd name="T3" fmla="*/ 0 h 19"/>
              </a:gdLst>
              <a:ahLst/>
              <a:cxnLst>
                <a:cxn ang="0">
                  <a:pos x="T0" y="T1"/>
                </a:cxn>
                <a:cxn ang="0">
                  <a:pos x="T2" y="T3"/>
                </a:cxn>
              </a:cxnLst>
              <a:rect l="0" t="0" r="r" b="b"/>
              <a:pathLst>
                <a:path w="57" h="19">
                  <a:moveTo>
                    <a:pt x="0" y="0"/>
                  </a:moveTo>
                  <a:cubicBezTo>
                    <a:pt x="0" y="0"/>
                    <a:pt x="27" y="19"/>
                    <a:pt x="57" y="0"/>
                  </a:cubicBezTo>
                </a:path>
              </a:pathLst>
            </a:custGeom>
            <a:noFill/>
            <a:ln w="15875" cap="rnd">
              <a:solidFill>
                <a:srgbClr val="EA8F7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6" name="iS1ïďê"/>
            <p:cNvSpPr/>
            <p:nvPr/>
          </p:nvSpPr>
          <p:spPr bwMode="auto">
            <a:xfrm>
              <a:off x="6094413" y="1897063"/>
              <a:ext cx="115888" cy="36513"/>
            </a:xfrm>
            <a:custGeom>
              <a:avLst/>
              <a:gdLst>
                <a:gd name="T0" fmla="*/ 0 w 57"/>
                <a:gd name="T1" fmla="*/ 0 h 18"/>
                <a:gd name="T2" fmla="*/ 57 w 57"/>
                <a:gd name="T3" fmla="*/ 0 h 18"/>
              </a:gdLst>
              <a:ahLst/>
              <a:cxnLst>
                <a:cxn ang="0">
                  <a:pos x="T0" y="T1"/>
                </a:cxn>
                <a:cxn ang="0">
                  <a:pos x="T2" y="T3"/>
                </a:cxn>
              </a:cxnLst>
              <a:rect l="0" t="0" r="r" b="b"/>
              <a:pathLst>
                <a:path w="57" h="18">
                  <a:moveTo>
                    <a:pt x="0" y="0"/>
                  </a:moveTo>
                  <a:cubicBezTo>
                    <a:pt x="0" y="0"/>
                    <a:pt x="27" y="18"/>
                    <a:pt x="57" y="0"/>
                  </a:cubicBezTo>
                </a:path>
              </a:pathLst>
            </a:custGeom>
            <a:noFill/>
            <a:ln w="15875" cap="rnd">
              <a:solidFill>
                <a:srgbClr val="EA8F7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7" name="îṡ1ïḑê"/>
            <p:cNvSpPr/>
            <p:nvPr/>
          </p:nvSpPr>
          <p:spPr bwMode="auto">
            <a:xfrm>
              <a:off x="6019800" y="1919288"/>
              <a:ext cx="71438" cy="163513"/>
            </a:xfrm>
            <a:custGeom>
              <a:avLst/>
              <a:gdLst>
                <a:gd name="T0" fmla="*/ 5 w 35"/>
                <a:gd name="T1" fmla="*/ 0 h 81"/>
                <a:gd name="T2" fmla="*/ 6 w 35"/>
                <a:gd name="T3" fmla="*/ 48 h 81"/>
                <a:gd name="T4" fmla="*/ 3 w 35"/>
                <a:gd name="T5" fmla="*/ 64 h 81"/>
                <a:gd name="T6" fmla="*/ 16 w 35"/>
                <a:gd name="T7" fmla="*/ 81 h 81"/>
                <a:gd name="T8" fmla="*/ 35 w 35"/>
                <a:gd name="T9" fmla="*/ 74 h 81"/>
              </a:gdLst>
              <a:ahLst/>
              <a:cxnLst>
                <a:cxn ang="0">
                  <a:pos x="T0" y="T1"/>
                </a:cxn>
                <a:cxn ang="0">
                  <a:pos x="T2" y="T3"/>
                </a:cxn>
                <a:cxn ang="0">
                  <a:pos x="T4" y="T5"/>
                </a:cxn>
                <a:cxn ang="0">
                  <a:pos x="T6" y="T7"/>
                </a:cxn>
                <a:cxn ang="0">
                  <a:pos x="T8" y="T9"/>
                </a:cxn>
              </a:cxnLst>
              <a:rect l="0" t="0" r="r" b="b"/>
              <a:pathLst>
                <a:path w="35" h="81">
                  <a:moveTo>
                    <a:pt x="5" y="0"/>
                  </a:moveTo>
                  <a:cubicBezTo>
                    <a:pt x="5" y="0"/>
                    <a:pt x="8" y="36"/>
                    <a:pt x="6" y="48"/>
                  </a:cubicBezTo>
                  <a:cubicBezTo>
                    <a:pt x="6" y="52"/>
                    <a:pt x="4" y="58"/>
                    <a:pt x="3" y="64"/>
                  </a:cubicBezTo>
                  <a:cubicBezTo>
                    <a:pt x="0" y="72"/>
                    <a:pt x="7" y="81"/>
                    <a:pt x="16" y="81"/>
                  </a:cubicBezTo>
                  <a:cubicBezTo>
                    <a:pt x="35" y="74"/>
                    <a:pt x="35" y="74"/>
                    <a:pt x="35" y="74"/>
                  </a:cubicBezTo>
                </a:path>
              </a:pathLst>
            </a:custGeom>
            <a:noFill/>
            <a:ln w="15875" cap="rnd">
              <a:solidFill>
                <a:srgbClr val="EA8F7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8" name="îslíḍé"/>
            <p:cNvSpPr/>
            <p:nvPr/>
          </p:nvSpPr>
          <p:spPr bwMode="auto">
            <a:xfrm>
              <a:off x="5956300" y="2141538"/>
              <a:ext cx="217488" cy="39688"/>
            </a:xfrm>
            <a:custGeom>
              <a:avLst/>
              <a:gdLst>
                <a:gd name="T0" fmla="*/ 0 w 107"/>
                <a:gd name="T1" fmla="*/ 0 h 19"/>
                <a:gd name="T2" fmla="*/ 50 w 107"/>
                <a:gd name="T3" fmla="*/ 19 h 19"/>
                <a:gd name="T4" fmla="*/ 107 w 107"/>
                <a:gd name="T5" fmla="*/ 0 h 19"/>
              </a:gdLst>
              <a:ahLst/>
              <a:cxnLst>
                <a:cxn ang="0">
                  <a:pos x="T0" y="T1"/>
                </a:cxn>
                <a:cxn ang="0">
                  <a:pos x="T2" y="T3"/>
                </a:cxn>
                <a:cxn ang="0">
                  <a:pos x="T4" y="T5"/>
                </a:cxn>
              </a:cxnLst>
              <a:rect l="0" t="0" r="r" b="b"/>
              <a:pathLst>
                <a:path w="107" h="19">
                  <a:moveTo>
                    <a:pt x="0" y="0"/>
                  </a:moveTo>
                  <a:cubicBezTo>
                    <a:pt x="0" y="0"/>
                    <a:pt x="8" y="19"/>
                    <a:pt x="50" y="19"/>
                  </a:cubicBezTo>
                  <a:cubicBezTo>
                    <a:pt x="97" y="19"/>
                    <a:pt x="107" y="0"/>
                    <a:pt x="107" y="0"/>
                  </a:cubicBezTo>
                </a:path>
              </a:pathLst>
            </a:custGeom>
            <a:noFill/>
            <a:ln w="15875" cap="rnd">
              <a:solidFill>
                <a:srgbClr val="EA8F7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79" name="îsḻíḍê"/>
            <p:cNvSpPr/>
            <p:nvPr/>
          </p:nvSpPr>
          <p:spPr bwMode="auto">
            <a:xfrm>
              <a:off x="5726113" y="1798638"/>
              <a:ext cx="376238" cy="533400"/>
            </a:xfrm>
            <a:custGeom>
              <a:avLst/>
              <a:gdLst>
                <a:gd name="T0" fmla="*/ 97 w 186"/>
                <a:gd name="T1" fmla="*/ 182 h 264"/>
                <a:gd name="T2" fmla="*/ 82 w 186"/>
                <a:gd name="T3" fmla="*/ 95 h 264"/>
                <a:gd name="T4" fmla="*/ 43 w 186"/>
                <a:gd name="T5" fmla="*/ 76 h 264"/>
                <a:gd name="T6" fmla="*/ 52 w 186"/>
                <a:gd name="T7" fmla="*/ 32 h 264"/>
                <a:gd name="T8" fmla="*/ 69 w 186"/>
                <a:gd name="T9" fmla="*/ 30 h 264"/>
                <a:gd name="T10" fmla="*/ 63 w 186"/>
                <a:gd name="T11" fmla="*/ 0 h 264"/>
                <a:gd name="T12" fmla="*/ 27 w 186"/>
                <a:gd name="T13" fmla="*/ 7 h 264"/>
                <a:gd name="T14" fmla="*/ 34 w 186"/>
                <a:gd name="T15" fmla="*/ 40 h 264"/>
                <a:gd name="T16" fmla="*/ 17 w 186"/>
                <a:gd name="T17" fmla="*/ 42 h 264"/>
                <a:gd name="T18" fmla="*/ 8 w 186"/>
                <a:gd name="T19" fmla="*/ 84 h 264"/>
                <a:gd name="T20" fmla="*/ 46 w 186"/>
                <a:gd name="T21" fmla="*/ 102 h 264"/>
                <a:gd name="T22" fmla="*/ 60 w 186"/>
                <a:gd name="T23" fmla="*/ 186 h 264"/>
                <a:gd name="T24" fmla="*/ 165 w 186"/>
                <a:gd name="T25" fmla="*/ 264 h 264"/>
                <a:gd name="T26" fmla="*/ 186 w 186"/>
                <a:gd name="T27" fmla="*/ 263 h 264"/>
                <a:gd name="T28" fmla="*/ 97 w 186"/>
                <a:gd name="T29" fmla="*/ 18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264">
                  <a:moveTo>
                    <a:pt x="97" y="182"/>
                  </a:moveTo>
                  <a:cubicBezTo>
                    <a:pt x="97" y="172"/>
                    <a:pt x="90" y="134"/>
                    <a:pt x="82" y="95"/>
                  </a:cubicBezTo>
                  <a:cubicBezTo>
                    <a:pt x="69" y="101"/>
                    <a:pt x="51" y="93"/>
                    <a:pt x="43" y="76"/>
                  </a:cubicBezTo>
                  <a:cubicBezTo>
                    <a:pt x="34" y="59"/>
                    <a:pt x="38" y="40"/>
                    <a:pt x="52" y="32"/>
                  </a:cubicBezTo>
                  <a:cubicBezTo>
                    <a:pt x="57" y="29"/>
                    <a:pt x="63" y="29"/>
                    <a:pt x="69" y="30"/>
                  </a:cubicBezTo>
                  <a:cubicBezTo>
                    <a:pt x="66" y="16"/>
                    <a:pt x="64" y="5"/>
                    <a:pt x="63" y="0"/>
                  </a:cubicBezTo>
                  <a:cubicBezTo>
                    <a:pt x="27" y="7"/>
                    <a:pt x="27" y="7"/>
                    <a:pt x="27" y="7"/>
                  </a:cubicBezTo>
                  <a:cubicBezTo>
                    <a:pt x="27" y="7"/>
                    <a:pt x="30" y="21"/>
                    <a:pt x="34" y="40"/>
                  </a:cubicBezTo>
                  <a:cubicBezTo>
                    <a:pt x="28" y="39"/>
                    <a:pt x="22" y="40"/>
                    <a:pt x="17" y="42"/>
                  </a:cubicBezTo>
                  <a:cubicBezTo>
                    <a:pt x="4" y="49"/>
                    <a:pt x="0" y="68"/>
                    <a:pt x="8" y="84"/>
                  </a:cubicBezTo>
                  <a:cubicBezTo>
                    <a:pt x="17" y="100"/>
                    <a:pt x="33" y="108"/>
                    <a:pt x="46" y="102"/>
                  </a:cubicBezTo>
                  <a:cubicBezTo>
                    <a:pt x="54" y="140"/>
                    <a:pt x="60" y="176"/>
                    <a:pt x="60" y="186"/>
                  </a:cubicBezTo>
                  <a:cubicBezTo>
                    <a:pt x="60" y="207"/>
                    <a:pt x="79" y="264"/>
                    <a:pt x="165" y="264"/>
                  </a:cubicBezTo>
                  <a:cubicBezTo>
                    <a:pt x="173" y="264"/>
                    <a:pt x="180" y="264"/>
                    <a:pt x="186" y="263"/>
                  </a:cubicBezTo>
                  <a:cubicBezTo>
                    <a:pt x="114" y="255"/>
                    <a:pt x="97" y="203"/>
                    <a:pt x="97" y="182"/>
                  </a:cubicBezTo>
                  <a:close/>
                </a:path>
              </a:pathLst>
            </a:custGeom>
            <a:gradFill>
              <a:gsLst>
                <a:gs pos="0">
                  <a:srgbClr val="FFEEA6">
                    <a:alpha val="38000"/>
                  </a:srgbClr>
                </a:gs>
                <a:gs pos="100000">
                  <a:srgbClr val="FFEEA6"/>
                </a:gs>
              </a:gsLst>
              <a:lin ang="16200000" scaled="0"/>
            </a:gradFill>
            <a:ln>
              <a:noFill/>
            </a:ln>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80" name="ïšḷidê"/>
            <p:cNvSpPr/>
            <p:nvPr/>
          </p:nvSpPr>
          <p:spPr bwMode="auto">
            <a:xfrm>
              <a:off x="5597525" y="1301750"/>
              <a:ext cx="850900" cy="579438"/>
            </a:xfrm>
            <a:custGeom>
              <a:avLst/>
              <a:gdLst>
                <a:gd name="T0" fmla="*/ 46 w 419"/>
                <a:gd name="T1" fmla="*/ 115 h 286"/>
                <a:gd name="T2" fmla="*/ 39 w 419"/>
                <a:gd name="T3" fmla="*/ 131 h 286"/>
                <a:gd name="T4" fmla="*/ 42 w 419"/>
                <a:gd name="T5" fmla="*/ 229 h 286"/>
                <a:gd name="T6" fmla="*/ 102 w 419"/>
                <a:gd name="T7" fmla="*/ 286 h 286"/>
                <a:gd name="T8" fmla="*/ 155 w 419"/>
                <a:gd name="T9" fmla="*/ 250 h 286"/>
                <a:gd name="T10" fmla="*/ 274 w 419"/>
                <a:gd name="T11" fmla="*/ 230 h 286"/>
                <a:gd name="T12" fmla="*/ 308 w 419"/>
                <a:gd name="T13" fmla="*/ 233 h 286"/>
                <a:gd name="T14" fmla="*/ 338 w 419"/>
                <a:gd name="T15" fmla="*/ 250 h 286"/>
                <a:gd name="T16" fmla="*/ 365 w 419"/>
                <a:gd name="T17" fmla="*/ 81 h 286"/>
                <a:gd name="T18" fmla="*/ 326 w 419"/>
                <a:gd name="T19" fmla="*/ 60 h 286"/>
                <a:gd name="T20" fmla="*/ 326 w 419"/>
                <a:gd name="T21" fmla="*/ 60 h 286"/>
                <a:gd name="T22" fmla="*/ 169 w 419"/>
                <a:gd name="T23" fmla="*/ 60 h 286"/>
                <a:gd name="T24" fmla="*/ 100 w 419"/>
                <a:gd name="T25" fmla="*/ 93 h 286"/>
                <a:gd name="T26" fmla="*/ 46 w 419"/>
                <a:gd name="T27"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9" h="286">
                  <a:moveTo>
                    <a:pt x="46" y="115"/>
                  </a:moveTo>
                  <a:cubicBezTo>
                    <a:pt x="45" y="121"/>
                    <a:pt x="43" y="126"/>
                    <a:pt x="39" y="131"/>
                  </a:cubicBezTo>
                  <a:cubicBezTo>
                    <a:pt x="25" y="150"/>
                    <a:pt x="0" y="193"/>
                    <a:pt x="42" y="229"/>
                  </a:cubicBezTo>
                  <a:cubicBezTo>
                    <a:pt x="96" y="276"/>
                    <a:pt x="69" y="286"/>
                    <a:pt x="102" y="286"/>
                  </a:cubicBezTo>
                  <a:cubicBezTo>
                    <a:pt x="136" y="286"/>
                    <a:pt x="155" y="250"/>
                    <a:pt x="155" y="250"/>
                  </a:cubicBezTo>
                  <a:cubicBezTo>
                    <a:pt x="155" y="250"/>
                    <a:pt x="215" y="266"/>
                    <a:pt x="274" y="230"/>
                  </a:cubicBezTo>
                  <a:cubicBezTo>
                    <a:pt x="285" y="223"/>
                    <a:pt x="298" y="224"/>
                    <a:pt x="308" y="233"/>
                  </a:cubicBezTo>
                  <a:cubicBezTo>
                    <a:pt x="316" y="240"/>
                    <a:pt x="327" y="248"/>
                    <a:pt x="338" y="250"/>
                  </a:cubicBezTo>
                  <a:cubicBezTo>
                    <a:pt x="360" y="254"/>
                    <a:pt x="419" y="169"/>
                    <a:pt x="365" y="81"/>
                  </a:cubicBezTo>
                  <a:cubicBezTo>
                    <a:pt x="357" y="67"/>
                    <a:pt x="342" y="60"/>
                    <a:pt x="326" y="60"/>
                  </a:cubicBezTo>
                  <a:cubicBezTo>
                    <a:pt x="326" y="60"/>
                    <a:pt x="326" y="60"/>
                    <a:pt x="326" y="60"/>
                  </a:cubicBezTo>
                  <a:cubicBezTo>
                    <a:pt x="326" y="60"/>
                    <a:pt x="205" y="0"/>
                    <a:pt x="169" y="60"/>
                  </a:cubicBezTo>
                  <a:cubicBezTo>
                    <a:pt x="169" y="60"/>
                    <a:pt x="95" y="50"/>
                    <a:pt x="100" y="93"/>
                  </a:cubicBezTo>
                  <a:cubicBezTo>
                    <a:pt x="100" y="93"/>
                    <a:pt x="51" y="102"/>
                    <a:pt x="46" y="115"/>
                  </a:cubicBezTo>
                  <a:close/>
                </a:path>
              </a:pathLst>
            </a:custGeom>
            <a:solidFill>
              <a:srgbClr val="CE4F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81" name="iŝḻíďe"/>
            <p:cNvSpPr/>
            <p:nvPr/>
          </p:nvSpPr>
          <p:spPr bwMode="auto">
            <a:xfrm>
              <a:off x="5597525" y="1363663"/>
              <a:ext cx="493713" cy="517525"/>
            </a:xfrm>
            <a:custGeom>
              <a:avLst/>
              <a:gdLst>
                <a:gd name="T0" fmla="*/ 75 w 243"/>
                <a:gd name="T1" fmla="*/ 198 h 255"/>
                <a:gd name="T2" fmla="*/ 73 w 243"/>
                <a:gd name="T3" fmla="*/ 100 h 255"/>
                <a:gd name="T4" fmla="*/ 80 w 243"/>
                <a:gd name="T5" fmla="*/ 84 h 255"/>
                <a:gd name="T6" fmla="*/ 134 w 243"/>
                <a:gd name="T7" fmla="*/ 62 h 255"/>
                <a:gd name="T8" fmla="*/ 203 w 243"/>
                <a:gd name="T9" fmla="*/ 29 h 255"/>
                <a:gd name="T10" fmla="*/ 243 w 243"/>
                <a:gd name="T11" fmla="*/ 3 h 255"/>
                <a:gd name="T12" fmla="*/ 169 w 243"/>
                <a:gd name="T13" fmla="*/ 29 h 255"/>
                <a:gd name="T14" fmla="*/ 100 w 243"/>
                <a:gd name="T15" fmla="*/ 62 h 255"/>
                <a:gd name="T16" fmla="*/ 46 w 243"/>
                <a:gd name="T17" fmla="*/ 84 h 255"/>
                <a:gd name="T18" fmla="*/ 39 w 243"/>
                <a:gd name="T19" fmla="*/ 100 h 255"/>
                <a:gd name="T20" fmla="*/ 41 w 243"/>
                <a:gd name="T21" fmla="*/ 198 h 255"/>
                <a:gd name="T22" fmla="*/ 102 w 243"/>
                <a:gd name="T23" fmla="*/ 255 h 255"/>
                <a:gd name="T24" fmla="*/ 119 w 243"/>
                <a:gd name="T25" fmla="*/ 252 h 255"/>
                <a:gd name="T26" fmla="*/ 75 w 243"/>
                <a:gd name="T27" fmla="*/ 19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255">
                  <a:moveTo>
                    <a:pt x="75" y="198"/>
                  </a:moveTo>
                  <a:cubicBezTo>
                    <a:pt x="34" y="162"/>
                    <a:pt x="58" y="119"/>
                    <a:pt x="73" y="100"/>
                  </a:cubicBezTo>
                  <a:cubicBezTo>
                    <a:pt x="76" y="95"/>
                    <a:pt x="78" y="90"/>
                    <a:pt x="80" y="84"/>
                  </a:cubicBezTo>
                  <a:cubicBezTo>
                    <a:pt x="84" y="71"/>
                    <a:pt x="134" y="62"/>
                    <a:pt x="134" y="62"/>
                  </a:cubicBezTo>
                  <a:cubicBezTo>
                    <a:pt x="129" y="19"/>
                    <a:pt x="203" y="29"/>
                    <a:pt x="203" y="29"/>
                  </a:cubicBezTo>
                  <a:cubicBezTo>
                    <a:pt x="212" y="13"/>
                    <a:pt x="226" y="6"/>
                    <a:pt x="243" y="3"/>
                  </a:cubicBezTo>
                  <a:cubicBezTo>
                    <a:pt x="214" y="0"/>
                    <a:pt x="184" y="4"/>
                    <a:pt x="169" y="29"/>
                  </a:cubicBezTo>
                  <a:cubicBezTo>
                    <a:pt x="169" y="29"/>
                    <a:pt x="95" y="19"/>
                    <a:pt x="100" y="62"/>
                  </a:cubicBezTo>
                  <a:cubicBezTo>
                    <a:pt x="100" y="62"/>
                    <a:pt x="50" y="71"/>
                    <a:pt x="46" y="84"/>
                  </a:cubicBezTo>
                  <a:cubicBezTo>
                    <a:pt x="44" y="90"/>
                    <a:pt x="42" y="95"/>
                    <a:pt x="39" y="100"/>
                  </a:cubicBezTo>
                  <a:cubicBezTo>
                    <a:pt x="24" y="119"/>
                    <a:pt x="0" y="162"/>
                    <a:pt x="41" y="198"/>
                  </a:cubicBezTo>
                  <a:cubicBezTo>
                    <a:pt x="96" y="245"/>
                    <a:pt x="69" y="255"/>
                    <a:pt x="102" y="255"/>
                  </a:cubicBezTo>
                  <a:cubicBezTo>
                    <a:pt x="108" y="255"/>
                    <a:pt x="114" y="253"/>
                    <a:pt x="119" y="252"/>
                  </a:cubicBezTo>
                  <a:cubicBezTo>
                    <a:pt x="112" y="246"/>
                    <a:pt x="114" y="231"/>
                    <a:pt x="75" y="198"/>
                  </a:cubicBezTo>
                  <a:close/>
                </a:path>
              </a:pathLst>
            </a:custGeom>
            <a:gradFill>
              <a:gsLst>
                <a:gs pos="0">
                  <a:srgbClr val="FFEEA6">
                    <a:alpha val="73000"/>
                  </a:srgbClr>
                </a:gs>
                <a:gs pos="100000">
                  <a:srgbClr val="FFEEA6"/>
                </a:gs>
              </a:gsLst>
              <a:lin ang="5400000" scaled="0"/>
            </a:gradFill>
            <a:ln>
              <a:noFill/>
            </a:ln>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82" name="ïşļîḍe"/>
            <p:cNvSpPr/>
            <p:nvPr/>
          </p:nvSpPr>
          <p:spPr bwMode="auto">
            <a:xfrm>
              <a:off x="4856162" y="2335213"/>
              <a:ext cx="1028700" cy="2420938"/>
            </a:xfrm>
            <a:custGeom>
              <a:avLst/>
              <a:gdLst>
                <a:gd name="T0" fmla="*/ 277 w 507"/>
                <a:gd name="T1" fmla="*/ 1178 h 1195"/>
                <a:gd name="T2" fmla="*/ 62 w 507"/>
                <a:gd name="T3" fmla="*/ 648 h 1195"/>
                <a:gd name="T4" fmla="*/ 507 w 507"/>
                <a:gd name="T5" fmla="*/ 13 h 1195"/>
                <a:gd name="T6" fmla="*/ 507 w 507"/>
                <a:gd name="T7" fmla="*/ 0 h 1195"/>
                <a:gd name="T8" fmla="*/ 28 w 507"/>
                <a:gd name="T9" fmla="*/ 648 h 1195"/>
                <a:gd name="T10" fmla="*/ 243 w 507"/>
                <a:gd name="T11" fmla="*/ 1178 h 1195"/>
                <a:gd name="T12" fmla="*/ 286 w 507"/>
                <a:gd name="T13" fmla="*/ 1190 h 1195"/>
                <a:gd name="T14" fmla="*/ 337 w 507"/>
                <a:gd name="T15" fmla="*/ 1195 h 1195"/>
                <a:gd name="T16" fmla="*/ 340 w 507"/>
                <a:gd name="T17" fmla="*/ 1192 h 1195"/>
                <a:gd name="T18" fmla="*/ 320 w 507"/>
                <a:gd name="T19" fmla="*/ 1190 h 1195"/>
                <a:gd name="T20" fmla="*/ 277 w 507"/>
                <a:gd name="T21" fmla="*/ 117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1195">
                  <a:moveTo>
                    <a:pt x="277" y="1178"/>
                  </a:moveTo>
                  <a:cubicBezTo>
                    <a:pt x="210" y="1145"/>
                    <a:pt x="34" y="1023"/>
                    <a:pt x="62" y="648"/>
                  </a:cubicBezTo>
                  <a:cubicBezTo>
                    <a:pt x="92" y="229"/>
                    <a:pt x="399" y="60"/>
                    <a:pt x="507" y="13"/>
                  </a:cubicBezTo>
                  <a:cubicBezTo>
                    <a:pt x="507" y="0"/>
                    <a:pt x="507" y="0"/>
                    <a:pt x="507" y="0"/>
                  </a:cubicBezTo>
                  <a:cubicBezTo>
                    <a:pt x="469" y="13"/>
                    <a:pt x="63" y="163"/>
                    <a:pt x="28" y="648"/>
                  </a:cubicBezTo>
                  <a:cubicBezTo>
                    <a:pt x="0" y="1023"/>
                    <a:pt x="176" y="1145"/>
                    <a:pt x="243" y="1178"/>
                  </a:cubicBezTo>
                  <a:cubicBezTo>
                    <a:pt x="257" y="1185"/>
                    <a:pt x="271" y="1189"/>
                    <a:pt x="286" y="1190"/>
                  </a:cubicBezTo>
                  <a:cubicBezTo>
                    <a:pt x="337" y="1195"/>
                    <a:pt x="337" y="1195"/>
                    <a:pt x="337" y="1195"/>
                  </a:cubicBezTo>
                  <a:cubicBezTo>
                    <a:pt x="340" y="1192"/>
                    <a:pt x="340" y="1192"/>
                    <a:pt x="340" y="1192"/>
                  </a:cubicBezTo>
                  <a:cubicBezTo>
                    <a:pt x="320" y="1190"/>
                    <a:pt x="320" y="1190"/>
                    <a:pt x="320" y="1190"/>
                  </a:cubicBezTo>
                  <a:cubicBezTo>
                    <a:pt x="305" y="1189"/>
                    <a:pt x="291" y="1185"/>
                    <a:pt x="277" y="1178"/>
                  </a:cubicBezTo>
                  <a:close/>
                </a:path>
              </a:pathLst>
            </a:custGeom>
            <a:solidFill>
              <a:srgbClr val="FFEE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sp>
          <p:nvSpPr>
            <p:cNvPr id="83" name="iş1ídè"/>
            <p:cNvSpPr/>
            <p:nvPr/>
          </p:nvSpPr>
          <p:spPr bwMode="auto">
            <a:xfrm>
              <a:off x="5842000" y="2309813"/>
              <a:ext cx="227013" cy="252413"/>
            </a:xfrm>
            <a:custGeom>
              <a:avLst/>
              <a:gdLst>
                <a:gd name="T0" fmla="*/ 35 w 112"/>
                <a:gd name="T1" fmla="*/ 0 h 124"/>
                <a:gd name="T2" fmla="*/ 112 w 112"/>
                <a:gd name="T3" fmla="*/ 79 h 124"/>
                <a:gd name="T4" fmla="*/ 44 w 112"/>
                <a:gd name="T5" fmla="*/ 124 h 124"/>
                <a:gd name="T6" fmla="*/ 0 w 112"/>
                <a:gd name="T7" fmla="*/ 14 h 124"/>
                <a:gd name="T8" fmla="*/ 16 w 112"/>
                <a:gd name="T9" fmla="*/ 7 h 124"/>
                <a:gd name="T10" fmla="*/ 35 w 112"/>
                <a:gd name="T11" fmla="*/ 0 h 124"/>
              </a:gdLst>
              <a:ahLst/>
              <a:cxnLst>
                <a:cxn ang="0">
                  <a:pos x="T0" y="T1"/>
                </a:cxn>
                <a:cxn ang="0">
                  <a:pos x="T2" y="T3"/>
                </a:cxn>
                <a:cxn ang="0">
                  <a:pos x="T4" y="T5"/>
                </a:cxn>
                <a:cxn ang="0">
                  <a:pos x="T6" y="T7"/>
                </a:cxn>
                <a:cxn ang="0">
                  <a:pos x="T8" y="T9"/>
                </a:cxn>
                <a:cxn ang="0">
                  <a:pos x="T10" y="T11"/>
                </a:cxn>
              </a:cxnLst>
              <a:rect l="0" t="0" r="r" b="b"/>
              <a:pathLst>
                <a:path w="112" h="124">
                  <a:moveTo>
                    <a:pt x="35" y="0"/>
                  </a:moveTo>
                  <a:cubicBezTo>
                    <a:pt x="112" y="79"/>
                    <a:pt x="112" y="79"/>
                    <a:pt x="112" y="79"/>
                  </a:cubicBezTo>
                  <a:cubicBezTo>
                    <a:pt x="44" y="124"/>
                    <a:pt x="44" y="124"/>
                    <a:pt x="44" y="124"/>
                  </a:cubicBezTo>
                  <a:cubicBezTo>
                    <a:pt x="0" y="14"/>
                    <a:pt x="0" y="14"/>
                    <a:pt x="0" y="14"/>
                  </a:cubicBezTo>
                  <a:cubicBezTo>
                    <a:pt x="0" y="14"/>
                    <a:pt x="12" y="9"/>
                    <a:pt x="16" y="7"/>
                  </a:cubicBezTo>
                  <a:cubicBezTo>
                    <a:pt x="21" y="5"/>
                    <a:pt x="35"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Normal" panose="020B0400000000000000" charset="-122"/>
                <a:ea typeface="思源黑体 Normal" panose="020B0400000000000000" charset="-122"/>
              </a:endParaRPr>
            </a:p>
          </p:txBody>
        </p:sp>
      </p:grpSp>
      <p:sp>
        <p:nvSpPr>
          <p:cNvPr id="84" name="椭圆形标注 83"/>
          <p:cNvSpPr/>
          <p:nvPr/>
        </p:nvSpPr>
        <p:spPr>
          <a:xfrm rot="2400000">
            <a:off x="8725535" y="3125470"/>
            <a:ext cx="1617345" cy="912495"/>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薪资？</a:t>
            </a:r>
            <a:endPar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p:txBody>
      </p:sp>
      <p:sp>
        <p:nvSpPr>
          <p:cNvPr id="85" name="椭圆形标注 84"/>
          <p:cNvSpPr/>
          <p:nvPr/>
        </p:nvSpPr>
        <p:spPr>
          <a:xfrm rot="19920000" flipH="1">
            <a:off x="2138680" y="2729865"/>
            <a:ext cx="1577340" cy="889635"/>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地域？</a:t>
            </a:r>
            <a:endPar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p:txBody>
      </p:sp>
      <p:sp>
        <p:nvSpPr>
          <p:cNvPr id="86" name="椭圆形标注 85"/>
          <p:cNvSpPr/>
          <p:nvPr/>
        </p:nvSpPr>
        <p:spPr>
          <a:xfrm flipH="1">
            <a:off x="4004945" y="1628140"/>
            <a:ext cx="1988185" cy="112141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行业前景？</a:t>
            </a:r>
            <a:endPar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p:txBody>
      </p:sp>
      <p:sp>
        <p:nvSpPr>
          <p:cNvPr id="87" name="椭圆形标注 86"/>
          <p:cNvSpPr/>
          <p:nvPr/>
        </p:nvSpPr>
        <p:spPr>
          <a:xfrm rot="1380000">
            <a:off x="6737985" y="1759585"/>
            <a:ext cx="1988185" cy="112141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成长空间？</a:t>
            </a:r>
            <a:endPar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p:txBody>
      </p:sp>
      <p:sp>
        <p:nvSpPr>
          <p:cNvPr id="88" name="椭圆形标注 87"/>
          <p:cNvSpPr/>
          <p:nvPr/>
        </p:nvSpPr>
        <p:spPr>
          <a:xfrm rot="4020000">
            <a:off x="9770745" y="4686300"/>
            <a:ext cx="1138555" cy="73660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a:t>
            </a:r>
            <a:endParaRPr lang="en-US" altLang="zh-CN"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p:txBody>
      </p:sp>
      <p:sp>
        <p:nvSpPr>
          <p:cNvPr id="89" name="椭圆形标注 88"/>
          <p:cNvSpPr/>
          <p:nvPr/>
        </p:nvSpPr>
        <p:spPr>
          <a:xfrm rot="17340000" flipH="1">
            <a:off x="1096645" y="4324985"/>
            <a:ext cx="1537970" cy="1020445"/>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rPr>
              <a:t>兴趣？</a:t>
            </a:r>
            <a:endParaRPr lang="zh-CN" altLang="en-US" sz="2000" b="1" spc="100">
              <a:solidFill>
                <a:schemeClr val="bg1"/>
              </a:solidFill>
              <a:effectLst>
                <a:outerShdw blurRad="38100" dist="38100" dir="2700000" algn="tl">
                  <a:srgbClr val="000000">
                    <a:alpha val="43137"/>
                  </a:srgbClr>
                </a:outerShdw>
              </a:effectLst>
              <a:uFillTx/>
              <a:latin typeface="思源黑体 Normal" panose="020B0400000000000000" charset="-122"/>
              <a:ea typeface="思源黑体 Normal" panose="020B0400000000000000"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影响择业定位的主观因素</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416" name="ïṥlíde"/>
          <p:cNvGrpSpPr/>
          <p:nvPr/>
        </p:nvGrpSpPr>
        <p:grpSpPr>
          <a:xfrm rot="0">
            <a:off x="930275" y="1729740"/>
            <a:ext cx="2908300" cy="1381760"/>
            <a:chOff x="669925" y="1758275"/>
            <a:chExt cx="3112651" cy="1381721"/>
          </a:xfrm>
        </p:grpSpPr>
        <p:sp>
          <p:nvSpPr>
            <p:cNvPr id="417" name="îslîḑé"/>
            <p:cNvSpPr txBox="1"/>
            <p:nvPr/>
          </p:nvSpPr>
          <p:spPr>
            <a:xfrm>
              <a:off x="669925" y="2205039"/>
              <a:ext cx="3112651" cy="93495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spcBef>
                  <a:spcPct val="0"/>
                </a:spcBef>
              </a:pP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rPr>
                <a:t>霍兰德职业兴趣理论</a:t>
              </a:r>
              <a:endParaRPr lang="zh-CN" altLang="en-US" sz="1600" spc="100" dirty="0">
                <a:solidFill>
                  <a:schemeClr val="tx1">
                    <a:lumMod val="85000"/>
                    <a:lumOff val="15000"/>
                  </a:schemeClr>
                </a:solidFill>
                <a:latin typeface="思源黑体 Normal" panose="020B0400000000000000" charset="-122"/>
                <a:ea typeface="思源黑体 Normal" panose="020B0400000000000000" charset="-122"/>
              </a:endParaRPr>
            </a:p>
          </p:txBody>
        </p:sp>
        <p:sp>
          <p:nvSpPr>
            <p:cNvPr id="418" name="îŝḻidê"/>
            <p:cNvSpPr/>
            <p:nvPr/>
          </p:nvSpPr>
          <p:spPr>
            <a:xfrm>
              <a:off x="669925" y="1758275"/>
              <a:ext cx="3112651"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r"/>
              <a:r>
                <a:rPr lang="en-US" altLang="zh-CN" spc="100" dirty="0">
                  <a:latin typeface="思源黑体 Normal" panose="020B0400000000000000" charset="-122"/>
                  <a:ea typeface="思源黑体 Normal" panose="020B0400000000000000" charset="-122"/>
                </a:rPr>
                <a:t>兴趣因素</a:t>
              </a:r>
              <a:endParaRPr lang="en-US" altLang="zh-CN" spc="100" dirty="0">
                <a:latin typeface="思源黑体 Normal" panose="020B0400000000000000" charset="-122"/>
                <a:ea typeface="思源黑体 Normal" panose="020B0400000000000000" charset="-122"/>
              </a:endParaRPr>
            </a:p>
          </p:txBody>
        </p:sp>
      </p:grpSp>
      <p:grpSp>
        <p:nvGrpSpPr>
          <p:cNvPr id="422" name="ïsliḓé"/>
          <p:cNvGrpSpPr/>
          <p:nvPr/>
        </p:nvGrpSpPr>
        <p:grpSpPr>
          <a:xfrm rot="0">
            <a:off x="565149" y="4680585"/>
            <a:ext cx="3273426" cy="1381760"/>
            <a:chOff x="279144" y="1758275"/>
            <a:chExt cx="3503432" cy="1381721"/>
          </a:xfrm>
        </p:grpSpPr>
        <p:sp>
          <p:nvSpPr>
            <p:cNvPr id="423" name="îşḻïḑê"/>
            <p:cNvSpPr txBox="1"/>
            <p:nvPr/>
          </p:nvSpPr>
          <p:spPr>
            <a:xfrm>
              <a:off x="279144" y="2205302"/>
              <a:ext cx="3503431" cy="934694"/>
            </a:xfrm>
            <a:prstGeom prst="rect">
              <a:avLst/>
            </a:prstGeom>
            <a:noFill/>
            <a:ln>
              <a:noFill/>
            </a:ln>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spcBef>
                  <a:spcPct val="0"/>
                </a:spcBef>
              </a:pP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rPr>
                <a:t>成就感、美感、挑战、健康、收入和财富、独立性、权利</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rPr>
                <a:t>……</a:t>
              </a:r>
              <a:endParaRPr lang="en-US" altLang="zh-CN" sz="1600" spc="100" dirty="0">
                <a:solidFill>
                  <a:schemeClr val="tx1">
                    <a:lumMod val="85000"/>
                    <a:lumOff val="15000"/>
                  </a:schemeClr>
                </a:solidFill>
                <a:latin typeface="思源黑体 Normal" panose="020B0400000000000000" charset="-122"/>
                <a:ea typeface="思源黑体 Normal" panose="020B0400000000000000" charset="-122"/>
              </a:endParaRPr>
            </a:p>
          </p:txBody>
        </p:sp>
        <p:sp>
          <p:nvSpPr>
            <p:cNvPr id="424" name="ïşḻîḍè"/>
            <p:cNvSpPr/>
            <p:nvPr/>
          </p:nvSpPr>
          <p:spPr>
            <a:xfrm>
              <a:off x="669925" y="1758275"/>
              <a:ext cx="3112651"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r"/>
              <a:r>
                <a:rPr lang="en-US" altLang="zh-CN" spc="100" dirty="0">
                  <a:latin typeface="思源黑体 Normal" panose="020B0400000000000000" charset="-122"/>
                  <a:ea typeface="思源黑体 Normal" panose="020B0400000000000000" charset="-122"/>
                </a:rPr>
                <a:t>价值观因素</a:t>
              </a:r>
              <a:endParaRPr lang="en-US" altLang="zh-CN" spc="100" dirty="0">
                <a:latin typeface="思源黑体 Normal" panose="020B0400000000000000" charset="-122"/>
                <a:ea typeface="思源黑体 Normal" panose="020B0400000000000000" charset="-122"/>
              </a:endParaRPr>
            </a:p>
          </p:txBody>
        </p:sp>
      </p:grpSp>
      <p:grpSp>
        <p:nvGrpSpPr>
          <p:cNvPr id="7" name="组合 6"/>
          <p:cNvGrpSpPr/>
          <p:nvPr/>
        </p:nvGrpSpPr>
        <p:grpSpPr>
          <a:xfrm>
            <a:off x="3980815" y="1660525"/>
            <a:ext cx="4235450" cy="4235450"/>
            <a:chOff x="5864" y="2318"/>
            <a:chExt cx="7372" cy="7372"/>
          </a:xfrm>
        </p:grpSpPr>
        <p:grpSp>
          <p:nvGrpSpPr>
            <p:cNvPr id="396" name="íṥļîdé"/>
            <p:cNvGrpSpPr/>
            <p:nvPr/>
          </p:nvGrpSpPr>
          <p:grpSpPr>
            <a:xfrm rot="0">
              <a:off x="5864" y="2318"/>
              <a:ext cx="7373" cy="7373"/>
              <a:chOff x="3754948" y="1087949"/>
              <a:chExt cx="4682104" cy="4682103"/>
            </a:xfrm>
          </p:grpSpPr>
          <p:sp>
            <p:nvSpPr>
              <p:cNvPr id="6" name="iṧḷíḍe"/>
              <p:cNvSpPr/>
              <p:nvPr/>
            </p:nvSpPr>
            <p:spPr>
              <a:xfrm>
                <a:off x="3754948" y="1087949"/>
                <a:ext cx="4682104" cy="4682103"/>
              </a:xfrm>
              <a:prstGeom prst="donut">
                <a:avLst>
                  <a:gd name="adj" fmla="val 21523"/>
                </a:avLst>
              </a:prstGeom>
              <a:solidFill>
                <a:srgbClr val="D3DCDD"/>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156" name="ïSļïḑe"/>
              <p:cNvSpPr/>
              <p:nvPr/>
            </p:nvSpPr>
            <p:spPr>
              <a:xfrm>
                <a:off x="4210050" y="154305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grpSp>
            <p:nvGrpSpPr>
              <p:cNvPr id="283" name="ïslïď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p:nvPr/>
            </p:nvGrpSpPr>
            <p:grpSpPr>
              <a:xfrm>
                <a:off x="4521637" y="1798828"/>
                <a:ext cx="3148726" cy="3302788"/>
                <a:chOff x="3878263" y="1081088"/>
                <a:chExt cx="4445001" cy="4662488"/>
              </a:xfrm>
            </p:grpSpPr>
            <p:sp>
              <p:nvSpPr>
                <p:cNvPr id="284" name="íŝlîḑé"/>
                <p:cNvSpPr/>
                <p:nvPr/>
              </p:nvSpPr>
              <p:spPr bwMode="auto">
                <a:xfrm>
                  <a:off x="3930651" y="1179513"/>
                  <a:ext cx="4392613" cy="4564063"/>
                </a:xfrm>
                <a:custGeom>
                  <a:avLst/>
                  <a:gdLst>
                    <a:gd name="T0" fmla="*/ 1563 w 1566"/>
                    <a:gd name="T1" fmla="*/ 734 h 1630"/>
                    <a:gd name="T2" fmla="*/ 1480 w 1566"/>
                    <a:gd name="T3" fmla="*/ 612 h 1630"/>
                    <a:gd name="T4" fmla="*/ 1480 w 1566"/>
                    <a:gd name="T5" fmla="*/ 612 h 1630"/>
                    <a:gd name="T6" fmla="*/ 1470 w 1566"/>
                    <a:gd name="T7" fmla="*/ 605 h 1630"/>
                    <a:gd name="T8" fmla="*/ 1399 w 1566"/>
                    <a:gd name="T9" fmla="*/ 581 h 1630"/>
                    <a:gd name="T10" fmla="*/ 1394 w 1566"/>
                    <a:gd name="T11" fmla="*/ 539 h 1630"/>
                    <a:gd name="T12" fmla="*/ 1396 w 1566"/>
                    <a:gd name="T13" fmla="*/ 527 h 1630"/>
                    <a:gd name="T14" fmla="*/ 1394 w 1566"/>
                    <a:gd name="T15" fmla="*/ 507 h 1630"/>
                    <a:gd name="T16" fmla="*/ 1388 w 1566"/>
                    <a:gd name="T17" fmla="*/ 494 h 1630"/>
                    <a:gd name="T18" fmla="*/ 1380 w 1566"/>
                    <a:gd name="T19" fmla="*/ 485 h 1630"/>
                    <a:gd name="T20" fmla="*/ 1369 w 1566"/>
                    <a:gd name="T21" fmla="*/ 477 h 1630"/>
                    <a:gd name="T22" fmla="*/ 1368 w 1566"/>
                    <a:gd name="T23" fmla="*/ 478 h 1630"/>
                    <a:gd name="T24" fmla="*/ 1374 w 1566"/>
                    <a:gd name="T25" fmla="*/ 490 h 1630"/>
                    <a:gd name="T26" fmla="*/ 1377 w 1566"/>
                    <a:gd name="T27" fmla="*/ 499 h 1630"/>
                    <a:gd name="T28" fmla="*/ 1378 w 1566"/>
                    <a:gd name="T29" fmla="*/ 521 h 1630"/>
                    <a:gd name="T30" fmla="*/ 722 w 1566"/>
                    <a:gd name="T31" fmla="*/ 110 h 1630"/>
                    <a:gd name="T32" fmla="*/ 495 w 1566"/>
                    <a:gd name="T33" fmla="*/ 127 h 1630"/>
                    <a:gd name="T34" fmla="*/ 247 w 1566"/>
                    <a:gd name="T35" fmla="*/ 153 h 1630"/>
                    <a:gd name="T36" fmla="*/ 0 w 1566"/>
                    <a:gd name="T37" fmla="*/ 832 h 1630"/>
                    <a:gd name="T38" fmla="*/ 558 w 1566"/>
                    <a:gd name="T39" fmla="*/ 1630 h 1630"/>
                    <a:gd name="T40" fmla="*/ 878 w 1566"/>
                    <a:gd name="T41" fmla="*/ 1537 h 1630"/>
                    <a:gd name="T42" fmla="*/ 1055 w 1566"/>
                    <a:gd name="T43" fmla="*/ 1514 h 1630"/>
                    <a:gd name="T44" fmla="*/ 1072 w 1566"/>
                    <a:gd name="T45" fmla="*/ 1557 h 1630"/>
                    <a:gd name="T46" fmla="*/ 1130 w 1566"/>
                    <a:gd name="T47" fmla="*/ 1554 h 1630"/>
                    <a:gd name="T48" fmla="*/ 1167 w 1566"/>
                    <a:gd name="T49" fmla="*/ 1583 h 1630"/>
                    <a:gd name="T50" fmla="*/ 1215 w 1566"/>
                    <a:gd name="T51" fmla="*/ 1552 h 1630"/>
                    <a:gd name="T52" fmla="*/ 1262 w 1566"/>
                    <a:gd name="T53" fmla="*/ 1559 h 1630"/>
                    <a:gd name="T54" fmla="*/ 1289 w 1566"/>
                    <a:gd name="T55" fmla="*/ 1509 h 1630"/>
                    <a:gd name="T56" fmla="*/ 1333 w 1566"/>
                    <a:gd name="T57" fmla="*/ 1493 h 1630"/>
                    <a:gd name="T58" fmla="*/ 1330 w 1566"/>
                    <a:gd name="T59" fmla="*/ 1436 h 1630"/>
                    <a:gd name="T60" fmla="*/ 1360 w 1566"/>
                    <a:gd name="T61" fmla="*/ 1400 h 1630"/>
                    <a:gd name="T62" fmla="*/ 1328 w 1566"/>
                    <a:gd name="T63" fmla="*/ 1352 h 1630"/>
                    <a:gd name="T64" fmla="*/ 1347 w 1566"/>
                    <a:gd name="T65" fmla="*/ 1330 h 1630"/>
                    <a:gd name="T66" fmla="*/ 1557 w 1566"/>
                    <a:gd name="T67" fmla="*/ 902 h 1630"/>
                    <a:gd name="T68" fmla="*/ 1444 w 1566"/>
                    <a:gd name="T69" fmla="*/ 848 h 1630"/>
                    <a:gd name="T70" fmla="*/ 1212 w 1566"/>
                    <a:gd name="T71" fmla="*/ 1453 h 1630"/>
                    <a:gd name="T72" fmla="*/ 1223 w 1566"/>
                    <a:gd name="T73" fmla="*/ 1352 h 1630"/>
                    <a:gd name="T74" fmla="*/ 1212 w 1566"/>
                    <a:gd name="T75" fmla="*/ 1453 h 1630"/>
                    <a:gd name="T76" fmla="*/ 1473 w 1566"/>
                    <a:gd name="T77" fmla="*/ 787 h 1630"/>
                    <a:gd name="T78" fmla="*/ 1537 w 1566"/>
                    <a:gd name="T79" fmla="*/ 728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66" h="1630">
                      <a:moveTo>
                        <a:pt x="1464" y="812"/>
                      </a:moveTo>
                      <a:cubicBezTo>
                        <a:pt x="1512" y="830"/>
                        <a:pt x="1560" y="790"/>
                        <a:pt x="1563" y="734"/>
                      </a:cubicBezTo>
                      <a:cubicBezTo>
                        <a:pt x="1566" y="686"/>
                        <a:pt x="1528" y="649"/>
                        <a:pt x="1488" y="654"/>
                      </a:cubicBezTo>
                      <a:cubicBezTo>
                        <a:pt x="1487" y="633"/>
                        <a:pt x="1484" y="618"/>
                        <a:pt x="1480" y="612"/>
                      </a:cubicBezTo>
                      <a:cubicBezTo>
                        <a:pt x="1480" y="612"/>
                        <a:pt x="1480" y="612"/>
                        <a:pt x="1480" y="612"/>
                      </a:cubicBezTo>
                      <a:cubicBezTo>
                        <a:pt x="1480" y="612"/>
                        <a:pt x="1480" y="612"/>
                        <a:pt x="1480" y="612"/>
                      </a:cubicBezTo>
                      <a:cubicBezTo>
                        <a:pt x="1479" y="611"/>
                        <a:pt x="1476" y="608"/>
                        <a:pt x="1470" y="605"/>
                      </a:cubicBezTo>
                      <a:cubicBezTo>
                        <a:pt x="1470" y="605"/>
                        <a:pt x="1470" y="605"/>
                        <a:pt x="1470" y="605"/>
                      </a:cubicBezTo>
                      <a:cubicBezTo>
                        <a:pt x="1470" y="605"/>
                        <a:pt x="1470" y="605"/>
                        <a:pt x="1470" y="605"/>
                      </a:cubicBezTo>
                      <a:cubicBezTo>
                        <a:pt x="1458" y="597"/>
                        <a:pt x="1436" y="587"/>
                        <a:pt x="1399" y="581"/>
                      </a:cubicBezTo>
                      <a:cubicBezTo>
                        <a:pt x="1396" y="572"/>
                        <a:pt x="1393" y="563"/>
                        <a:pt x="1389" y="554"/>
                      </a:cubicBezTo>
                      <a:cubicBezTo>
                        <a:pt x="1391" y="550"/>
                        <a:pt x="1393" y="544"/>
                        <a:pt x="1394" y="539"/>
                      </a:cubicBezTo>
                      <a:cubicBezTo>
                        <a:pt x="1394" y="536"/>
                        <a:pt x="1395" y="533"/>
                        <a:pt x="1395" y="531"/>
                      </a:cubicBezTo>
                      <a:cubicBezTo>
                        <a:pt x="1395" y="529"/>
                        <a:pt x="1396" y="528"/>
                        <a:pt x="1396" y="527"/>
                      </a:cubicBezTo>
                      <a:cubicBezTo>
                        <a:pt x="1396" y="525"/>
                        <a:pt x="1396" y="524"/>
                        <a:pt x="1396" y="522"/>
                      </a:cubicBezTo>
                      <a:cubicBezTo>
                        <a:pt x="1396" y="517"/>
                        <a:pt x="1395" y="512"/>
                        <a:pt x="1394" y="507"/>
                      </a:cubicBezTo>
                      <a:cubicBezTo>
                        <a:pt x="1393" y="504"/>
                        <a:pt x="1392" y="502"/>
                        <a:pt x="1391" y="500"/>
                      </a:cubicBezTo>
                      <a:cubicBezTo>
                        <a:pt x="1390" y="498"/>
                        <a:pt x="1389" y="495"/>
                        <a:pt x="1388" y="494"/>
                      </a:cubicBezTo>
                      <a:cubicBezTo>
                        <a:pt x="1387" y="492"/>
                        <a:pt x="1386" y="490"/>
                        <a:pt x="1384" y="489"/>
                      </a:cubicBezTo>
                      <a:cubicBezTo>
                        <a:pt x="1383" y="487"/>
                        <a:pt x="1382" y="486"/>
                        <a:pt x="1380" y="485"/>
                      </a:cubicBezTo>
                      <a:cubicBezTo>
                        <a:pt x="1378" y="483"/>
                        <a:pt x="1376" y="481"/>
                        <a:pt x="1374" y="480"/>
                      </a:cubicBezTo>
                      <a:cubicBezTo>
                        <a:pt x="1372" y="478"/>
                        <a:pt x="1370" y="478"/>
                        <a:pt x="1369" y="477"/>
                      </a:cubicBezTo>
                      <a:cubicBezTo>
                        <a:pt x="1368" y="477"/>
                        <a:pt x="1367" y="476"/>
                        <a:pt x="1367" y="476"/>
                      </a:cubicBezTo>
                      <a:cubicBezTo>
                        <a:pt x="1367" y="476"/>
                        <a:pt x="1367" y="477"/>
                        <a:pt x="1368" y="478"/>
                      </a:cubicBezTo>
                      <a:cubicBezTo>
                        <a:pt x="1369" y="479"/>
                        <a:pt x="1370" y="481"/>
                        <a:pt x="1371" y="482"/>
                      </a:cubicBezTo>
                      <a:cubicBezTo>
                        <a:pt x="1372" y="484"/>
                        <a:pt x="1373" y="487"/>
                        <a:pt x="1374" y="490"/>
                      </a:cubicBezTo>
                      <a:cubicBezTo>
                        <a:pt x="1375" y="491"/>
                        <a:pt x="1375" y="492"/>
                        <a:pt x="1376" y="494"/>
                      </a:cubicBezTo>
                      <a:cubicBezTo>
                        <a:pt x="1377" y="495"/>
                        <a:pt x="1377" y="497"/>
                        <a:pt x="1377" y="499"/>
                      </a:cubicBezTo>
                      <a:cubicBezTo>
                        <a:pt x="1378" y="502"/>
                        <a:pt x="1379" y="505"/>
                        <a:pt x="1379" y="509"/>
                      </a:cubicBezTo>
                      <a:cubicBezTo>
                        <a:pt x="1379" y="513"/>
                        <a:pt x="1379" y="517"/>
                        <a:pt x="1378" y="521"/>
                      </a:cubicBezTo>
                      <a:cubicBezTo>
                        <a:pt x="1378" y="523"/>
                        <a:pt x="1377" y="525"/>
                        <a:pt x="1377" y="527"/>
                      </a:cubicBezTo>
                      <a:cubicBezTo>
                        <a:pt x="1261" y="281"/>
                        <a:pt x="1012" y="110"/>
                        <a:pt x="722" y="110"/>
                      </a:cubicBezTo>
                      <a:cubicBezTo>
                        <a:pt x="644" y="110"/>
                        <a:pt x="568" y="122"/>
                        <a:pt x="497" y="146"/>
                      </a:cubicBezTo>
                      <a:cubicBezTo>
                        <a:pt x="497" y="139"/>
                        <a:pt x="496" y="133"/>
                        <a:pt x="495" y="127"/>
                      </a:cubicBezTo>
                      <a:cubicBezTo>
                        <a:pt x="495" y="124"/>
                        <a:pt x="483" y="27"/>
                        <a:pt x="404" y="13"/>
                      </a:cubicBezTo>
                      <a:cubicBezTo>
                        <a:pt x="330" y="0"/>
                        <a:pt x="247" y="51"/>
                        <a:pt x="247" y="153"/>
                      </a:cubicBezTo>
                      <a:cubicBezTo>
                        <a:pt x="247" y="199"/>
                        <a:pt x="264" y="245"/>
                        <a:pt x="274" y="266"/>
                      </a:cubicBezTo>
                      <a:cubicBezTo>
                        <a:pt x="107" y="399"/>
                        <a:pt x="0" y="603"/>
                        <a:pt x="0" y="832"/>
                      </a:cubicBezTo>
                      <a:cubicBezTo>
                        <a:pt x="0" y="1173"/>
                        <a:pt x="239" y="1460"/>
                        <a:pt x="557" y="1535"/>
                      </a:cubicBezTo>
                      <a:cubicBezTo>
                        <a:pt x="558" y="1567"/>
                        <a:pt x="558" y="1599"/>
                        <a:pt x="558" y="1630"/>
                      </a:cubicBezTo>
                      <a:cubicBezTo>
                        <a:pt x="666" y="1617"/>
                        <a:pt x="774" y="1607"/>
                        <a:pt x="880" y="1601"/>
                      </a:cubicBezTo>
                      <a:cubicBezTo>
                        <a:pt x="879" y="1580"/>
                        <a:pt x="878" y="1558"/>
                        <a:pt x="878" y="1537"/>
                      </a:cubicBezTo>
                      <a:cubicBezTo>
                        <a:pt x="932" y="1525"/>
                        <a:pt x="984" y="1507"/>
                        <a:pt x="1033" y="1484"/>
                      </a:cubicBezTo>
                      <a:cubicBezTo>
                        <a:pt x="1055" y="1514"/>
                        <a:pt x="1055" y="1514"/>
                        <a:pt x="1055" y="1514"/>
                      </a:cubicBezTo>
                      <a:cubicBezTo>
                        <a:pt x="1038" y="1531"/>
                        <a:pt x="1038" y="1531"/>
                        <a:pt x="1038" y="1531"/>
                      </a:cubicBezTo>
                      <a:cubicBezTo>
                        <a:pt x="1049" y="1541"/>
                        <a:pt x="1060" y="1550"/>
                        <a:pt x="1072" y="1557"/>
                      </a:cubicBezTo>
                      <a:cubicBezTo>
                        <a:pt x="1087" y="1536"/>
                        <a:pt x="1087" y="1536"/>
                        <a:pt x="1087" y="1536"/>
                      </a:cubicBezTo>
                      <a:cubicBezTo>
                        <a:pt x="1130" y="1554"/>
                        <a:pt x="1130" y="1554"/>
                        <a:pt x="1130" y="1554"/>
                      </a:cubicBezTo>
                      <a:cubicBezTo>
                        <a:pt x="1124" y="1578"/>
                        <a:pt x="1124" y="1578"/>
                        <a:pt x="1124" y="1578"/>
                      </a:cubicBezTo>
                      <a:cubicBezTo>
                        <a:pt x="1138" y="1581"/>
                        <a:pt x="1152" y="1583"/>
                        <a:pt x="1167" y="1583"/>
                      </a:cubicBezTo>
                      <a:cubicBezTo>
                        <a:pt x="1169" y="1557"/>
                        <a:pt x="1169" y="1557"/>
                        <a:pt x="1169" y="1557"/>
                      </a:cubicBezTo>
                      <a:cubicBezTo>
                        <a:pt x="1215" y="1552"/>
                        <a:pt x="1215" y="1552"/>
                        <a:pt x="1215" y="1552"/>
                      </a:cubicBezTo>
                      <a:cubicBezTo>
                        <a:pt x="1223" y="1576"/>
                        <a:pt x="1223" y="1576"/>
                        <a:pt x="1223" y="1576"/>
                      </a:cubicBezTo>
                      <a:cubicBezTo>
                        <a:pt x="1236" y="1572"/>
                        <a:pt x="1250" y="1566"/>
                        <a:pt x="1262" y="1559"/>
                      </a:cubicBezTo>
                      <a:cubicBezTo>
                        <a:pt x="1251" y="1536"/>
                        <a:pt x="1251" y="1536"/>
                        <a:pt x="1251" y="1536"/>
                      </a:cubicBezTo>
                      <a:cubicBezTo>
                        <a:pt x="1289" y="1509"/>
                        <a:pt x="1289" y="1509"/>
                        <a:pt x="1289" y="1509"/>
                      </a:cubicBezTo>
                      <a:cubicBezTo>
                        <a:pt x="1307" y="1526"/>
                        <a:pt x="1307" y="1526"/>
                        <a:pt x="1307" y="1526"/>
                      </a:cubicBezTo>
                      <a:cubicBezTo>
                        <a:pt x="1317" y="1516"/>
                        <a:pt x="1326" y="1504"/>
                        <a:pt x="1333" y="1493"/>
                      </a:cubicBezTo>
                      <a:cubicBezTo>
                        <a:pt x="1311" y="1478"/>
                        <a:pt x="1311" y="1478"/>
                        <a:pt x="1311" y="1478"/>
                      </a:cubicBezTo>
                      <a:cubicBezTo>
                        <a:pt x="1330" y="1436"/>
                        <a:pt x="1330" y="1436"/>
                        <a:pt x="1330" y="1436"/>
                      </a:cubicBezTo>
                      <a:cubicBezTo>
                        <a:pt x="1354" y="1442"/>
                        <a:pt x="1354" y="1442"/>
                        <a:pt x="1354" y="1442"/>
                      </a:cubicBezTo>
                      <a:cubicBezTo>
                        <a:pt x="1358" y="1428"/>
                        <a:pt x="1360" y="1414"/>
                        <a:pt x="1360" y="1400"/>
                      </a:cubicBezTo>
                      <a:cubicBezTo>
                        <a:pt x="1334" y="1398"/>
                        <a:pt x="1334" y="1398"/>
                        <a:pt x="1334" y="1398"/>
                      </a:cubicBezTo>
                      <a:cubicBezTo>
                        <a:pt x="1328" y="1352"/>
                        <a:pt x="1328" y="1352"/>
                        <a:pt x="1328" y="1352"/>
                      </a:cubicBezTo>
                      <a:cubicBezTo>
                        <a:pt x="1352" y="1345"/>
                        <a:pt x="1352" y="1345"/>
                        <a:pt x="1352" y="1345"/>
                      </a:cubicBezTo>
                      <a:cubicBezTo>
                        <a:pt x="1351" y="1340"/>
                        <a:pt x="1349" y="1335"/>
                        <a:pt x="1347" y="1330"/>
                      </a:cubicBezTo>
                      <a:cubicBezTo>
                        <a:pt x="1422" y="1349"/>
                        <a:pt x="1422" y="1349"/>
                        <a:pt x="1422" y="1349"/>
                      </a:cubicBezTo>
                      <a:cubicBezTo>
                        <a:pt x="1557" y="902"/>
                        <a:pt x="1557" y="902"/>
                        <a:pt x="1557" y="902"/>
                      </a:cubicBezTo>
                      <a:cubicBezTo>
                        <a:pt x="1443" y="874"/>
                        <a:pt x="1443" y="874"/>
                        <a:pt x="1443" y="874"/>
                      </a:cubicBezTo>
                      <a:cubicBezTo>
                        <a:pt x="1444" y="865"/>
                        <a:pt x="1444" y="857"/>
                        <a:pt x="1444" y="848"/>
                      </a:cubicBezTo>
                      <a:cubicBezTo>
                        <a:pt x="1452" y="838"/>
                        <a:pt x="1459" y="825"/>
                        <a:pt x="1464" y="812"/>
                      </a:cubicBezTo>
                      <a:moveTo>
                        <a:pt x="1212" y="1453"/>
                      </a:moveTo>
                      <a:cubicBezTo>
                        <a:pt x="1180" y="1476"/>
                        <a:pt x="1136" y="1469"/>
                        <a:pt x="1113" y="1439"/>
                      </a:cubicBezTo>
                      <a:cubicBezTo>
                        <a:pt x="1153" y="1414"/>
                        <a:pt x="1189" y="1384"/>
                        <a:pt x="1223" y="1352"/>
                      </a:cubicBezTo>
                      <a:cubicBezTo>
                        <a:pt x="1224" y="1353"/>
                        <a:pt x="1226" y="1355"/>
                        <a:pt x="1227" y="1356"/>
                      </a:cubicBezTo>
                      <a:cubicBezTo>
                        <a:pt x="1250" y="1387"/>
                        <a:pt x="1243" y="1431"/>
                        <a:pt x="1212" y="1453"/>
                      </a:cubicBezTo>
                      <a:moveTo>
                        <a:pt x="1537" y="728"/>
                      </a:moveTo>
                      <a:cubicBezTo>
                        <a:pt x="1539" y="765"/>
                        <a:pt x="1507" y="801"/>
                        <a:pt x="1473" y="787"/>
                      </a:cubicBezTo>
                      <a:cubicBezTo>
                        <a:pt x="1483" y="752"/>
                        <a:pt x="1488" y="714"/>
                        <a:pt x="1488" y="681"/>
                      </a:cubicBezTo>
                      <a:cubicBezTo>
                        <a:pt x="1512" y="675"/>
                        <a:pt x="1535" y="697"/>
                        <a:pt x="1537" y="728"/>
                      </a:cubicBezTo>
                    </a:path>
                  </a:pathLst>
                </a:custGeom>
                <a:solidFill>
                  <a:srgbClr val="1A1A1A">
                    <a:alpha val="20000"/>
                  </a:srgbClr>
                </a:solidFill>
                <a:ln>
                  <a:noFill/>
                </a:ln>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285" name="iSḻîdê"/>
                <p:cNvSpPr/>
                <p:nvPr/>
              </p:nvSpPr>
              <p:spPr bwMode="auto">
                <a:xfrm>
                  <a:off x="3878263" y="1389063"/>
                  <a:ext cx="4051300" cy="4043363"/>
                </a:xfrm>
                <a:prstGeom prst="ellipse">
                  <a:avLst/>
                </a:pr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286" name="ïśļîdé"/>
                <p:cNvSpPr/>
                <p:nvPr/>
              </p:nvSpPr>
              <p:spPr bwMode="auto">
                <a:xfrm>
                  <a:off x="4113213" y="1624013"/>
                  <a:ext cx="3581400" cy="35766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287" name="îşliḍê"/>
                <p:cNvSpPr/>
                <p:nvPr/>
              </p:nvSpPr>
              <p:spPr bwMode="auto">
                <a:xfrm>
                  <a:off x="4254501" y="3197225"/>
                  <a:ext cx="1847850" cy="336550"/>
                </a:xfrm>
                <a:custGeom>
                  <a:avLst/>
                  <a:gdLst>
                    <a:gd name="T0" fmla="*/ 1 w 659"/>
                    <a:gd name="T1" fmla="*/ 103 h 120"/>
                    <a:gd name="T2" fmla="*/ 0 w 659"/>
                    <a:gd name="T3" fmla="*/ 78 h 120"/>
                    <a:gd name="T4" fmla="*/ 596 w 659"/>
                    <a:gd name="T5" fmla="*/ 1 h 120"/>
                    <a:gd name="T6" fmla="*/ 658 w 659"/>
                    <a:gd name="T7" fmla="*/ 57 h 120"/>
                    <a:gd name="T8" fmla="*/ 602 w 659"/>
                    <a:gd name="T9" fmla="*/ 119 h 120"/>
                    <a:gd name="T10" fmla="*/ 1 w 659"/>
                    <a:gd name="T11" fmla="*/ 103 h 120"/>
                  </a:gdLst>
                  <a:ahLst/>
                  <a:cxnLst>
                    <a:cxn ang="0">
                      <a:pos x="T0" y="T1"/>
                    </a:cxn>
                    <a:cxn ang="0">
                      <a:pos x="T2" y="T3"/>
                    </a:cxn>
                    <a:cxn ang="0">
                      <a:pos x="T4" y="T5"/>
                    </a:cxn>
                    <a:cxn ang="0">
                      <a:pos x="T6" y="T7"/>
                    </a:cxn>
                    <a:cxn ang="0">
                      <a:pos x="T8" y="T9"/>
                    </a:cxn>
                    <a:cxn ang="0">
                      <a:pos x="T10" y="T11"/>
                    </a:cxn>
                  </a:cxnLst>
                  <a:rect l="0" t="0" r="r" b="b"/>
                  <a:pathLst>
                    <a:path w="659" h="120">
                      <a:moveTo>
                        <a:pt x="1" y="103"/>
                      </a:moveTo>
                      <a:cubicBezTo>
                        <a:pt x="0" y="94"/>
                        <a:pt x="0" y="84"/>
                        <a:pt x="0" y="78"/>
                      </a:cubicBezTo>
                      <a:cubicBezTo>
                        <a:pt x="0" y="78"/>
                        <a:pt x="568" y="3"/>
                        <a:pt x="596" y="1"/>
                      </a:cubicBezTo>
                      <a:cubicBezTo>
                        <a:pt x="628" y="0"/>
                        <a:pt x="656" y="25"/>
                        <a:pt x="658" y="57"/>
                      </a:cubicBezTo>
                      <a:cubicBezTo>
                        <a:pt x="659" y="89"/>
                        <a:pt x="634" y="117"/>
                        <a:pt x="602" y="119"/>
                      </a:cubicBezTo>
                      <a:cubicBezTo>
                        <a:pt x="574" y="120"/>
                        <a:pt x="1" y="103"/>
                        <a:pt x="1" y="103"/>
                      </a:cubicBezTo>
                      <a:close/>
                    </a:path>
                  </a:pathLst>
                </a:custGeom>
                <a:solidFill>
                  <a:srgbClr val="25272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spc="100">
                    <a:latin typeface="思源黑体 Normal" panose="020B0400000000000000" charset="-122"/>
                    <a:ea typeface="思源黑体 Normal" panose="020B0400000000000000" charset="-122"/>
                  </a:endParaRPr>
                </a:p>
              </p:txBody>
            </p:sp>
            <p:sp>
              <p:nvSpPr>
                <p:cNvPr id="288" name="îşḷiḋê"/>
                <p:cNvSpPr/>
                <p:nvPr/>
              </p:nvSpPr>
              <p:spPr bwMode="auto">
                <a:xfrm>
                  <a:off x="5756276" y="1971675"/>
                  <a:ext cx="642938" cy="1573213"/>
                </a:xfrm>
                <a:custGeom>
                  <a:avLst/>
                  <a:gdLst>
                    <a:gd name="T0" fmla="*/ 229 w 229"/>
                    <a:gd name="T1" fmla="*/ 8 h 562"/>
                    <a:gd name="T2" fmla="*/ 205 w 229"/>
                    <a:gd name="T3" fmla="*/ 0 h 562"/>
                    <a:gd name="T4" fmla="*/ 9 w 229"/>
                    <a:gd name="T5" fmla="*/ 478 h 562"/>
                    <a:gd name="T6" fmla="*/ 48 w 229"/>
                    <a:gd name="T7" fmla="*/ 552 h 562"/>
                    <a:gd name="T8" fmla="*/ 121 w 229"/>
                    <a:gd name="T9" fmla="*/ 513 h 562"/>
                    <a:gd name="T10" fmla="*/ 229 w 229"/>
                    <a:gd name="T11" fmla="*/ 8 h 562"/>
                  </a:gdLst>
                  <a:ahLst/>
                  <a:cxnLst>
                    <a:cxn ang="0">
                      <a:pos x="T0" y="T1"/>
                    </a:cxn>
                    <a:cxn ang="0">
                      <a:pos x="T2" y="T3"/>
                    </a:cxn>
                    <a:cxn ang="0">
                      <a:pos x="T4" y="T5"/>
                    </a:cxn>
                    <a:cxn ang="0">
                      <a:pos x="T6" y="T7"/>
                    </a:cxn>
                    <a:cxn ang="0">
                      <a:pos x="T8" y="T9"/>
                    </a:cxn>
                    <a:cxn ang="0">
                      <a:pos x="T10" y="T11"/>
                    </a:cxn>
                  </a:cxnLst>
                  <a:rect l="0" t="0" r="r" b="b"/>
                  <a:pathLst>
                    <a:path w="229" h="562">
                      <a:moveTo>
                        <a:pt x="229" y="8"/>
                      </a:moveTo>
                      <a:cubicBezTo>
                        <a:pt x="220" y="5"/>
                        <a:pt x="211" y="2"/>
                        <a:pt x="205" y="0"/>
                      </a:cubicBezTo>
                      <a:cubicBezTo>
                        <a:pt x="205" y="0"/>
                        <a:pt x="18" y="451"/>
                        <a:pt x="9" y="478"/>
                      </a:cubicBezTo>
                      <a:cubicBezTo>
                        <a:pt x="0" y="509"/>
                        <a:pt x="17" y="542"/>
                        <a:pt x="48" y="552"/>
                      </a:cubicBezTo>
                      <a:cubicBezTo>
                        <a:pt x="79" y="562"/>
                        <a:pt x="112" y="544"/>
                        <a:pt x="121" y="513"/>
                      </a:cubicBezTo>
                      <a:cubicBezTo>
                        <a:pt x="130" y="487"/>
                        <a:pt x="229" y="8"/>
                        <a:pt x="229" y="8"/>
                      </a:cubicBezTo>
                      <a:close/>
                    </a:path>
                  </a:pathLst>
                </a:custGeom>
                <a:solidFill>
                  <a:srgbClr val="34373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289" name="îś1îďê"/>
                <p:cNvSpPr/>
                <p:nvPr/>
              </p:nvSpPr>
              <p:spPr bwMode="auto">
                <a:xfrm>
                  <a:off x="5849938" y="3276600"/>
                  <a:ext cx="179388" cy="179388"/>
                </a:xfrm>
                <a:custGeom>
                  <a:avLst/>
                  <a:gdLst>
                    <a:gd name="T0" fmla="*/ 42 w 64"/>
                    <a:gd name="T1" fmla="*/ 58 h 64"/>
                    <a:gd name="T2" fmla="*/ 59 w 64"/>
                    <a:gd name="T3" fmla="*/ 22 h 64"/>
                    <a:gd name="T4" fmla="*/ 23 w 64"/>
                    <a:gd name="T5" fmla="*/ 5 h 64"/>
                    <a:gd name="T6" fmla="*/ 6 w 64"/>
                    <a:gd name="T7" fmla="*/ 41 h 64"/>
                    <a:gd name="T8" fmla="*/ 42 w 64"/>
                    <a:gd name="T9" fmla="*/ 58 h 64"/>
                  </a:gdLst>
                  <a:ahLst/>
                  <a:cxnLst>
                    <a:cxn ang="0">
                      <a:pos x="T0" y="T1"/>
                    </a:cxn>
                    <a:cxn ang="0">
                      <a:pos x="T2" y="T3"/>
                    </a:cxn>
                    <a:cxn ang="0">
                      <a:pos x="T4" y="T5"/>
                    </a:cxn>
                    <a:cxn ang="0">
                      <a:pos x="T6" y="T7"/>
                    </a:cxn>
                    <a:cxn ang="0">
                      <a:pos x="T8" y="T9"/>
                    </a:cxn>
                  </a:cxnLst>
                  <a:rect l="0" t="0" r="r" b="b"/>
                  <a:pathLst>
                    <a:path w="64" h="64">
                      <a:moveTo>
                        <a:pt x="42" y="58"/>
                      </a:moveTo>
                      <a:cubicBezTo>
                        <a:pt x="57" y="53"/>
                        <a:pt x="64" y="37"/>
                        <a:pt x="59" y="22"/>
                      </a:cubicBezTo>
                      <a:cubicBezTo>
                        <a:pt x="54" y="7"/>
                        <a:pt x="37" y="0"/>
                        <a:pt x="23" y="5"/>
                      </a:cubicBezTo>
                      <a:cubicBezTo>
                        <a:pt x="8" y="10"/>
                        <a:pt x="0" y="27"/>
                        <a:pt x="6" y="41"/>
                      </a:cubicBezTo>
                      <a:cubicBezTo>
                        <a:pt x="11" y="56"/>
                        <a:pt x="27" y="64"/>
                        <a:pt x="42" y="58"/>
                      </a:cubicBezTo>
                      <a:close/>
                    </a:path>
                  </a:pathLst>
                </a:custGeom>
                <a:solidFill>
                  <a:srgbClr val="FFFE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0" name="îŝ1iḓê"/>
                <p:cNvSpPr/>
                <p:nvPr/>
              </p:nvSpPr>
              <p:spPr bwMode="auto">
                <a:xfrm>
                  <a:off x="5824538" y="1747838"/>
                  <a:ext cx="85725" cy="184150"/>
                </a:xfrm>
                <a:custGeom>
                  <a:avLst/>
                  <a:gdLst>
                    <a:gd name="T0" fmla="*/ 42 w 54"/>
                    <a:gd name="T1" fmla="*/ 116 h 116"/>
                    <a:gd name="T2" fmla="*/ 12 w 54"/>
                    <a:gd name="T3" fmla="*/ 116 h 116"/>
                    <a:gd name="T4" fmla="*/ 0 w 54"/>
                    <a:gd name="T5" fmla="*/ 0 h 116"/>
                    <a:gd name="T6" fmla="*/ 54 w 54"/>
                    <a:gd name="T7" fmla="*/ 0 h 116"/>
                    <a:gd name="T8" fmla="*/ 42 w 54"/>
                    <a:gd name="T9" fmla="*/ 116 h 116"/>
                  </a:gdLst>
                  <a:ahLst/>
                  <a:cxnLst>
                    <a:cxn ang="0">
                      <a:pos x="T0" y="T1"/>
                    </a:cxn>
                    <a:cxn ang="0">
                      <a:pos x="T2" y="T3"/>
                    </a:cxn>
                    <a:cxn ang="0">
                      <a:pos x="T4" y="T5"/>
                    </a:cxn>
                    <a:cxn ang="0">
                      <a:pos x="T6" y="T7"/>
                    </a:cxn>
                    <a:cxn ang="0">
                      <a:pos x="T8" y="T9"/>
                    </a:cxn>
                  </a:cxnLst>
                  <a:rect l="0" t="0" r="r" b="b"/>
                  <a:pathLst>
                    <a:path w="54" h="116">
                      <a:moveTo>
                        <a:pt x="42" y="116"/>
                      </a:moveTo>
                      <a:lnTo>
                        <a:pt x="12" y="116"/>
                      </a:lnTo>
                      <a:lnTo>
                        <a:pt x="0" y="0"/>
                      </a:lnTo>
                      <a:lnTo>
                        <a:pt x="54" y="0"/>
                      </a:lnTo>
                      <a:lnTo>
                        <a:pt x="42" y="116"/>
                      </a:lnTo>
                      <a:close/>
                    </a:path>
                  </a:pathLst>
                </a:custGeom>
                <a:solidFill>
                  <a:srgbClr val="3EC7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1" name="íṩḷïḍe"/>
                <p:cNvSpPr/>
                <p:nvPr/>
              </p:nvSpPr>
              <p:spPr bwMode="auto">
                <a:xfrm>
                  <a:off x="5002213" y="1968500"/>
                  <a:ext cx="149225" cy="190500"/>
                </a:xfrm>
                <a:custGeom>
                  <a:avLst/>
                  <a:gdLst>
                    <a:gd name="T0" fmla="*/ 94 w 94"/>
                    <a:gd name="T1" fmla="*/ 106 h 120"/>
                    <a:gd name="T2" fmla="*/ 69 w 94"/>
                    <a:gd name="T3" fmla="*/ 120 h 120"/>
                    <a:gd name="T4" fmla="*/ 0 w 94"/>
                    <a:gd name="T5" fmla="*/ 26 h 120"/>
                    <a:gd name="T6" fmla="*/ 46 w 94"/>
                    <a:gd name="T7" fmla="*/ 0 h 120"/>
                    <a:gd name="T8" fmla="*/ 94 w 94"/>
                    <a:gd name="T9" fmla="*/ 106 h 120"/>
                  </a:gdLst>
                  <a:ahLst/>
                  <a:cxnLst>
                    <a:cxn ang="0">
                      <a:pos x="T0" y="T1"/>
                    </a:cxn>
                    <a:cxn ang="0">
                      <a:pos x="T2" y="T3"/>
                    </a:cxn>
                    <a:cxn ang="0">
                      <a:pos x="T4" y="T5"/>
                    </a:cxn>
                    <a:cxn ang="0">
                      <a:pos x="T6" y="T7"/>
                    </a:cxn>
                    <a:cxn ang="0">
                      <a:pos x="T8" y="T9"/>
                    </a:cxn>
                  </a:cxnLst>
                  <a:rect l="0" t="0" r="r" b="b"/>
                  <a:pathLst>
                    <a:path w="94" h="120">
                      <a:moveTo>
                        <a:pt x="94" y="106"/>
                      </a:moveTo>
                      <a:lnTo>
                        <a:pt x="69" y="120"/>
                      </a:lnTo>
                      <a:lnTo>
                        <a:pt x="0" y="26"/>
                      </a:lnTo>
                      <a:lnTo>
                        <a:pt x="46" y="0"/>
                      </a:lnTo>
                      <a:lnTo>
                        <a:pt x="94" y="106"/>
                      </a:lnTo>
                      <a:close/>
                    </a:path>
                  </a:pathLst>
                </a:custGeom>
                <a:solidFill>
                  <a:srgbClr val="3EC7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2" name="îśḻiḋé"/>
                <p:cNvSpPr/>
                <p:nvPr/>
              </p:nvSpPr>
              <p:spPr bwMode="auto">
                <a:xfrm>
                  <a:off x="4421188" y="2573338"/>
                  <a:ext cx="193675" cy="150813"/>
                </a:xfrm>
                <a:custGeom>
                  <a:avLst/>
                  <a:gdLst>
                    <a:gd name="T0" fmla="*/ 122 w 122"/>
                    <a:gd name="T1" fmla="*/ 69 h 95"/>
                    <a:gd name="T2" fmla="*/ 106 w 122"/>
                    <a:gd name="T3" fmla="*/ 95 h 95"/>
                    <a:gd name="T4" fmla="*/ 0 w 122"/>
                    <a:gd name="T5" fmla="*/ 48 h 95"/>
                    <a:gd name="T6" fmla="*/ 27 w 122"/>
                    <a:gd name="T7" fmla="*/ 0 h 95"/>
                    <a:gd name="T8" fmla="*/ 122 w 122"/>
                    <a:gd name="T9" fmla="*/ 69 h 95"/>
                  </a:gdLst>
                  <a:ahLst/>
                  <a:cxnLst>
                    <a:cxn ang="0">
                      <a:pos x="T0" y="T1"/>
                    </a:cxn>
                    <a:cxn ang="0">
                      <a:pos x="T2" y="T3"/>
                    </a:cxn>
                    <a:cxn ang="0">
                      <a:pos x="T4" y="T5"/>
                    </a:cxn>
                    <a:cxn ang="0">
                      <a:pos x="T6" y="T7"/>
                    </a:cxn>
                    <a:cxn ang="0">
                      <a:pos x="T8" y="T9"/>
                    </a:cxn>
                  </a:cxnLst>
                  <a:rect l="0" t="0" r="r" b="b"/>
                  <a:pathLst>
                    <a:path w="122" h="95">
                      <a:moveTo>
                        <a:pt x="122" y="69"/>
                      </a:moveTo>
                      <a:lnTo>
                        <a:pt x="106" y="95"/>
                      </a:lnTo>
                      <a:lnTo>
                        <a:pt x="0" y="48"/>
                      </a:lnTo>
                      <a:lnTo>
                        <a:pt x="27" y="0"/>
                      </a:lnTo>
                      <a:lnTo>
                        <a:pt x="122" y="69"/>
                      </a:lnTo>
                      <a:close/>
                    </a:path>
                  </a:pathLst>
                </a:custGeom>
                <a:solidFill>
                  <a:srgbClr val="3EC7C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3" name="ï$ľîďé"/>
                <p:cNvSpPr/>
                <p:nvPr/>
              </p:nvSpPr>
              <p:spPr bwMode="auto">
                <a:xfrm>
                  <a:off x="4457701" y="4160838"/>
                  <a:ext cx="193675" cy="149225"/>
                </a:xfrm>
                <a:custGeom>
                  <a:avLst/>
                  <a:gdLst>
                    <a:gd name="T0" fmla="*/ 106 w 122"/>
                    <a:gd name="T1" fmla="*/ 0 h 94"/>
                    <a:gd name="T2" fmla="*/ 122 w 122"/>
                    <a:gd name="T3" fmla="*/ 27 h 94"/>
                    <a:gd name="T4" fmla="*/ 27 w 122"/>
                    <a:gd name="T5" fmla="*/ 94 h 94"/>
                    <a:gd name="T6" fmla="*/ 0 w 122"/>
                    <a:gd name="T7" fmla="*/ 48 h 94"/>
                    <a:gd name="T8" fmla="*/ 106 w 122"/>
                    <a:gd name="T9" fmla="*/ 0 h 94"/>
                  </a:gdLst>
                  <a:ahLst/>
                  <a:cxnLst>
                    <a:cxn ang="0">
                      <a:pos x="T0" y="T1"/>
                    </a:cxn>
                    <a:cxn ang="0">
                      <a:pos x="T2" y="T3"/>
                    </a:cxn>
                    <a:cxn ang="0">
                      <a:pos x="T4" y="T5"/>
                    </a:cxn>
                    <a:cxn ang="0">
                      <a:pos x="T6" y="T7"/>
                    </a:cxn>
                    <a:cxn ang="0">
                      <a:pos x="T8" y="T9"/>
                    </a:cxn>
                  </a:cxnLst>
                  <a:rect l="0" t="0" r="r" b="b"/>
                  <a:pathLst>
                    <a:path w="122" h="94">
                      <a:moveTo>
                        <a:pt x="106" y="0"/>
                      </a:moveTo>
                      <a:lnTo>
                        <a:pt x="122" y="27"/>
                      </a:lnTo>
                      <a:lnTo>
                        <a:pt x="27" y="94"/>
                      </a:lnTo>
                      <a:lnTo>
                        <a:pt x="0" y="48"/>
                      </a:lnTo>
                      <a:lnTo>
                        <a:pt x="106" y="0"/>
                      </a:lnTo>
                      <a:close/>
                    </a:path>
                  </a:pathLst>
                </a:custGeom>
                <a:solidFill>
                  <a:srgbClr val="3EC7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4" name="ïsḷiďê"/>
                <p:cNvSpPr/>
                <p:nvPr/>
              </p:nvSpPr>
              <p:spPr bwMode="auto">
                <a:xfrm>
                  <a:off x="5067301" y="4699000"/>
                  <a:ext cx="147638" cy="190500"/>
                </a:xfrm>
                <a:custGeom>
                  <a:avLst/>
                  <a:gdLst>
                    <a:gd name="T0" fmla="*/ 67 w 93"/>
                    <a:gd name="T1" fmla="*/ 0 h 120"/>
                    <a:gd name="T2" fmla="*/ 93 w 93"/>
                    <a:gd name="T3" fmla="*/ 14 h 120"/>
                    <a:gd name="T4" fmla="*/ 46 w 93"/>
                    <a:gd name="T5" fmla="*/ 120 h 120"/>
                    <a:gd name="T6" fmla="*/ 0 w 93"/>
                    <a:gd name="T7" fmla="*/ 94 h 120"/>
                    <a:gd name="T8" fmla="*/ 67 w 93"/>
                    <a:gd name="T9" fmla="*/ 0 h 120"/>
                  </a:gdLst>
                  <a:ahLst/>
                  <a:cxnLst>
                    <a:cxn ang="0">
                      <a:pos x="T0" y="T1"/>
                    </a:cxn>
                    <a:cxn ang="0">
                      <a:pos x="T2" y="T3"/>
                    </a:cxn>
                    <a:cxn ang="0">
                      <a:pos x="T4" y="T5"/>
                    </a:cxn>
                    <a:cxn ang="0">
                      <a:pos x="T6" y="T7"/>
                    </a:cxn>
                    <a:cxn ang="0">
                      <a:pos x="T8" y="T9"/>
                    </a:cxn>
                  </a:cxnLst>
                  <a:rect l="0" t="0" r="r" b="b"/>
                  <a:pathLst>
                    <a:path w="93" h="120">
                      <a:moveTo>
                        <a:pt x="67" y="0"/>
                      </a:moveTo>
                      <a:lnTo>
                        <a:pt x="93" y="14"/>
                      </a:lnTo>
                      <a:lnTo>
                        <a:pt x="46" y="120"/>
                      </a:lnTo>
                      <a:lnTo>
                        <a:pt x="0" y="94"/>
                      </a:lnTo>
                      <a:lnTo>
                        <a:pt x="67" y="0"/>
                      </a:lnTo>
                      <a:close/>
                    </a:path>
                  </a:pathLst>
                </a:custGeom>
                <a:solidFill>
                  <a:srgbClr val="3EC7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5" name="ïsľîdè"/>
                <p:cNvSpPr/>
                <p:nvPr/>
              </p:nvSpPr>
              <p:spPr bwMode="auto">
                <a:xfrm>
                  <a:off x="5897563" y="4889500"/>
                  <a:ext cx="85725" cy="184150"/>
                </a:xfrm>
                <a:custGeom>
                  <a:avLst/>
                  <a:gdLst>
                    <a:gd name="T0" fmla="*/ 12 w 54"/>
                    <a:gd name="T1" fmla="*/ 0 h 116"/>
                    <a:gd name="T2" fmla="*/ 42 w 54"/>
                    <a:gd name="T3" fmla="*/ 0 h 116"/>
                    <a:gd name="T4" fmla="*/ 54 w 54"/>
                    <a:gd name="T5" fmla="*/ 116 h 116"/>
                    <a:gd name="T6" fmla="*/ 0 w 54"/>
                    <a:gd name="T7" fmla="*/ 116 h 116"/>
                    <a:gd name="T8" fmla="*/ 12 w 54"/>
                    <a:gd name="T9" fmla="*/ 0 h 116"/>
                  </a:gdLst>
                  <a:ahLst/>
                  <a:cxnLst>
                    <a:cxn ang="0">
                      <a:pos x="T0" y="T1"/>
                    </a:cxn>
                    <a:cxn ang="0">
                      <a:pos x="T2" y="T3"/>
                    </a:cxn>
                    <a:cxn ang="0">
                      <a:pos x="T4" y="T5"/>
                    </a:cxn>
                    <a:cxn ang="0">
                      <a:pos x="T6" y="T7"/>
                    </a:cxn>
                    <a:cxn ang="0">
                      <a:pos x="T8" y="T9"/>
                    </a:cxn>
                  </a:cxnLst>
                  <a:rect l="0" t="0" r="r" b="b"/>
                  <a:pathLst>
                    <a:path w="54" h="116">
                      <a:moveTo>
                        <a:pt x="12" y="0"/>
                      </a:moveTo>
                      <a:lnTo>
                        <a:pt x="42" y="0"/>
                      </a:lnTo>
                      <a:lnTo>
                        <a:pt x="54" y="116"/>
                      </a:lnTo>
                      <a:lnTo>
                        <a:pt x="0" y="116"/>
                      </a:lnTo>
                      <a:lnTo>
                        <a:pt x="12" y="0"/>
                      </a:lnTo>
                      <a:close/>
                    </a:path>
                  </a:pathLst>
                </a:custGeom>
                <a:solidFill>
                  <a:srgbClr val="3EC7C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6" name="íṥlíďê"/>
                <p:cNvSpPr/>
                <p:nvPr/>
              </p:nvSpPr>
              <p:spPr bwMode="auto">
                <a:xfrm>
                  <a:off x="6656388" y="4662488"/>
                  <a:ext cx="149225" cy="190500"/>
                </a:xfrm>
                <a:custGeom>
                  <a:avLst/>
                  <a:gdLst>
                    <a:gd name="T0" fmla="*/ 0 w 94"/>
                    <a:gd name="T1" fmla="*/ 14 h 120"/>
                    <a:gd name="T2" fmla="*/ 25 w 94"/>
                    <a:gd name="T3" fmla="*/ 0 h 120"/>
                    <a:gd name="T4" fmla="*/ 94 w 94"/>
                    <a:gd name="T5" fmla="*/ 94 h 120"/>
                    <a:gd name="T6" fmla="*/ 46 w 94"/>
                    <a:gd name="T7" fmla="*/ 120 h 120"/>
                    <a:gd name="T8" fmla="*/ 0 w 94"/>
                    <a:gd name="T9" fmla="*/ 14 h 120"/>
                  </a:gdLst>
                  <a:ahLst/>
                  <a:cxnLst>
                    <a:cxn ang="0">
                      <a:pos x="T0" y="T1"/>
                    </a:cxn>
                    <a:cxn ang="0">
                      <a:pos x="T2" y="T3"/>
                    </a:cxn>
                    <a:cxn ang="0">
                      <a:pos x="T4" y="T5"/>
                    </a:cxn>
                    <a:cxn ang="0">
                      <a:pos x="T6" y="T7"/>
                    </a:cxn>
                    <a:cxn ang="0">
                      <a:pos x="T8" y="T9"/>
                    </a:cxn>
                  </a:cxnLst>
                  <a:rect l="0" t="0" r="r" b="b"/>
                  <a:pathLst>
                    <a:path w="94" h="120">
                      <a:moveTo>
                        <a:pt x="0" y="14"/>
                      </a:moveTo>
                      <a:lnTo>
                        <a:pt x="25" y="0"/>
                      </a:lnTo>
                      <a:lnTo>
                        <a:pt x="94" y="94"/>
                      </a:lnTo>
                      <a:lnTo>
                        <a:pt x="46" y="120"/>
                      </a:lnTo>
                      <a:lnTo>
                        <a:pt x="0" y="14"/>
                      </a:lnTo>
                      <a:close/>
                    </a:path>
                  </a:pathLst>
                </a:custGeom>
                <a:solidFill>
                  <a:srgbClr val="3EC7C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7" name="išľîḍê"/>
                <p:cNvSpPr/>
                <p:nvPr/>
              </p:nvSpPr>
              <p:spPr bwMode="auto">
                <a:xfrm>
                  <a:off x="7386638" y="3332163"/>
                  <a:ext cx="180975" cy="84138"/>
                </a:xfrm>
                <a:custGeom>
                  <a:avLst/>
                  <a:gdLst>
                    <a:gd name="T0" fmla="*/ 0 w 114"/>
                    <a:gd name="T1" fmla="*/ 41 h 53"/>
                    <a:gd name="T2" fmla="*/ 0 w 114"/>
                    <a:gd name="T3" fmla="*/ 12 h 53"/>
                    <a:gd name="T4" fmla="*/ 114 w 114"/>
                    <a:gd name="T5" fmla="*/ 0 h 53"/>
                    <a:gd name="T6" fmla="*/ 114 w 114"/>
                    <a:gd name="T7" fmla="*/ 53 h 53"/>
                    <a:gd name="T8" fmla="*/ 0 w 114"/>
                    <a:gd name="T9" fmla="*/ 41 h 53"/>
                  </a:gdLst>
                  <a:ahLst/>
                  <a:cxnLst>
                    <a:cxn ang="0">
                      <a:pos x="T0" y="T1"/>
                    </a:cxn>
                    <a:cxn ang="0">
                      <a:pos x="T2" y="T3"/>
                    </a:cxn>
                    <a:cxn ang="0">
                      <a:pos x="T4" y="T5"/>
                    </a:cxn>
                    <a:cxn ang="0">
                      <a:pos x="T6" y="T7"/>
                    </a:cxn>
                    <a:cxn ang="0">
                      <a:pos x="T8" y="T9"/>
                    </a:cxn>
                  </a:cxnLst>
                  <a:rect l="0" t="0" r="r" b="b"/>
                  <a:pathLst>
                    <a:path w="114" h="53">
                      <a:moveTo>
                        <a:pt x="0" y="41"/>
                      </a:moveTo>
                      <a:lnTo>
                        <a:pt x="0" y="12"/>
                      </a:lnTo>
                      <a:lnTo>
                        <a:pt x="114" y="0"/>
                      </a:lnTo>
                      <a:lnTo>
                        <a:pt x="114" y="53"/>
                      </a:lnTo>
                      <a:lnTo>
                        <a:pt x="0" y="41"/>
                      </a:lnTo>
                      <a:close/>
                    </a:path>
                  </a:pathLst>
                </a:custGeom>
                <a:solidFill>
                  <a:srgbClr val="3EC7C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8" name="ïṣ1íḓé"/>
                <p:cNvSpPr/>
                <p:nvPr/>
              </p:nvSpPr>
              <p:spPr bwMode="auto">
                <a:xfrm>
                  <a:off x="7156451" y="2511425"/>
                  <a:ext cx="193675" cy="149225"/>
                </a:xfrm>
                <a:custGeom>
                  <a:avLst/>
                  <a:gdLst>
                    <a:gd name="T0" fmla="*/ 14 w 122"/>
                    <a:gd name="T1" fmla="*/ 94 h 94"/>
                    <a:gd name="T2" fmla="*/ 0 w 122"/>
                    <a:gd name="T3" fmla="*/ 67 h 94"/>
                    <a:gd name="T4" fmla="*/ 93 w 122"/>
                    <a:gd name="T5" fmla="*/ 0 h 94"/>
                    <a:gd name="T6" fmla="*/ 122 w 122"/>
                    <a:gd name="T7" fmla="*/ 46 h 94"/>
                    <a:gd name="T8" fmla="*/ 14 w 122"/>
                    <a:gd name="T9" fmla="*/ 94 h 94"/>
                  </a:gdLst>
                  <a:ahLst/>
                  <a:cxnLst>
                    <a:cxn ang="0">
                      <a:pos x="T0" y="T1"/>
                    </a:cxn>
                    <a:cxn ang="0">
                      <a:pos x="T2" y="T3"/>
                    </a:cxn>
                    <a:cxn ang="0">
                      <a:pos x="T4" y="T5"/>
                    </a:cxn>
                    <a:cxn ang="0">
                      <a:pos x="T6" y="T7"/>
                    </a:cxn>
                    <a:cxn ang="0">
                      <a:pos x="T8" y="T9"/>
                    </a:cxn>
                  </a:cxnLst>
                  <a:rect l="0" t="0" r="r" b="b"/>
                  <a:pathLst>
                    <a:path w="122" h="94">
                      <a:moveTo>
                        <a:pt x="14" y="94"/>
                      </a:moveTo>
                      <a:lnTo>
                        <a:pt x="0" y="67"/>
                      </a:lnTo>
                      <a:lnTo>
                        <a:pt x="93" y="0"/>
                      </a:lnTo>
                      <a:lnTo>
                        <a:pt x="122" y="46"/>
                      </a:lnTo>
                      <a:lnTo>
                        <a:pt x="14" y="94"/>
                      </a:lnTo>
                      <a:close/>
                    </a:path>
                  </a:pathLst>
                </a:custGeom>
                <a:solidFill>
                  <a:srgbClr val="3EC7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299" name="îşḷíḋé"/>
                <p:cNvSpPr/>
                <p:nvPr/>
              </p:nvSpPr>
              <p:spPr bwMode="auto">
                <a:xfrm>
                  <a:off x="6592888" y="1931988"/>
                  <a:ext cx="147638" cy="190500"/>
                </a:xfrm>
                <a:custGeom>
                  <a:avLst/>
                  <a:gdLst>
                    <a:gd name="T0" fmla="*/ 24 w 93"/>
                    <a:gd name="T1" fmla="*/ 120 h 120"/>
                    <a:gd name="T2" fmla="*/ 0 w 93"/>
                    <a:gd name="T3" fmla="*/ 106 h 120"/>
                    <a:gd name="T4" fmla="*/ 47 w 93"/>
                    <a:gd name="T5" fmla="*/ 0 h 120"/>
                    <a:gd name="T6" fmla="*/ 93 w 93"/>
                    <a:gd name="T7" fmla="*/ 27 h 120"/>
                    <a:gd name="T8" fmla="*/ 24 w 93"/>
                    <a:gd name="T9" fmla="*/ 120 h 120"/>
                  </a:gdLst>
                  <a:ahLst/>
                  <a:cxnLst>
                    <a:cxn ang="0">
                      <a:pos x="T0" y="T1"/>
                    </a:cxn>
                    <a:cxn ang="0">
                      <a:pos x="T2" y="T3"/>
                    </a:cxn>
                    <a:cxn ang="0">
                      <a:pos x="T4" y="T5"/>
                    </a:cxn>
                    <a:cxn ang="0">
                      <a:pos x="T6" y="T7"/>
                    </a:cxn>
                    <a:cxn ang="0">
                      <a:pos x="T8" y="T9"/>
                    </a:cxn>
                  </a:cxnLst>
                  <a:rect l="0" t="0" r="r" b="b"/>
                  <a:pathLst>
                    <a:path w="93" h="120">
                      <a:moveTo>
                        <a:pt x="24" y="120"/>
                      </a:moveTo>
                      <a:lnTo>
                        <a:pt x="0" y="106"/>
                      </a:lnTo>
                      <a:lnTo>
                        <a:pt x="47" y="0"/>
                      </a:lnTo>
                      <a:lnTo>
                        <a:pt x="93" y="27"/>
                      </a:lnTo>
                      <a:lnTo>
                        <a:pt x="24" y="120"/>
                      </a:lnTo>
                      <a:close/>
                    </a:path>
                  </a:pathLst>
                </a:custGeom>
                <a:solidFill>
                  <a:srgbClr val="3EC7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00" name="ïśļïdè"/>
                <p:cNvSpPr/>
                <p:nvPr/>
              </p:nvSpPr>
              <p:spPr bwMode="auto">
                <a:xfrm>
                  <a:off x="6677026" y="2570163"/>
                  <a:ext cx="831850" cy="812800"/>
                </a:xfrm>
                <a:custGeom>
                  <a:avLst/>
                  <a:gdLst>
                    <a:gd name="T0" fmla="*/ 288 w 297"/>
                    <a:gd name="T1" fmla="*/ 199 h 290"/>
                    <a:gd name="T2" fmla="*/ 297 w 297"/>
                    <a:gd name="T3" fmla="*/ 167 h 290"/>
                    <a:gd name="T4" fmla="*/ 276 w 297"/>
                    <a:gd name="T5" fmla="*/ 163 h 290"/>
                    <a:gd name="T6" fmla="*/ 277 w 297"/>
                    <a:gd name="T7" fmla="*/ 127 h 290"/>
                    <a:gd name="T8" fmla="*/ 297 w 297"/>
                    <a:gd name="T9" fmla="*/ 124 h 290"/>
                    <a:gd name="T10" fmla="*/ 288 w 297"/>
                    <a:gd name="T11" fmla="*/ 92 h 290"/>
                    <a:gd name="T12" fmla="*/ 268 w 297"/>
                    <a:gd name="T13" fmla="*/ 98 h 290"/>
                    <a:gd name="T14" fmla="*/ 250 w 297"/>
                    <a:gd name="T15" fmla="*/ 66 h 290"/>
                    <a:gd name="T16" fmla="*/ 266 w 297"/>
                    <a:gd name="T17" fmla="*/ 54 h 290"/>
                    <a:gd name="T18" fmla="*/ 242 w 297"/>
                    <a:gd name="T19" fmla="*/ 31 h 290"/>
                    <a:gd name="T20" fmla="*/ 228 w 297"/>
                    <a:gd name="T21" fmla="*/ 46 h 290"/>
                    <a:gd name="T22" fmla="*/ 196 w 297"/>
                    <a:gd name="T23" fmla="*/ 27 h 290"/>
                    <a:gd name="T24" fmla="*/ 203 w 297"/>
                    <a:gd name="T25" fmla="*/ 9 h 290"/>
                    <a:gd name="T26" fmla="*/ 171 w 297"/>
                    <a:gd name="T27" fmla="*/ 0 h 290"/>
                    <a:gd name="T28" fmla="*/ 166 w 297"/>
                    <a:gd name="T29" fmla="*/ 20 h 290"/>
                    <a:gd name="T30" fmla="*/ 130 w 297"/>
                    <a:gd name="T31" fmla="*/ 19 h 290"/>
                    <a:gd name="T32" fmla="*/ 126 w 297"/>
                    <a:gd name="T33" fmla="*/ 0 h 290"/>
                    <a:gd name="T34" fmla="*/ 94 w 297"/>
                    <a:gd name="T35" fmla="*/ 8 h 290"/>
                    <a:gd name="T36" fmla="*/ 100 w 297"/>
                    <a:gd name="T37" fmla="*/ 27 h 290"/>
                    <a:gd name="T38" fmla="*/ 68 w 297"/>
                    <a:gd name="T39" fmla="*/ 44 h 290"/>
                    <a:gd name="T40" fmla="*/ 55 w 297"/>
                    <a:gd name="T41" fmla="*/ 29 h 290"/>
                    <a:gd name="T42" fmla="*/ 31 w 297"/>
                    <a:gd name="T43" fmla="*/ 53 h 290"/>
                    <a:gd name="T44" fmla="*/ 47 w 297"/>
                    <a:gd name="T45" fmla="*/ 66 h 290"/>
                    <a:gd name="T46" fmla="*/ 28 w 297"/>
                    <a:gd name="T47" fmla="*/ 97 h 290"/>
                    <a:gd name="T48" fmla="*/ 9 w 297"/>
                    <a:gd name="T49" fmla="*/ 90 h 290"/>
                    <a:gd name="T50" fmla="*/ 0 w 297"/>
                    <a:gd name="T51" fmla="*/ 122 h 290"/>
                    <a:gd name="T52" fmla="*/ 21 w 297"/>
                    <a:gd name="T53" fmla="*/ 126 h 290"/>
                    <a:gd name="T54" fmla="*/ 20 w 297"/>
                    <a:gd name="T55" fmla="*/ 162 h 290"/>
                    <a:gd name="T56" fmla="*/ 0 w 297"/>
                    <a:gd name="T57" fmla="*/ 165 h 290"/>
                    <a:gd name="T58" fmla="*/ 9 w 297"/>
                    <a:gd name="T59" fmla="*/ 197 h 290"/>
                    <a:gd name="T60" fmla="*/ 29 w 297"/>
                    <a:gd name="T61" fmla="*/ 191 h 290"/>
                    <a:gd name="T62" fmla="*/ 47 w 297"/>
                    <a:gd name="T63" fmla="*/ 223 h 290"/>
                    <a:gd name="T64" fmla="*/ 31 w 297"/>
                    <a:gd name="T65" fmla="*/ 235 h 290"/>
                    <a:gd name="T66" fmla="*/ 55 w 297"/>
                    <a:gd name="T67" fmla="*/ 259 h 290"/>
                    <a:gd name="T68" fmla="*/ 69 w 297"/>
                    <a:gd name="T69" fmla="*/ 244 h 290"/>
                    <a:gd name="T70" fmla="*/ 101 w 297"/>
                    <a:gd name="T71" fmla="*/ 263 h 290"/>
                    <a:gd name="T72" fmla="*/ 94 w 297"/>
                    <a:gd name="T73" fmla="*/ 280 h 290"/>
                    <a:gd name="T74" fmla="*/ 126 w 297"/>
                    <a:gd name="T75" fmla="*/ 289 h 290"/>
                    <a:gd name="T76" fmla="*/ 131 w 297"/>
                    <a:gd name="T77" fmla="*/ 269 h 290"/>
                    <a:gd name="T78" fmla="*/ 168 w 297"/>
                    <a:gd name="T79" fmla="*/ 270 h 290"/>
                    <a:gd name="T80" fmla="*/ 171 w 297"/>
                    <a:gd name="T81" fmla="*/ 290 h 290"/>
                    <a:gd name="T82" fmla="*/ 203 w 297"/>
                    <a:gd name="T83" fmla="*/ 281 h 290"/>
                    <a:gd name="T84" fmla="*/ 197 w 297"/>
                    <a:gd name="T85" fmla="*/ 262 h 290"/>
                    <a:gd name="T86" fmla="*/ 229 w 297"/>
                    <a:gd name="T87" fmla="*/ 245 h 290"/>
                    <a:gd name="T88" fmla="*/ 242 w 297"/>
                    <a:gd name="T89" fmla="*/ 260 h 290"/>
                    <a:gd name="T90" fmla="*/ 266 w 297"/>
                    <a:gd name="T91" fmla="*/ 236 h 290"/>
                    <a:gd name="T92" fmla="*/ 250 w 297"/>
                    <a:gd name="T93" fmla="*/ 223 h 290"/>
                    <a:gd name="T94" fmla="*/ 269 w 297"/>
                    <a:gd name="T95" fmla="*/ 192 h 290"/>
                    <a:gd name="T96" fmla="*/ 288 w 297"/>
                    <a:gd name="T97" fmla="*/ 199 h 290"/>
                    <a:gd name="T98" fmla="*/ 122 w 297"/>
                    <a:gd name="T99" fmla="*/ 234 h 290"/>
                    <a:gd name="T100" fmla="*/ 59 w 297"/>
                    <a:gd name="T101" fmla="*/ 118 h 290"/>
                    <a:gd name="T102" fmla="*/ 175 w 297"/>
                    <a:gd name="T103" fmla="*/ 55 h 290"/>
                    <a:gd name="T104" fmla="*/ 238 w 297"/>
                    <a:gd name="T105" fmla="*/ 171 h 290"/>
                    <a:gd name="T106" fmla="*/ 122 w 297"/>
                    <a:gd name="T107" fmla="*/ 23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7" h="290">
                      <a:moveTo>
                        <a:pt x="288" y="199"/>
                      </a:moveTo>
                      <a:cubicBezTo>
                        <a:pt x="292" y="189"/>
                        <a:pt x="295" y="178"/>
                        <a:pt x="297" y="167"/>
                      </a:cubicBezTo>
                      <a:cubicBezTo>
                        <a:pt x="276" y="163"/>
                        <a:pt x="276" y="163"/>
                        <a:pt x="276" y="163"/>
                      </a:cubicBezTo>
                      <a:cubicBezTo>
                        <a:pt x="277" y="127"/>
                        <a:pt x="277" y="127"/>
                        <a:pt x="277" y="127"/>
                      </a:cubicBezTo>
                      <a:cubicBezTo>
                        <a:pt x="297" y="124"/>
                        <a:pt x="297" y="124"/>
                        <a:pt x="297" y="124"/>
                      </a:cubicBezTo>
                      <a:cubicBezTo>
                        <a:pt x="295" y="113"/>
                        <a:pt x="292" y="102"/>
                        <a:pt x="288" y="92"/>
                      </a:cubicBezTo>
                      <a:cubicBezTo>
                        <a:pt x="268" y="98"/>
                        <a:pt x="268" y="98"/>
                        <a:pt x="268" y="98"/>
                      </a:cubicBezTo>
                      <a:cubicBezTo>
                        <a:pt x="250" y="66"/>
                        <a:pt x="250" y="66"/>
                        <a:pt x="250" y="66"/>
                      </a:cubicBezTo>
                      <a:cubicBezTo>
                        <a:pt x="266" y="54"/>
                        <a:pt x="266" y="54"/>
                        <a:pt x="266" y="54"/>
                      </a:cubicBezTo>
                      <a:cubicBezTo>
                        <a:pt x="259" y="45"/>
                        <a:pt x="251" y="37"/>
                        <a:pt x="242" y="31"/>
                      </a:cubicBezTo>
                      <a:cubicBezTo>
                        <a:pt x="228" y="46"/>
                        <a:pt x="228" y="46"/>
                        <a:pt x="228" y="46"/>
                      </a:cubicBezTo>
                      <a:cubicBezTo>
                        <a:pt x="196" y="27"/>
                        <a:pt x="196" y="27"/>
                        <a:pt x="196" y="27"/>
                      </a:cubicBezTo>
                      <a:cubicBezTo>
                        <a:pt x="203" y="9"/>
                        <a:pt x="203" y="9"/>
                        <a:pt x="203" y="9"/>
                      </a:cubicBezTo>
                      <a:cubicBezTo>
                        <a:pt x="193" y="5"/>
                        <a:pt x="182" y="2"/>
                        <a:pt x="171" y="0"/>
                      </a:cubicBezTo>
                      <a:cubicBezTo>
                        <a:pt x="166" y="20"/>
                        <a:pt x="166" y="20"/>
                        <a:pt x="166" y="20"/>
                      </a:cubicBezTo>
                      <a:cubicBezTo>
                        <a:pt x="130" y="19"/>
                        <a:pt x="130" y="19"/>
                        <a:pt x="130" y="19"/>
                      </a:cubicBezTo>
                      <a:cubicBezTo>
                        <a:pt x="126" y="0"/>
                        <a:pt x="126" y="0"/>
                        <a:pt x="126" y="0"/>
                      </a:cubicBezTo>
                      <a:cubicBezTo>
                        <a:pt x="115" y="1"/>
                        <a:pt x="104" y="4"/>
                        <a:pt x="94" y="8"/>
                      </a:cubicBezTo>
                      <a:cubicBezTo>
                        <a:pt x="100" y="27"/>
                        <a:pt x="100" y="27"/>
                        <a:pt x="100" y="27"/>
                      </a:cubicBezTo>
                      <a:cubicBezTo>
                        <a:pt x="68" y="44"/>
                        <a:pt x="68" y="44"/>
                        <a:pt x="68" y="44"/>
                      </a:cubicBezTo>
                      <a:cubicBezTo>
                        <a:pt x="55" y="29"/>
                        <a:pt x="55" y="29"/>
                        <a:pt x="55" y="29"/>
                      </a:cubicBezTo>
                      <a:cubicBezTo>
                        <a:pt x="46" y="36"/>
                        <a:pt x="38" y="44"/>
                        <a:pt x="31" y="53"/>
                      </a:cubicBezTo>
                      <a:cubicBezTo>
                        <a:pt x="47" y="66"/>
                        <a:pt x="47" y="66"/>
                        <a:pt x="47" y="66"/>
                      </a:cubicBezTo>
                      <a:cubicBezTo>
                        <a:pt x="28" y="97"/>
                        <a:pt x="28" y="97"/>
                        <a:pt x="28" y="97"/>
                      </a:cubicBezTo>
                      <a:cubicBezTo>
                        <a:pt x="9" y="90"/>
                        <a:pt x="9" y="90"/>
                        <a:pt x="9" y="90"/>
                      </a:cubicBezTo>
                      <a:cubicBezTo>
                        <a:pt x="5" y="100"/>
                        <a:pt x="2" y="111"/>
                        <a:pt x="0" y="122"/>
                      </a:cubicBezTo>
                      <a:cubicBezTo>
                        <a:pt x="21" y="126"/>
                        <a:pt x="21" y="126"/>
                        <a:pt x="21" y="126"/>
                      </a:cubicBezTo>
                      <a:cubicBezTo>
                        <a:pt x="20" y="162"/>
                        <a:pt x="20" y="162"/>
                        <a:pt x="20" y="162"/>
                      </a:cubicBezTo>
                      <a:cubicBezTo>
                        <a:pt x="0" y="165"/>
                        <a:pt x="0" y="165"/>
                        <a:pt x="0" y="165"/>
                      </a:cubicBezTo>
                      <a:cubicBezTo>
                        <a:pt x="2" y="176"/>
                        <a:pt x="5" y="187"/>
                        <a:pt x="9" y="197"/>
                      </a:cubicBezTo>
                      <a:cubicBezTo>
                        <a:pt x="29" y="191"/>
                        <a:pt x="29" y="191"/>
                        <a:pt x="29" y="191"/>
                      </a:cubicBezTo>
                      <a:cubicBezTo>
                        <a:pt x="47" y="223"/>
                        <a:pt x="47" y="223"/>
                        <a:pt x="47" y="223"/>
                      </a:cubicBezTo>
                      <a:cubicBezTo>
                        <a:pt x="31" y="235"/>
                        <a:pt x="31" y="235"/>
                        <a:pt x="31" y="235"/>
                      </a:cubicBezTo>
                      <a:cubicBezTo>
                        <a:pt x="38" y="244"/>
                        <a:pt x="46" y="252"/>
                        <a:pt x="55" y="259"/>
                      </a:cubicBezTo>
                      <a:cubicBezTo>
                        <a:pt x="69" y="244"/>
                        <a:pt x="69" y="244"/>
                        <a:pt x="69" y="244"/>
                      </a:cubicBezTo>
                      <a:cubicBezTo>
                        <a:pt x="101" y="263"/>
                        <a:pt x="101" y="263"/>
                        <a:pt x="101" y="263"/>
                      </a:cubicBezTo>
                      <a:cubicBezTo>
                        <a:pt x="94" y="280"/>
                        <a:pt x="94" y="280"/>
                        <a:pt x="94" y="280"/>
                      </a:cubicBezTo>
                      <a:cubicBezTo>
                        <a:pt x="104" y="285"/>
                        <a:pt x="115" y="287"/>
                        <a:pt x="126" y="289"/>
                      </a:cubicBezTo>
                      <a:cubicBezTo>
                        <a:pt x="131" y="269"/>
                        <a:pt x="131" y="269"/>
                        <a:pt x="131" y="269"/>
                      </a:cubicBezTo>
                      <a:cubicBezTo>
                        <a:pt x="168" y="270"/>
                        <a:pt x="168" y="270"/>
                        <a:pt x="168" y="270"/>
                      </a:cubicBezTo>
                      <a:cubicBezTo>
                        <a:pt x="171" y="290"/>
                        <a:pt x="171" y="290"/>
                        <a:pt x="171" y="290"/>
                      </a:cubicBezTo>
                      <a:cubicBezTo>
                        <a:pt x="182" y="288"/>
                        <a:pt x="193" y="285"/>
                        <a:pt x="203" y="281"/>
                      </a:cubicBezTo>
                      <a:cubicBezTo>
                        <a:pt x="197" y="262"/>
                        <a:pt x="197" y="262"/>
                        <a:pt x="197" y="262"/>
                      </a:cubicBezTo>
                      <a:cubicBezTo>
                        <a:pt x="229" y="245"/>
                        <a:pt x="229" y="245"/>
                        <a:pt x="229" y="245"/>
                      </a:cubicBezTo>
                      <a:cubicBezTo>
                        <a:pt x="242" y="260"/>
                        <a:pt x="242" y="260"/>
                        <a:pt x="242" y="260"/>
                      </a:cubicBezTo>
                      <a:cubicBezTo>
                        <a:pt x="251" y="253"/>
                        <a:pt x="259" y="245"/>
                        <a:pt x="266" y="236"/>
                      </a:cubicBezTo>
                      <a:cubicBezTo>
                        <a:pt x="250" y="223"/>
                        <a:pt x="250" y="223"/>
                        <a:pt x="250" y="223"/>
                      </a:cubicBezTo>
                      <a:cubicBezTo>
                        <a:pt x="269" y="192"/>
                        <a:pt x="269" y="192"/>
                        <a:pt x="269" y="192"/>
                      </a:cubicBezTo>
                      <a:cubicBezTo>
                        <a:pt x="288" y="199"/>
                        <a:pt x="288" y="199"/>
                        <a:pt x="288" y="199"/>
                      </a:cubicBezTo>
                      <a:moveTo>
                        <a:pt x="122" y="234"/>
                      </a:moveTo>
                      <a:cubicBezTo>
                        <a:pt x="72" y="219"/>
                        <a:pt x="45" y="167"/>
                        <a:pt x="59" y="118"/>
                      </a:cubicBezTo>
                      <a:cubicBezTo>
                        <a:pt x="74" y="68"/>
                        <a:pt x="126" y="41"/>
                        <a:pt x="175" y="55"/>
                      </a:cubicBezTo>
                      <a:cubicBezTo>
                        <a:pt x="225" y="70"/>
                        <a:pt x="252" y="122"/>
                        <a:pt x="238" y="171"/>
                      </a:cubicBezTo>
                      <a:cubicBezTo>
                        <a:pt x="223" y="221"/>
                        <a:pt x="171" y="248"/>
                        <a:pt x="122" y="234"/>
                      </a:cubicBezTo>
                    </a:path>
                  </a:pathLst>
                </a:custGeom>
                <a:solidFill>
                  <a:srgbClr val="BE82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01" name="îš1îḓé"/>
                <p:cNvSpPr/>
                <p:nvPr/>
              </p:nvSpPr>
              <p:spPr bwMode="auto">
                <a:xfrm>
                  <a:off x="6802438" y="2686050"/>
                  <a:ext cx="581025" cy="579438"/>
                </a:xfrm>
                <a:custGeom>
                  <a:avLst/>
                  <a:gdLst>
                    <a:gd name="T0" fmla="*/ 130 w 207"/>
                    <a:gd name="T1" fmla="*/ 14 h 207"/>
                    <a:gd name="T2" fmla="*/ 14 w 207"/>
                    <a:gd name="T3" fmla="*/ 77 h 207"/>
                    <a:gd name="T4" fmla="*/ 77 w 207"/>
                    <a:gd name="T5" fmla="*/ 193 h 207"/>
                    <a:gd name="T6" fmla="*/ 193 w 207"/>
                    <a:gd name="T7" fmla="*/ 130 h 207"/>
                    <a:gd name="T8" fmla="*/ 130 w 207"/>
                    <a:gd name="T9" fmla="*/ 14 h 207"/>
                    <a:gd name="T10" fmla="*/ 130 w 207"/>
                    <a:gd name="T11" fmla="*/ 152 h 207"/>
                    <a:gd name="T12" fmla="*/ 54 w 207"/>
                    <a:gd name="T13" fmla="*/ 129 h 207"/>
                    <a:gd name="T14" fmla="*/ 77 w 207"/>
                    <a:gd name="T15" fmla="*/ 55 h 207"/>
                    <a:gd name="T16" fmla="*/ 153 w 207"/>
                    <a:gd name="T17" fmla="*/ 78 h 207"/>
                    <a:gd name="T18" fmla="*/ 130 w 207"/>
                    <a:gd name="T19" fmla="*/ 15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207">
                      <a:moveTo>
                        <a:pt x="130" y="14"/>
                      </a:moveTo>
                      <a:cubicBezTo>
                        <a:pt x="81" y="0"/>
                        <a:pt x="29" y="27"/>
                        <a:pt x="14" y="77"/>
                      </a:cubicBezTo>
                      <a:cubicBezTo>
                        <a:pt x="0" y="126"/>
                        <a:pt x="27" y="178"/>
                        <a:pt x="77" y="193"/>
                      </a:cubicBezTo>
                      <a:cubicBezTo>
                        <a:pt x="126" y="207"/>
                        <a:pt x="178" y="180"/>
                        <a:pt x="193" y="130"/>
                      </a:cubicBezTo>
                      <a:cubicBezTo>
                        <a:pt x="207" y="81"/>
                        <a:pt x="180" y="29"/>
                        <a:pt x="130" y="14"/>
                      </a:cubicBezTo>
                      <a:close/>
                      <a:moveTo>
                        <a:pt x="130" y="152"/>
                      </a:moveTo>
                      <a:cubicBezTo>
                        <a:pt x="103" y="166"/>
                        <a:pt x="69" y="156"/>
                        <a:pt x="54" y="129"/>
                      </a:cubicBezTo>
                      <a:cubicBezTo>
                        <a:pt x="40" y="103"/>
                        <a:pt x="50" y="70"/>
                        <a:pt x="77" y="55"/>
                      </a:cubicBezTo>
                      <a:cubicBezTo>
                        <a:pt x="104" y="41"/>
                        <a:pt x="138" y="51"/>
                        <a:pt x="153" y="78"/>
                      </a:cubicBezTo>
                      <a:cubicBezTo>
                        <a:pt x="167" y="104"/>
                        <a:pt x="157" y="137"/>
                        <a:pt x="130" y="152"/>
                      </a:cubicBezTo>
                      <a:close/>
                    </a:path>
                  </a:pathLst>
                </a:custGeom>
                <a:solidFill>
                  <a:srgbClr val="B169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0000"/>
                </a:bodyPr>
                <a:lstStyle/>
                <a:p>
                  <a:pPr algn="ctr"/>
                  <a:endParaRPr spc="100">
                    <a:latin typeface="思源黑体 Normal" panose="020B0400000000000000" charset="-122"/>
                    <a:ea typeface="思源黑体 Normal" panose="020B0400000000000000" charset="-122"/>
                  </a:endParaRPr>
                </a:p>
              </p:txBody>
            </p:sp>
            <p:sp>
              <p:nvSpPr>
                <p:cNvPr id="302" name="íṡlíḍe"/>
                <p:cNvSpPr/>
                <p:nvPr/>
              </p:nvSpPr>
              <p:spPr bwMode="auto">
                <a:xfrm>
                  <a:off x="6724651" y="3111500"/>
                  <a:ext cx="995363" cy="660400"/>
                </a:xfrm>
                <a:custGeom>
                  <a:avLst/>
                  <a:gdLst>
                    <a:gd name="T0" fmla="*/ 553 w 627"/>
                    <a:gd name="T1" fmla="*/ 416 h 416"/>
                    <a:gd name="T2" fmla="*/ 0 w 627"/>
                    <a:gd name="T3" fmla="*/ 256 h 416"/>
                    <a:gd name="T4" fmla="*/ 74 w 627"/>
                    <a:gd name="T5" fmla="*/ 0 h 416"/>
                    <a:gd name="T6" fmla="*/ 627 w 627"/>
                    <a:gd name="T7" fmla="*/ 160 h 416"/>
                    <a:gd name="T8" fmla="*/ 553 w 627"/>
                    <a:gd name="T9" fmla="*/ 416 h 416"/>
                  </a:gdLst>
                  <a:ahLst/>
                  <a:cxnLst>
                    <a:cxn ang="0">
                      <a:pos x="T0" y="T1"/>
                    </a:cxn>
                    <a:cxn ang="0">
                      <a:pos x="T2" y="T3"/>
                    </a:cxn>
                    <a:cxn ang="0">
                      <a:pos x="T4" y="T5"/>
                    </a:cxn>
                    <a:cxn ang="0">
                      <a:pos x="T6" y="T7"/>
                    </a:cxn>
                    <a:cxn ang="0">
                      <a:pos x="T8" y="T9"/>
                    </a:cxn>
                  </a:cxnLst>
                  <a:rect l="0" t="0" r="r" b="b"/>
                  <a:pathLst>
                    <a:path w="627" h="416">
                      <a:moveTo>
                        <a:pt x="553" y="416"/>
                      </a:moveTo>
                      <a:lnTo>
                        <a:pt x="0" y="256"/>
                      </a:lnTo>
                      <a:lnTo>
                        <a:pt x="74" y="0"/>
                      </a:lnTo>
                      <a:lnTo>
                        <a:pt x="627" y="160"/>
                      </a:lnTo>
                      <a:lnTo>
                        <a:pt x="553" y="416"/>
                      </a:lnTo>
                      <a:close/>
                    </a:path>
                  </a:pathLst>
                </a:custGeom>
                <a:solidFill>
                  <a:srgbClr val="B0FAA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03" name="í$ḷïdè"/>
                <p:cNvSpPr/>
                <p:nvPr/>
              </p:nvSpPr>
              <p:spPr bwMode="auto">
                <a:xfrm>
                  <a:off x="6724651" y="3111500"/>
                  <a:ext cx="995363" cy="660400"/>
                </a:xfrm>
                <a:custGeom>
                  <a:avLst/>
                  <a:gdLst>
                    <a:gd name="T0" fmla="*/ 553 w 627"/>
                    <a:gd name="T1" fmla="*/ 416 h 416"/>
                    <a:gd name="T2" fmla="*/ 0 w 627"/>
                    <a:gd name="T3" fmla="*/ 256 h 416"/>
                    <a:gd name="T4" fmla="*/ 74 w 627"/>
                    <a:gd name="T5" fmla="*/ 0 h 416"/>
                    <a:gd name="T6" fmla="*/ 627 w 627"/>
                    <a:gd name="T7" fmla="*/ 160 h 416"/>
                    <a:gd name="T8" fmla="*/ 553 w 627"/>
                    <a:gd name="T9" fmla="*/ 416 h 416"/>
                  </a:gdLst>
                  <a:ahLst/>
                  <a:cxnLst>
                    <a:cxn ang="0">
                      <a:pos x="T0" y="T1"/>
                    </a:cxn>
                    <a:cxn ang="0">
                      <a:pos x="T2" y="T3"/>
                    </a:cxn>
                    <a:cxn ang="0">
                      <a:pos x="T4" y="T5"/>
                    </a:cxn>
                    <a:cxn ang="0">
                      <a:pos x="T6" y="T7"/>
                    </a:cxn>
                    <a:cxn ang="0">
                      <a:pos x="T8" y="T9"/>
                    </a:cxn>
                  </a:cxnLst>
                  <a:rect l="0" t="0" r="r" b="b"/>
                  <a:pathLst>
                    <a:path w="627" h="416">
                      <a:moveTo>
                        <a:pt x="553" y="416"/>
                      </a:moveTo>
                      <a:lnTo>
                        <a:pt x="0" y="256"/>
                      </a:lnTo>
                      <a:lnTo>
                        <a:pt x="74" y="0"/>
                      </a:lnTo>
                      <a:lnTo>
                        <a:pt x="627" y="160"/>
                      </a:lnTo>
                      <a:lnTo>
                        <a:pt x="553" y="4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04" name="ïśľïde"/>
                <p:cNvSpPr/>
                <p:nvPr/>
              </p:nvSpPr>
              <p:spPr bwMode="auto">
                <a:xfrm>
                  <a:off x="6827838" y="3214688"/>
                  <a:ext cx="790575" cy="454025"/>
                </a:xfrm>
                <a:custGeom>
                  <a:avLst/>
                  <a:gdLst>
                    <a:gd name="T0" fmla="*/ 267 w 282"/>
                    <a:gd name="T1" fmla="*/ 146 h 162"/>
                    <a:gd name="T2" fmla="*/ 282 w 282"/>
                    <a:gd name="T3" fmla="*/ 94 h 162"/>
                    <a:gd name="T4" fmla="*/ 265 w 282"/>
                    <a:gd name="T5" fmla="*/ 64 h 162"/>
                    <a:gd name="T6" fmla="*/ 45 w 282"/>
                    <a:gd name="T7" fmla="*/ 0 h 162"/>
                    <a:gd name="T8" fmla="*/ 15 w 282"/>
                    <a:gd name="T9" fmla="*/ 16 h 162"/>
                    <a:gd name="T10" fmla="*/ 0 w 282"/>
                    <a:gd name="T11" fmla="*/ 69 h 162"/>
                    <a:gd name="T12" fmla="*/ 17 w 282"/>
                    <a:gd name="T13" fmla="*/ 99 h 162"/>
                    <a:gd name="T14" fmla="*/ 237 w 282"/>
                    <a:gd name="T15" fmla="*/ 162 h 162"/>
                    <a:gd name="T16" fmla="*/ 267 w 282"/>
                    <a:gd name="T17"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162">
                      <a:moveTo>
                        <a:pt x="267" y="146"/>
                      </a:moveTo>
                      <a:cubicBezTo>
                        <a:pt x="282" y="94"/>
                        <a:pt x="282" y="94"/>
                        <a:pt x="282" y="94"/>
                      </a:cubicBezTo>
                      <a:cubicBezTo>
                        <a:pt x="269" y="90"/>
                        <a:pt x="261" y="77"/>
                        <a:pt x="265" y="64"/>
                      </a:cubicBezTo>
                      <a:cubicBezTo>
                        <a:pt x="45" y="0"/>
                        <a:pt x="45" y="0"/>
                        <a:pt x="45" y="0"/>
                      </a:cubicBezTo>
                      <a:cubicBezTo>
                        <a:pt x="41" y="13"/>
                        <a:pt x="28" y="20"/>
                        <a:pt x="15" y="16"/>
                      </a:cubicBezTo>
                      <a:cubicBezTo>
                        <a:pt x="0" y="69"/>
                        <a:pt x="0" y="69"/>
                        <a:pt x="0" y="69"/>
                      </a:cubicBezTo>
                      <a:cubicBezTo>
                        <a:pt x="13" y="72"/>
                        <a:pt x="20" y="86"/>
                        <a:pt x="17" y="99"/>
                      </a:cubicBezTo>
                      <a:cubicBezTo>
                        <a:pt x="237" y="162"/>
                        <a:pt x="237" y="162"/>
                        <a:pt x="237" y="162"/>
                      </a:cubicBezTo>
                      <a:cubicBezTo>
                        <a:pt x="240" y="150"/>
                        <a:pt x="254" y="142"/>
                        <a:pt x="267" y="146"/>
                      </a:cubicBezTo>
                    </a:path>
                  </a:pathLst>
                </a:custGeom>
                <a:solidFill>
                  <a:srgbClr val="259C2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a:bodyPr>
                <a:lstStyle/>
                <a:p>
                  <a:pPr algn="ctr"/>
                  <a:endParaRPr spc="100">
                    <a:latin typeface="思源黑体 Normal" panose="020B0400000000000000" charset="-122"/>
                    <a:ea typeface="思源黑体 Normal" panose="020B0400000000000000" charset="-122"/>
                  </a:endParaRPr>
                </a:p>
              </p:txBody>
            </p:sp>
            <p:sp>
              <p:nvSpPr>
                <p:cNvPr id="305" name="îsľîḍé"/>
                <p:cNvSpPr/>
                <p:nvPr/>
              </p:nvSpPr>
              <p:spPr bwMode="auto">
                <a:xfrm>
                  <a:off x="7113588" y="3332163"/>
                  <a:ext cx="219075" cy="219075"/>
                </a:xfrm>
                <a:custGeom>
                  <a:avLst/>
                  <a:gdLst>
                    <a:gd name="T0" fmla="*/ 73 w 78"/>
                    <a:gd name="T1" fmla="*/ 49 h 78"/>
                    <a:gd name="T2" fmla="*/ 29 w 78"/>
                    <a:gd name="T3" fmla="*/ 73 h 78"/>
                    <a:gd name="T4" fmla="*/ 5 w 78"/>
                    <a:gd name="T5" fmla="*/ 29 h 78"/>
                    <a:gd name="T6" fmla="*/ 49 w 78"/>
                    <a:gd name="T7" fmla="*/ 5 h 78"/>
                    <a:gd name="T8" fmla="*/ 73 w 78"/>
                    <a:gd name="T9" fmla="*/ 49 h 78"/>
                  </a:gdLst>
                  <a:ahLst/>
                  <a:cxnLst>
                    <a:cxn ang="0">
                      <a:pos x="T0" y="T1"/>
                    </a:cxn>
                    <a:cxn ang="0">
                      <a:pos x="T2" y="T3"/>
                    </a:cxn>
                    <a:cxn ang="0">
                      <a:pos x="T4" y="T5"/>
                    </a:cxn>
                    <a:cxn ang="0">
                      <a:pos x="T6" y="T7"/>
                    </a:cxn>
                    <a:cxn ang="0">
                      <a:pos x="T8" y="T9"/>
                    </a:cxn>
                  </a:cxnLst>
                  <a:rect l="0" t="0" r="r" b="b"/>
                  <a:pathLst>
                    <a:path w="78" h="78">
                      <a:moveTo>
                        <a:pt x="73" y="49"/>
                      </a:moveTo>
                      <a:cubicBezTo>
                        <a:pt x="67" y="68"/>
                        <a:pt x="48" y="78"/>
                        <a:pt x="29" y="73"/>
                      </a:cubicBezTo>
                      <a:cubicBezTo>
                        <a:pt x="10" y="68"/>
                        <a:pt x="0" y="48"/>
                        <a:pt x="5" y="29"/>
                      </a:cubicBezTo>
                      <a:cubicBezTo>
                        <a:pt x="10" y="11"/>
                        <a:pt x="30" y="0"/>
                        <a:pt x="49" y="5"/>
                      </a:cubicBezTo>
                      <a:cubicBezTo>
                        <a:pt x="67" y="11"/>
                        <a:pt x="78" y="30"/>
                        <a:pt x="73" y="49"/>
                      </a:cubicBezTo>
                    </a:path>
                  </a:pathLst>
                </a:custGeom>
                <a:solidFill>
                  <a:srgbClr val="B0FAA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06" name="í$ḷiďé"/>
                <p:cNvSpPr/>
                <p:nvPr/>
              </p:nvSpPr>
              <p:spPr bwMode="auto">
                <a:xfrm>
                  <a:off x="7170738" y="3375025"/>
                  <a:ext cx="100013" cy="133350"/>
                </a:xfrm>
                <a:custGeom>
                  <a:avLst/>
                  <a:gdLst>
                    <a:gd name="T0" fmla="*/ 17 w 36"/>
                    <a:gd name="T1" fmla="*/ 41 h 48"/>
                    <a:gd name="T2" fmla="*/ 15 w 36"/>
                    <a:gd name="T3" fmla="*/ 48 h 48"/>
                    <a:gd name="T4" fmla="*/ 8 w 36"/>
                    <a:gd name="T5" fmla="*/ 46 h 48"/>
                    <a:gd name="T6" fmla="*/ 10 w 36"/>
                    <a:gd name="T7" fmla="*/ 39 h 48"/>
                    <a:gd name="T8" fmla="*/ 0 w 36"/>
                    <a:gd name="T9" fmla="*/ 30 h 48"/>
                    <a:gd name="T10" fmla="*/ 5 w 36"/>
                    <a:gd name="T11" fmla="*/ 25 h 48"/>
                    <a:gd name="T12" fmla="*/ 16 w 36"/>
                    <a:gd name="T13" fmla="*/ 34 h 48"/>
                    <a:gd name="T14" fmla="*/ 21 w 36"/>
                    <a:gd name="T15" fmla="*/ 32 h 48"/>
                    <a:gd name="T16" fmla="*/ 7 w 36"/>
                    <a:gd name="T17" fmla="*/ 13 h 48"/>
                    <a:gd name="T18" fmla="*/ 19 w 36"/>
                    <a:gd name="T19" fmla="*/ 7 h 48"/>
                    <a:gd name="T20" fmla="*/ 21 w 36"/>
                    <a:gd name="T21" fmla="*/ 0 h 48"/>
                    <a:gd name="T22" fmla="*/ 28 w 36"/>
                    <a:gd name="T23" fmla="*/ 2 h 48"/>
                    <a:gd name="T24" fmla="*/ 26 w 36"/>
                    <a:gd name="T25" fmla="*/ 8 h 48"/>
                    <a:gd name="T26" fmla="*/ 36 w 36"/>
                    <a:gd name="T27" fmla="*/ 15 h 48"/>
                    <a:gd name="T28" fmla="*/ 31 w 36"/>
                    <a:gd name="T29" fmla="*/ 21 h 48"/>
                    <a:gd name="T30" fmla="*/ 21 w 36"/>
                    <a:gd name="T31" fmla="*/ 14 h 48"/>
                    <a:gd name="T32" fmla="*/ 16 w 36"/>
                    <a:gd name="T33" fmla="*/ 15 h 48"/>
                    <a:gd name="T34" fmla="*/ 31 w 36"/>
                    <a:gd name="T35" fmla="*/ 34 h 48"/>
                    <a:gd name="T36" fmla="*/ 17 w 36"/>
                    <a:gd name="T37"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8">
                      <a:moveTo>
                        <a:pt x="17" y="41"/>
                      </a:moveTo>
                      <a:cubicBezTo>
                        <a:pt x="15" y="48"/>
                        <a:pt x="15" y="48"/>
                        <a:pt x="15" y="48"/>
                      </a:cubicBezTo>
                      <a:cubicBezTo>
                        <a:pt x="8" y="46"/>
                        <a:pt x="8" y="46"/>
                        <a:pt x="8" y="46"/>
                      </a:cubicBezTo>
                      <a:cubicBezTo>
                        <a:pt x="10" y="39"/>
                        <a:pt x="10" y="39"/>
                        <a:pt x="10" y="39"/>
                      </a:cubicBezTo>
                      <a:cubicBezTo>
                        <a:pt x="6" y="37"/>
                        <a:pt x="2" y="34"/>
                        <a:pt x="0" y="30"/>
                      </a:cubicBezTo>
                      <a:cubicBezTo>
                        <a:pt x="5" y="25"/>
                        <a:pt x="5" y="25"/>
                        <a:pt x="5" y="25"/>
                      </a:cubicBezTo>
                      <a:cubicBezTo>
                        <a:pt x="8" y="29"/>
                        <a:pt x="12" y="33"/>
                        <a:pt x="16" y="34"/>
                      </a:cubicBezTo>
                      <a:cubicBezTo>
                        <a:pt x="19" y="34"/>
                        <a:pt x="21" y="34"/>
                        <a:pt x="21" y="32"/>
                      </a:cubicBezTo>
                      <a:cubicBezTo>
                        <a:pt x="23" y="26"/>
                        <a:pt x="4" y="25"/>
                        <a:pt x="7" y="13"/>
                      </a:cubicBezTo>
                      <a:cubicBezTo>
                        <a:pt x="8" y="8"/>
                        <a:pt x="13" y="6"/>
                        <a:pt x="19" y="7"/>
                      </a:cubicBezTo>
                      <a:cubicBezTo>
                        <a:pt x="21" y="0"/>
                        <a:pt x="21" y="0"/>
                        <a:pt x="21" y="0"/>
                      </a:cubicBezTo>
                      <a:cubicBezTo>
                        <a:pt x="28" y="2"/>
                        <a:pt x="28" y="2"/>
                        <a:pt x="28" y="2"/>
                      </a:cubicBezTo>
                      <a:cubicBezTo>
                        <a:pt x="26" y="8"/>
                        <a:pt x="26" y="8"/>
                        <a:pt x="26" y="8"/>
                      </a:cubicBezTo>
                      <a:cubicBezTo>
                        <a:pt x="30" y="10"/>
                        <a:pt x="34" y="12"/>
                        <a:pt x="36" y="15"/>
                      </a:cubicBezTo>
                      <a:cubicBezTo>
                        <a:pt x="31" y="21"/>
                        <a:pt x="31" y="21"/>
                        <a:pt x="31" y="21"/>
                      </a:cubicBezTo>
                      <a:cubicBezTo>
                        <a:pt x="28" y="17"/>
                        <a:pt x="24" y="15"/>
                        <a:pt x="21" y="14"/>
                      </a:cubicBezTo>
                      <a:cubicBezTo>
                        <a:pt x="19" y="13"/>
                        <a:pt x="17" y="14"/>
                        <a:pt x="16" y="15"/>
                      </a:cubicBezTo>
                      <a:cubicBezTo>
                        <a:pt x="15" y="21"/>
                        <a:pt x="34" y="23"/>
                        <a:pt x="31" y="34"/>
                      </a:cubicBezTo>
                      <a:cubicBezTo>
                        <a:pt x="29" y="40"/>
                        <a:pt x="23" y="42"/>
                        <a:pt x="17" y="41"/>
                      </a:cubicBezTo>
                      <a:close/>
                    </a:path>
                  </a:pathLst>
                </a:custGeom>
                <a:solidFill>
                  <a:srgbClr val="259C2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07" name="ïśḻídè"/>
                <p:cNvSpPr/>
                <p:nvPr/>
              </p:nvSpPr>
              <p:spPr bwMode="auto">
                <a:xfrm>
                  <a:off x="7878763" y="2830513"/>
                  <a:ext cx="393700" cy="611188"/>
                </a:xfrm>
                <a:custGeom>
                  <a:avLst/>
                  <a:gdLst>
                    <a:gd name="T0" fmla="*/ 39 w 140"/>
                    <a:gd name="T1" fmla="*/ 71 h 218"/>
                    <a:gd name="T2" fmla="*/ 110 w 140"/>
                    <a:gd name="T3" fmla="*/ 103 h 218"/>
                    <a:gd name="T4" fmla="*/ 33 w 140"/>
                    <a:gd name="T5" fmla="*/ 154 h 218"/>
                    <a:gd name="T6" fmla="*/ 14 w 140"/>
                    <a:gd name="T7" fmla="*/ 172 h 218"/>
                    <a:gd name="T8" fmla="*/ 136 w 140"/>
                    <a:gd name="T9" fmla="*/ 110 h 218"/>
                    <a:gd name="T10" fmla="*/ 20 w 140"/>
                    <a:gd name="T11" fmla="*/ 51 h 218"/>
                    <a:gd name="T12" fmla="*/ 39 w 140"/>
                    <a:gd name="T13" fmla="*/ 71 h 218"/>
                  </a:gdLst>
                  <a:ahLst/>
                  <a:cxnLst>
                    <a:cxn ang="0">
                      <a:pos x="T0" y="T1"/>
                    </a:cxn>
                    <a:cxn ang="0">
                      <a:pos x="T2" y="T3"/>
                    </a:cxn>
                    <a:cxn ang="0">
                      <a:pos x="T4" y="T5"/>
                    </a:cxn>
                    <a:cxn ang="0">
                      <a:pos x="T6" y="T7"/>
                    </a:cxn>
                    <a:cxn ang="0">
                      <a:pos x="T8" y="T9"/>
                    </a:cxn>
                    <a:cxn ang="0">
                      <a:pos x="T10" y="T11"/>
                    </a:cxn>
                    <a:cxn ang="0">
                      <a:pos x="T12" y="T13"/>
                    </a:cxn>
                  </a:cxnLst>
                  <a:rect l="0" t="0" r="r" b="b"/>
                  <a:pathLst>
                    <a:path w="140" h="218">
                      <a:moveTo>
                        <a:pt x="39" y="71"/>
                      </a:moveTo>
                      <a:cubicBezTo>
                        <a:pt x="69" y="38"/>
                        <a:pt x="107" y="62"/>
                        <a:pt x="110" y="103"/>
                      </a:cubicBezTo>
                      <a:cubicBezTo>
                        <a:pt x="112" y="145"/>
                        <a:pt x="71" y="186"/>
                        <a:pt x="33" y="154"/>
                      </a:cubicBezTo>
                      <a:cubicBezTo>
                        <a:pt x="20" y="143"/>
                        <a:pt x="0" y="161"/>
                        <a:pt x="14" y="172"/>
                      </a:cubicBezTo>
                      <a:cubicBezTo>
                        <a:pt x="68" y="218"/>
                        <a:pt x="133" y="175"/>
                        <a:pt x="136" y="110"/>
                      </a:cubicBezTo>
                      <a:cubicBezTo>
                        <a:pt x="140" y="43"/>
                        <a:pt x="68" y="0"/>
                        <a:pt x="20" y="51"/>
                      </a:cubicBezTo>
                      <a:cubicBezTo>
                        <a:pt x="8" y="64"/>
                        <a:pt x="27" y="84"/>
                        <a:pt x="39" y="71"/>
                      </a:cubicBezTo>
                      <a:close/>
                    </a:path>
                  </a:pathLst>
                </a:custGeom>
                <a:solidFill>
                  <a:srgbClr val="FFF4C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20000"/>
                </a:bodyPr>
                <a:lstStyle/>
                <a:p>
                  <a:pPr algn="ctr"/>
                  <a:endParaRPr spc="100">
                    <a:latin typeface="思源黑体 Normal" panose="020B0400000000000000" charset="-122"/>
                    <a:ea typeface="思源黑体 Normal" panose="020B0400000000000000" charset="-122"/>
                  </a:endParaRPr>
                </a:p>
              </p:txBody>
            </p:sp>
            <p:sp>
              <p:nvSpPr>
                <p:cNvPr id="308" name="í$ľîdê"/>
                <p:cNvSpPr/>
                <p:nvPr/>
              </p:nvSpPr>
              <p:spPr bwMode="auto">
                <a:xfrm>
                  <a:off x="7237413" y="2687638"/>
                  <a:ext cx="841375" cy="944563"/>
                </a:xfrm>
                <a:custGeom>
                  <a:avLst/>
                  <a:gdLst>
                    <a:gd name="T0" fmla="*/ 22 w 300"/>
                    <a:gd name="T1" fmla="*/ 57 h 337"/>
                    <a:gd name="T2" fmla="*/ 58 w 300"/>
                    <a:gd name="T3" fmla="*/ 246 h 337"/>
                    <a:gd name="T4" fmla="*/ 221 w 300"/>
                    <a:gd name="T5" fmla="*/ 297 h 337"/>
                    <a:gd name="T6" fmla="*/ 282 w 300"/>
                    <a:gd name="T7" fmla="*/ 38 h 337"/>
                    <a:gd name="T8" fmla="*/ 153 w 300"/>
                    <a:gd name="T9" fmla="*/ 2 h 337"/>
                    <a:gd name="T10" fmla="*/ 22 w 300"/>
                    <a:gd name="T11" fmla="*/ 57 h 337"/>
                  </a:gdLst>
                  <a:ahLst/>
                  <a:cxnLst>
                    <a:cxn ang="0">
                      <a:pos x="T0" y="T1"/>
                    </a:cxn>
                    <a:cxn ang="0">
                      <a:pos x="T2" y="T3"/>
                    </a:cxn>
                    <a:cxn ang="0">
                      <a:pos x="T4" y="T5"/>
                    </a:cxn>
                    <a:cxn ang="0">
                      <a:pos x="T6" y="T7"/>
                    </a:cxn>
                    <a:cxn ang="0">
                      <a:pos x="T8" y="T9"/>
                    </a:cxn>
                    <a:cxn ang="0">
                      <a:pos x="T10" y="T11"/>
                    </a:cxn>
                  </a:cxnLst>
                  <a:rect l="0" t="0" r="r" b="b"/>
                  <a:pathLst>
                    <a:path w="300" h="337">
                      <a:moveTo>
                        <a:pt x="22" y="57"/>
                      </a:moveTo>
                      <a:cubicBezTo>
                        <a:pt x="0" y="81"/>
                        <a:pt x="23" y="183"/>
                        <a:pt x="58" y="246"/>
                      </a:cubicBezTo>
                      <a:cubicBezTo>
                        <a:pt x="81" y="292"/>
                        <a:pt x="151" y="337"/>
                        <a:pt x="221" y="297"/>
                      </a:cubicBezTo>
                      <a:cubicBezTo>
                        <a:pt x="295" y="256"/>
                        <a:pt x="300" y="64"/>
                        <a:pt x="282" y="38"/>
                      </a:cubicBezTo>
                      <a:cubicBezTo>
                        <a:pt x="282" y="38"/>
                        <a:pt x="246" y="4"/>
                        <a:pt x="153" y="2"/>
                      </a:cubicBezTo>
                      <a:cubicBezTo>
                        <a:pt x="61" y="0"/>
                        <a:pt x="22" y="57"/>
                        <a:pt x="22" y="57"/>
                      </a:cubicBezTo>
                      <a:close/>
                    </a:path>
                  </a:pathLst>
                </a:custGeom>
                <a:solidFill>
                  <a:srgbClr val="FFF4C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09" name="ïslidê"/>
                <p:cNvSpPr/>
                <p:nvPr/>
              </p:nvSpPr>
              <p:spPr bwMode="auto">
                <a:xfrm>
                  <a:off x="7335838" y="2774950"/>
                  <a:ext cx="742950" cy="857250"/>
                </a:xfrm>
                <a:custGeom>
                  <a:avLst/>
                  <a:gdLst>
                    <a:gd name="T0" fmla="*/ 247 w 265"/>
                    <a:gd name="T1" fmla="*/ 7 h 306"/>
                    <a:gd name="T2" fmla="*/ 237 w 265"/>
                    <a:gd name="T3" fmla="*/ 0 h 306"/>
                    <a:gd name="T4" fmla="*/ 169 w 265"/>
                    <a:gd name="T5" fmla="*/ 224 h 306"/>
                    <a:gd name="T6" fmla="*/ 5 w 265"/>
                    <a:gd name="T7" fmla="*/ 173 h 306"/>
                    <a:gd name="T8" fmla="*/ 0 w 265"/>
                    <a:gd name="T9" fmla="*/ 163 h 306"/>
                    <a:gd name="T10" fmla="*/ 23 w 265"/>
                    <a:gd name="T11" fmla="*/ 215 h 306"/>
                    <a:gd name="T12" fmla="*/ 186 w 265"/>
                    <a:gd name="T13" fmla="*/ 266 h 306"/>
                    <a:gd name="T14" fmla="*/ 247 w 265"/>
                    <a:gd name="T15" fmla="*/ 7 h 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06">
                      <a:moveTo>
                        <a:pt x="247" y="7"/>
                      </a:moveTo>
                      <a:cubicBezTo>
                        <a:pt x="247" y="7"/>
                        <a:pt x="244" y="4"/>
                        <a:pt x="237" y="0"/>
                      </a:cubicBezTo>
                      <a:cubicBezTo>
                        <a:pt x="242" y="64"/>
                        <a:pt x="227" y="192"/>
                        <a:pt x="169" y="224"/>
                      </a:cubicBezTo>
                      <a:cubicBezTo>
                        <a:pt x="98" y="264"/>
                        <a:pt x="28" y="219"/>
                        <a:pt x="5" y="173"/>
                      </a:cubicBezTo>
                      <a:cubicBezTo>
                        <a:pt x="3" y="170"/>
                        <a:pt x="1" y="167"/>
                        <a:pt x="0" y="163"/>
                      </a:cubicBezTo>
                      <a:cubicBezTo>
                        <a:pt x="6" y="182"/>
                        <a:pt x="14" y="200"/>
                        <a:pt x="23" y="215"/>
                      </a:cubicBezTo>
                      <a:cubicBezTo>
                        <a:pt x="46" y="261"/>
                        <a:pt x="116" y="306"/>
                        <a:pt x="186" y="266"/>
                      </a:cubicBezTo>
                      <a:cubicBezTo>
                        <a:pt x="260" y="225"/>
                        <a:pt x="265" y="33"/>
                        <a:pt x="247" y="7"/>
                      </a:cubicBezTo>
                      <a:close/>
                    </a:path>
                  </a:pathLst>
                </a:custGeom>
                <a:solidFill>
                  <a:srgbClr val="F0E5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10" name="ïšḻiďé"/>
                <p:cNvSpPr/>
                <p:nvPr/>
              </p:nvSpPr>
              <p:spPr bwMode="auto">
                <a:xfrm>
                  <a:off x="7372351" y="2755900"/>
                  <a:ext cx="603250" cy="195263"/>
                </a:xfrm>
                <a:custGeom>
                  <a:avLst/>
                  <a:gdLst>
                    <a:gd name="T0" fmla="*/ 213 w 215"/>
                    <a:gd name="T1" fmla="*/ 34 h 70"/>
                    <a:gd name="T2" fmla="*/ 109 w 215"/>
                    <a:gd name="T3" fmla="*/ 65 h 70"/>
                    <a:gd name="T4" fmla="*/ 1 w 215"/>
                    <a:gd name="T5" fmla="*/ 52 h 70"/>
                    <a:gd name="T6" fmla="*/ 96 w 215"/>
                    <a:gd name="T7" fmla="*/ 6 h 70"/>
                    <a:gd name="T8" fmla="*/ 213 w 215"/>
                    <a:gd name="T9" fmla="*/ 34 h 70"/>
                  </a:gdLst>
                  <a:ahLst/>
                  <a:cxnLst>
                    <a:cxn ang="0">
                      <a:pos x="T0" y="T1"/>
                    </a:cxn>
                    <a:cxn ang="0">
                      <a:pos x="T2" y="T3"/>
                    </a:cxn>
                    <a:cxn ang="0">
                      <a:pos x="T4" y="T5"/>
                    </a:cxn>
                    <a:cxn ang="0">
                      <a:pos x="T6" y="T7"/>
                    </a:cxn>
                    <a:cxn ang="0">
                      <a:pos x="T8" y="T9"/>
                    </a:cxn>
                  </a:cxnLst>
                  <a:rect l="0" t="0" r="r" b="b"/>
                  <a:pathLst>
                    <a:path w="215" h="70">
                      <a:moveTo>
                        <a:pt x="213" y="34"/>
                      </a:moveTo>
                      <a:cubicBezTo>
                        <a:pt x="215" y="46"/>
                        <a:pt x="168" y="60"/>
                        <a:pt x="109" y="65"/>
                      </a:cubicBezTo>
                      <a:cubicBezTo>
                        <a:pt x="50" y="70"/>
                        <a:pt x="2" y="65"/>
                        <a:pt x="1" y="52"/>
                      </a:cubicBezTo>
                      <a:cubicBezTo>
                        <a:pt x="0" y="40"/>
                        <a:pt x="19" y="10"/>
                        <a:pt x="96" y="6"/>
                      </a:cubicBezTo>
                      <a:cubicBezTo>
                        <a:pt x="181" y="0"/>
                        <a:pt x="212" y="22"/>
                        <a:pt x="213" y="34"/>
                      </a:cubicBezTo>
                      <a:close/>
                    </a:path>
                  </a:pathLst>
                </a:custGeom>
                <a:solidFill>
                  <a:srgbClr val="97502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11" name="íṧḻïďè"/>
                <p:cNvSpPr/>
                <p:nvPr/>
              </p:nvSpPr>
              <p:spPr bwMode="auto">
                <a:xfrm>
                  <a:off x="7596188" y="2811463"/>
                  <a:ext cx="314325" cy="103188"/>
                </a:xfrm>
                <a:custGeom>
                  <a:avLst/>
                  <a:gdLst>
                    <a:gd name="T0" fmla="*/ 0 w 112"/>
                    <a:gd name="T1" fmla="*/ 28 h 37"/>
                    <a:gd name="T2" fmla="*/ 82 w 112"/>
                    <a:gd name="T3" fmla="*/ 4 h 37"/>
                    <a:gd name="T4" fmla="*/ 107 w 112"/>
                    <a:gd name="T5" fmla="*/ 12 h 37"/>
                    <a:gd name="T6" fmla="*/ 0 w 112"/>
                    <a:gd name="T7" fmla="*/ 28 h 37"/>
                  </a:gdLst>
                  <a:ahLst/>
                  <a:cxnLst>
                    <a:cxn ang="0">
                      <a:pos x="T0" y="T1"/>
                    </a:cxn>
                    <a:cxn ang="0">
                      <a:pos x="T2" y="T3"/>
                    </a:cxn>
                    <a:cxn ang="0">
                      <a:pos x="T4" y="T5"/>
                    </a:cxn>
                    <a:cxn ang="0">
                      <a:pos x="T6" y="T7"/>
                    </a:cxn>
                  </a:cxnLst>
                  <a:rect l="0" t="0" r="r" b="b"/>
                  <a:pathLst>
                    <a:path w="112" h="37">
                      <a:moveTo>
                        <a:pt x="0" y="28"/>
                      </a:moveTo>
                      <a:cubicBezTo>
                        <a:pt x="0" y="28"/>
                        <a:pt x="112" y="24"/>
                        <a:pt x="82" y="4"/>
                      </a:cubicBezTo>
                      <a:cubicBezTo>
                        <a:pt x="82" y="4"/>
                        <a:pt x="103" y="0"/>
                        <a:pt x="107" y="12"/>
                      </a:cubicBezTo>
                      <a:cubicBezTo>
                        <a:pt x="112" y="24"/>
                        <a:pt x="53" y="37"/>
                        <a:pt x="0" y="28"/>
                      </a:cubicBezTo>
                      <a:close/>
                    </a:path>
                  </a:pathLst>
                </a:custGeom>
                <a:solidFill>
                  <a:srgbClr val="783F2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12" name="íslidê"/>
                <p:cNvSpPr/>
                <p:nvPr/>
              </p:nvSpPr>
              <p:spPr bwMode="auto">
                <a:xfrm>
                  <a:off x="7680326" y="2414588"/>
                  <a:ext cx="112713" cy="407988"/>
                </a:xfrm>
                <a:custGeom>
                  <a:avLst/>
                  <a:gdLst>
                    <a:gd name="T0" fmla="*/ 24 w 40"/>
                    <a:gd name="T1" fmla="*/ 146 h 146"/>
                    <a:gd name="T2" fmla="*/ 22 w 40"/>
                    <a:gd name="T3" fmla="*/ 146 h 146"/>
                    <a:gd name="T4" fmla="*/ 20 w 40"/>
                    <a:gd name="T5" fmla="*/ 146 h 146"/>
                    <a:gd name="T6" fmla="*/ 17 w 40"/>
                    <a:gd name="T7" fmla="*/ 145 h 146"/>
                    <a:gd name="T8" fmla="*/ 9 w 40"/>
                    <a:gd name="T9" fmla="*/ 140 h 146"/>
                    <a:gd name="T10" fmla="*/ 3 w 40"/>
                    <a:gd name="T11" fmla="*/ 129 h 146"/>
                    <a:gd name="T12" fmla="*/ 4 w 40"/>
                    <a:gd name="T13" fmla="*/ 100 h 146"/>
                    <a:gd name="T14" fmla="*/ 9 w 40"/>
                    <a:gd name="T15" fmla="*/ 85 h 146"/>
                    <a:gd name="T16" fmla="*/ 11 w 40"/>
                    <a:gd name="T17" fmla="*/ 78 h 146"/>
                    <a:gd name="T18" fmla="*/ 13 w 40"/>
                    <a:gd name="T19" fmla="*/ 74 h 146"/>
                    <a:gd name="T20" fmla="*/ 14 w 40"/>
                    <a:gd name="T21" fmla="*/ 71 h 146"/>
                    <a:gd name="T22" fmla="*/ 19 w 40"/>
                    <a:gd name="T23" fmla="*/ 58 h 146"/>
                    <a:gd name="T24" fmla="*/ 22 w 40"/>
                    <a:gd name="T25" fmla="*/ 45 h 146"/>
                    <a:gd name="T26" fmla="*/ 23 w 40"/>
                    <a:gd name="T27" fmla="*/ 33 h 146"/>
                    <a:gd name="T28" fmla="*/ 21 w 40"/>
                    <a:gd name="T29" fmla="*/ 23 h 146"/>
                    <a:gd name="T30" fmla="*/ 20 w 40"/>
                    <a:gd name="T31" fmla="*/ 18 h 146"/>
                    <a:gd name="T32" fmla="*/ 18 w 40"/>
                    <a:gd name="T33" fmla="*/ 14 h 146"/>
                    <a:gd name="T34" fmla="*/ 15 w 40"/>
                    <a:gd name="T35" fmla="*/ 7 h 146"/>
                    <a:gd name="T36" fmla="*/ 12 w 40"/>
                    <a:gd name="T37" fmla="*/ 2 h 146"/>
                    <a:gd name="T38" fmla="*/ 11 w 40"/>
                    <a:gd name="T39" fmla="*/ 0 h 146"/>
                    <a:gd name="T40" fmla="*/ 13 w 40"/>
                    <a:gd name="T41" fmla="*/ 1 h 146"/>
                    <a:gd name="T42" fmla="*/ 18 w 40"/>
                    <a:gd name="T43" fmla="*/ 4 h 146"/>
                    <a:gd name="T44" fmla="*/ 24 w 40"/>
                    <a:gd name="T45" fmla="*/ 9 h 146"/>
                    <a:gd name="T46" fmla="*/ 28 w 40"/>
                    <a:gd name="T47" fmla="*/ 13 h 146"/>
                    <a:gd name="T48" fmla="*/ 32 w 40"/>
                    <a:gd name="T49" fmla="*/ 18 h 146"/>
                    <a:gd name="T50" fmla="*/ 35 w 40"/>
                    <a:gd name="T51" fmla="*/ 24 h 146"/>
                    <a:gd name="T52" fmla="*/ 38 w 40"/>
                    <a:gd name="T53" fmla="*/ 31 h 146"/>
                    <a:gd name="T54" fmla="*/ 40 w 40"/>
                    <a:gd name="T55" fmla="*/ 47 h 146"/>
                    <a:gd name="T56" fmla="*/ 40 w 40"/>
                    <a:gd name="T57" fmla="*/ 51 h 146"/>
                    <a:gd name="T58" fmla="*/ 39 w 40"/>
                    <a:gd name="T59" fmla="*/ 55 h 146"/>
                    <a:gd name="T60" fmla="*/ 38 w 40"/>
                    <a:gd name="T61" fmla="*/ 63 h 146"/>
                    <a:gd name="T62" fmla="*/ 33 w 40"/>
                    <a:gd name="T63" fmla="*/ 78 h 146"/>
                    <a:gd name="T64" fmla="*/ 33 w 40"/>
                    <a:gd name="T65" fmla="*/ 79 h 146"/>
                    <a:gd name="T66" fmla="*/ 32 w 40"/>
                    <a:gd name="T67" fmla="*/ 80 h 146"/>
                    <a:gd name="T68" fmla="*/ 31 w 40"/>
                    <a:gd name="T69" fmla="*/ 82 h 146"/>
                    <a:gd name="T70" fmla="*/ 30 w 40"/>
                    <a:gd name="T71" fmla="*/ 86 h 146"/>
                    <a:gd name="T72" fmla="*/ 27 w 40"/>
                    <a:gd name="T73" fmla="*/ 92 h 146"/>
                    <a:gd name="T74" fmla="*/ 21 w 40"/>
                    <a:gd name="T75" fmla="*/ 105 h 146"/>
                    <a:gd name="T76" fmla="*/ 14 w 40"/>
                    <a:gd name="T77" fmla="*/ 127 h 146"/>
                    <a:gd name="T78" fmla="*/ 15 w 40"/>
                    <a:gd name="T79" fmla="*/ 136 h 146"/>
                    <a:gd name="T80" fmla="*/ 19 w 40"/>
                    <a:gd name="T81" fmla="*/ 142 h 146"/>
                    <a:gd name="T82" fmla="*/ 23 w 40"/>
                    <a:gd name="T83" fmla="*/ 145 h 146"/>
                    <a:gd name="T84" fmla="*/ 24 w 40"/>
                    <a:gd name="T8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146">
                      <a:moveTo>
                        <a:pt x="24" y="146"/>
                      </a:moveTo>
                      <a:cubicBezTo>
                        <a:pt x="24" y="146"/>
                        <a:pt x="23" y="146"/>
                        <a:pt x="22" y="146"/>
                      </a:cubicBezTo>
                      <a:cubicBezTo>
                        <a:pt x="22" y="146"/>
                        <a:pt x="21" y="146"/>
                        <a:pt x="20" y="146"/>
                      </a:cubicBezTo>
                      <a:cubicBezTo>
                        <a:pt x="19" y="146"/>
                        <a:pt x="18" y="146"/>
                        <a:pt x="17" y="145"/>
                      </a:cubicBezTo>
                      <a:cubicBezTo>
                        <a:pt x="14" y="144"/>
                        <a:pt x="11" y="143"/>
                        <a:pt x="9" y="140"/>
                      </a:cubicBezTo>
                      <a:cubicBezTo>
                        <a:pt x="6" y="137"/>
                        <a:pt x="4" y="133"/>
                        <a:pt x="3" y="129"/>
                      </a:cubicBezTo>
                      <a:cubicBezTo>
                        <a:pt x="0" y="120"/>
                        <a:pt x="2" y="109"/>
                        <a:pt x="4" y="100"/>
                      </a:cubicBezTo>
                      <a:cubicBezTo>
                        <a:pt x="5" y="95"/>
                        <a:pt x="7" y="90"/>
                        <a:pt x="9" y="85"/>
                      </a:cubicBezTo>
                      <a:cubicBezTo>
                        <a:pt x="9" y="82"/>
                        <a:pt x="10" y="80"/>
                        <a:pt x="11" y="78"/>
                      </a:cubicBezTo>
                      <a:cubicBezTo>
                        <a:pt x="13" y="74"/>
                        <a:pt x="13" y="74"/>
                        <a:pt x="13" y="74"/>
                      </a:cubicBezTo>
                      <a:cubicBezTo>
                        <a:pt x="14" y="71"/>
                        <a:pt x="14" y="71"/>
                        <a:pt x="14" y="71"/>
                      </a:cubicBezTo>
                      <a:cubicBezTo>
                        <a:pt x="16" y="66"/>
                        <a:pt x="17" y="62"/>
                        <a:pt x="19" y="58"/>
                      </a:cubicBezTo>
                      <a:cubicBezTo>
                        <a:pt x="20" y="53"/>
                        <a:pt x="21" y="49"/>
                        <a:pt x="22" y="45"/>
                      </a:cubicBezTo>
                      <a:cubicBezTo>
                        <a:pt x="23" y="41"/>
                        <a:pt x="23" y="37"/>
                        <a:pt x="23" y="33"/>
                      </a:cubicBezTo>
                      <a:cubicBezTo>
                        <a:pt x="23" y="30"/>
                        <a:pt x="22" y="26"/>
                        <a:pt x="21" y="23"/>
                      </a:cubicBezTo>
                      <a:cubicBezTo>
                        <a:pt x="21" y="21"/>
                        <a:pt x="21" y="20"/>
                        <a:pt x="20" y="18"/>
                      </a:cubicBezTo>
                      <a:cubicBezTo>
                        <a:pt x="19" y="17"/>
                        <a:pt x="19" y="15"/>
                        <a:pt x="18" y="14"/>
                      </a:cubicBezTo>
                      <a:cubicBezTo>
                        <a:pt x="17" y="11"/>
                        <a:pt x="16" y="9"/>
                        <a:pt x="15" y="7"/>
                      </a:cubicBezTo>
                      <a:cubicBezTo>
                        <a:pt x="14" y="5"/>
                        <a:pt x="13" y="3"/>
                        <a:pt x="12" y="2"/>
                      </a:cubicBezTo>
                      <a:cubicBezTo>
                        <a:pt x="11" y="1"/>
                        <a:pt x="11" y="0"/>
                        <a:pt x="11" y="0"/>
                      </a:cubicBezTo>
                      <a:cubicBezTo>
                        <a:pt x="11" y="0"/>
                        <a:pt x="12" y="1"/>
                        <a:pt x="13" y="1"/>
                      </a:cubicBezTo>
                      <a:cubicBezTo>
                        <a:pt x="14" y="2"/>
                        <a:pt x="16" y="2"/>
                        <a:pt x="18" y="4"/>
                      </a:cubicBezTo>
                      <a:cubicBezTo>
                        <a:pt x="20" y="5"/>
                        <a:pt x="22" y="7"/>
                        <a:pt x="24" y="9"/>
                      </a:cubicBezTo>
                      <a:cubicBezTo>
                        <a:pt x="26" y="10"/>
                        <a:pt x="27" y="11"/>
                        <a:pt x="28" y="13"/>
                      </a:cubicBezTo>
                      <a:cubicBezTo>
                        <a:pt x="30" y="14"/>
                        <a:pt x="31" y="16"/>
                        <a:pt x="32" y="18"/>
                      </a:cubicBezTo>
                      <a:cubicBezTo>
                        <a:pt x="33" y="20"/>
                        <a:pt x="34" y="22"/>
                        <a:pt x="35" y="24"/>
                      </a:cubicBezTo>
                      <a:cubicBezTo>
                        <a:pt x="36" y="26"/>
                        <a:pt x="37" y="28"/>
                        <a:pt x="38" y="31"/>
                      </a:cubicBezTo>
                      <a:cubicBezTo>
                        <a:pt x="39" y="36"/>
                        <a:pt x="40" y="41"/>
                        <a:pt x="40" y="47"/>
                      </a:cubicBezTo>
                      <a:cubicBezTo>
                        <a:pt x="40" y="48"/>
                        <a:pt x="40" y="49"/>
                        <a:pt x="40" y="51"/>
                      </a:cubicBezTo>
                      <a:cubicBezTo>
                        <a:pt x="40" y="52"/>
                        <a:pt x="39" y="53"/>
                        <a:pt x="39" y="55"/>
                      </a:cubicBezTo>
                      <a:cubicBezTo>
                        <a:pt x="39" y="58"/>
                        <a:pt x="38" y="60"/>
                        <a:pt x="38" y="63"/>
                      </a:cubicBezTo>
                      <a:cubicBezTo>
                        <a:pt x="37" y="68"/>
                        <a:pt x="35" y="74"/>
                        <a:pt x="33" y="78"/>
                      </a:cubicBezTo>
                      <a:cubicBezTo>
                        <a:pt x="33" y="79"/>
                        <a:pt x="33" y="79"/>
                        <a:pt x="33" y="79"/>
                      </a:cubicBezTo>
                      <a:cubicBezTo>
                        <a:pt x="32" y="80"/>
                        <a:pt x="32" y="80"/>
                        <a:pt x="32" y="80"/>
                      </a:cubicBezTo>
                      <a:cubicBezTo>
                        <a:pt x="31" y="82"/>
                        <a:pt x="31" y="82"/>
                        <a:pt x="31" y="82"/>
                      </a:cubicBezTo>
                      <a:cubicBezTo>
                        <a:pt x="30" y="86"/>
                        <a:pt x="30" y="86"/>
                        <a:pt x="30" y="86"/>
                      </a:cubicBezTo>
                      <a:cubicBezTo>
                        <a:pt x="29" y="88"/>
                        <a:pt x="28" y="90"/>
                        <a:pt x="27" y="92"/>
                      </a:cubicBezTo>
                      <a:cubicBezTo>
                        <a:pt x="25" y="97"/>
                        <a:pt x="23" y="101"/>
                        <a:pt x="21" y="105"/>
                      </a:cubicBezTo>
                      <a:cubicBezTo>
                        <a:pt x="18" y="113"/>
                        <a:pt x="15" y="121"/>
                        <a:pt x="14" y="127"/>
                      </a:cubicBezTo>
                      <a:cubicBezTo>
                        <a:pt x="14" y="130"/>
                        <a:pt x="14" y="133"/>
                        <a:pt x="15" y="136"/>
                      </a:cubicBezTo>
                      <a:cubicBezTo>
                        <a:pt x="16" y="138"/>
                        <a:pt x="17" y="140"/>
                        <a:pt x="19" y="142"/>
                      </a:cubicBezTo>
                      <a:cubicBezTo>
                        <a:pt x="20" y="143"/>
                        <a:pt x="21" y="144"/>
                        <a:pt x="23" y="145"/>
                      </a:cubicBezTo>
                      <a:cubicBezTo>
                        <a:pt x="24" y="146"/>
                        <a:pt x="24" y="146"/>
                        <a:pt x="24" y="146"/>
                      </a:cubicBezTo>
                      <a:close/>
                    </a:path>
                  </a:pathLst>
                </a:custGeom>
                <a:solidFill>
                  <a:srgbClr val="25272B">
                    <a:alpha val="20000"/>
                  </a:srgbClr>
                </a:solidFill>
                <a:ln>
                  <a:noFill/>
                </a:ln>
              </p:spPr>
              <p:txBody>
                <a:bodyPr wrap="square" lIns="91440" tIns="45720" rIns="91440" bIns="45720" anchor="ctr">
                  <a:normAutofit fontScale="85000" lnSpcReduction="20000"/>
                </a:bodyPr>
                <a:lstStyle/>
                <a:p>
                  <a:pPr algn="ctr"/>
                  <a:endParaRPr spc="100">
                    <a:latin typeface="思源黑体 Normal" panose="020B0400000000000000" charset="-122"/>
                    <a:ea typeface="思源黑体 Normal" panose="020B0400000000000000" charset="-122"/>
                  </a:endParaRPr>
                </a:p>
              </p:txBody>
            </p:sp>
            <p:sp>
              <p:nvSpPr>
                <p:cNvPr id="313" name="íṡlïḍê"/>
                <p:cNvSpPr/>
                <p:nvPr/>
              </p:nvSpPr>
              <p:spPr bwMode="auto">
                <a:xfrm>
                  <a:off x="7591426" y="2452688"/>
                  <a:ext cx="69850" cy="292100"/>
                </a:xfrm>
                <a:custGeom>
                  <a:avLst/>
                  <a:gdLst>
                    <a:gd name="T0" fmla="*/ 8 w 25"/>
                    <a:gd name="T1" fmla="*/ 0 h 104"/>
                    <a:gd name="T2" fmla="*/ 9 w 25"/>
                    <a:gd name="T3" fmla="*/ 0 h 104"/>
                    <a:gd name="T4" fmla="*/ 11 w 25"/>
                    <a:gd name="T5" fmla="*/ 0 h 104"/>
                    <a:gd name="T6" fmla="*/ 13 w 25"/>
                    <a:gd name="T7" fmla="*/ 0 h 104"/>
                    <a:gd name="T8" fmla="*/ 19 w 25"/>
                    <a:gd name="T9" fmla="*/ 4 h 104"/>
                    <a:gd name="T10" fmla="*/ 23 w 25"/>
                    <a:gd name="T11" fmla="*/ 12 h 104"/>
                    <a:gd name="T12" fmla="*/ 24 w 25"/>
                    <a:gd name="T13" fmla="*/ 33 h 104"/>
                    <a:gd name="T14" fmla="*/ 21 w 25"/>
                    <a:gd name="T15" fmla="*/ 43 h 104"/>
                    <a:gd name="T16" fmla="*/ 19 w 25"/>
                    <a:gd name="T17" fmla="*/ 49 h 104"/>
                    <a:gd name="T18" fmla="*/ 18 w 25"/>
                    <a:gd name="T19" fmla="*/ 51 h 104"/>
                    <a:gd name="T20" fmla="*/ 17 w 25"/>
                    <a:gd name="T21" fmla="*/ 54 h 104"/>
                    <a:gd name="T22" fmla="*/ 15 w 25"/>
                    <a:gd name="T23" fmla="*/ 63 h 104"/>
                    <a:gd name="T24" fmla="*/ 13 w 25"/>
                    <a:gd name="T25" fmla="*/ 73 h 104"/>
                    <a:gd name="T26" fmla="*/ 12 w 25"/>
                    <a:gd name="T27" fmla="*/ 81 h 104"/>
                    <a:gd name="T28" fmla="*/ 14 w 25"/>
                    <a:gd name="T29" fmla="*/ 88 h 104"/>
                    <a:gd name="T30" fmla="*/ 15 w 25"/>
                    <a:gd name="T31" fmla="*/ 92 h 104"/>
                    <a:gd name="T32" fmla="*/ 17 w 25"/>
                    <a:gd name="T33" fmla="*/ 95 h 104"/>
                    <a:gd name="T34" fmla="*/ 19 w 25"/>
                    <a:gd name="T35" fmla="*/ 100 h 104"/>
                    <a:gd name="T36" fmla="*/ 21 w 25"/>
                    <a:gd name="T37" fmla="*/ 103 h 104"/>
                    <a:gd name="T38" fmla="*/ 22 w 25"/>
                    <a:gd name="T39" fmla="*/ 104 h 104"/>
                    <a:gd name="T40" fmla="*/ 21 w 25"/>
                    <a:gd name="T41" fmla="*/ 104 h 104"/>
                    <a:gd name="T42" fmla="*/ 17 w 25"/>
                    <a:gd name="T43" fmla="*/ 102 h 104"/>
                    <a:gd name="T44" fmla="*/ 12 w 25"/>
                    <a:gd name="T45" fmla="*/ 98 h 104"/>
                    <a:gd name="T46" fmla="*/ 9 w 25"/>
                    <a:gd name="T47" fmla="*/ 96 h 104"/>
                    <a:gd name="T48" fmla="*/ 6 w 25"/>
                    <a:gd name="T49" fmla="*/ 92 h 104"/>
                    <a:gd name="T50" fmla="*/ 4 w 25"/>
                    <a:gd name="T51" fmla="*/ 88 h 104"/>
                    <a:gd name="T52" fmla="*/ 2 w 25"/>
                    <a:gd name="T53" fmla="*/ 83 h 104"/>
                    <a:gd name="T54" fmla="*/ 0 w 25"/>
                    <a:gd name="T55" fmla="*/ 72 h 104"/>
                    <a:gd name="T56" fmla="*/ 0 w 25"/>
                    <a:gd name="T57" fmla="*/ 69 h 104"/>
                    <a:gd name="T58" fmla="*/ 0 w 25"/>
                    <a:gd name="T59" fmla="*/ 66 h 104"/>
                    <a:gd name="T60" fmla="*/ 1 w 25"/>
                    <a:gd name="T61" fmla="*/ 60 h 104"/>
                    <a:gd name="T62" fmla="*/ 4 w 25"/>
                    <a:gd name="T63" fmla="*/ 49 h 104"/>
                    <a:gd name="T64" fmla="*/ 4 w 25"/>
                    <a:gd name="T65" fmla="*/ 48 h 104"/>
                    <a:gd name="T66" fmla="*/ 4 w 25"/>
                    <a:gd name="T67" fmla="*/ 47 h 104"/>
                    <a:gd name="T68" fmla="*/ 5 w 25"/>
                    <a:gd name="T69" fmla="*/ 46 h 104"/>
                    <a:gd name="T70" fmla="*/ 6 w 25"/>
                    <a:gd name="T71" fmla="*/ 44 h 104"/>
                    <a:gd name="T72" fmla="*/ 8 w 25"/>
                    <a:gd name="T73" fmla="*/ 39 h 104"/>
                    <a:gd name="T74" fmla="*/ 11 w 25"/>
                    <a:gd name="T75" fmla="*/ 29 h 104"/>
                    <a:gd name="T76" fmla="*/ 15 w 25"/>
                    <a:gd name="T77" fmla="*/ 13 h 104"/>
                    <a:gd name="T78" fmla="*/ 14 w 25"/>
                    <a:gd name="T79" fmla="*/ 7 h 104"/>
                    <a:gd name="T80" fmla="*/ 11 w 25"/>
                    <a:gd name="T81" fmla="*/ 3 h 104"/>
                    <a:gd name="T82" fmla="*/ 9 w 25"/>
                    <a:gd name="T83" fmla="*/ 1 h 104"/>
                    <a:gd name="T84" fmla="*/ 8 w 25"/>
                    <a:gd name="T8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04">
                      <a:moveTo>
                        <a:pt x="8" y="0"/>
                      </a:moveTo>
                      <a:cubicBezTo>
                        <a:pt x="8" y="0"/>
                        <a:pt x="8" y="0"/>
                        <a:pt x="9" y="0"/>
                      </a:cubicBezTo>
                      <a:cubicBezTo>
                        <a:pt x="9" y="0"/>
                        <a:pt x="10" y="0"/>
                        <a:pt x="11" y="0"/>
                      </a:cubicBezTo>
                      <a:cubicBezTo>
                        <a:pt x="11" y="0"/>
                        <a:pt x="12" y="0"/>
                        <a:pt x="13" y="0"/>
                      </a:cubicBezTo>
                      <a:cubicBezTo>
                        <a:pt x="15" y="1"/>
                        <a:pt x="17" y="2"/>
                        <a:pt x="19" y="4"/>
                      </a:cubicBezTo>
                      <a:cubicBezTo>
                        <a:pt x="21" y="6"/>
                        <a:pt x="22" y="8"/>
                        <a:pt x="23" y="12"/>
                      </a:cubicBezTo>
                      <a:cubicBezTo>
                        <a:pt x="25" y="18"/>
                        <a:pt x="25" y="25"/>
                        <a:pt x="24" y="33"/>
                      </a:cubicBezTo>
                      <a:cubicBezTo>
                        <a:pt x="23" y="36"/>
                        <a:pt x="22" y="40"/>
                        <a:pt x="21" y="43"/>
                      </a:cubicBezTo>
                      <a:cubicBezTo>
                        <a:pt x="20" y="45"/>
                        <a:pt x="20" y="47"/>
                        <a:pt x="19" y="49"/>
                      </a:cubicBezTo>
                      <a:cubicBezTo>
                        <a:pt x="18" y="51"/>
                        <a:pt x="18" y="51"/>
                        <a:pt x="18" y="51"/>
                      </a:cubicBezTo>
                      <a:cubicBezTo>
                        <a:pt x="17" y="54"/>
                        <a:pt x="17" y="54"/>
                        <a:pt x="17" y="54"/>
                      </a:cubicBezTo>
                      <a:cubicBezTo>
                        <a:pt x="16" y="57"/>
                        <a:pt x="15" y="60"/>
                        <a:pt x="15" y="63"/>
                      </a:cubicBezTo>
                      <a:cubicBezTo>
                        <a:pt x="14" y="66"/>
                        <a:pt x="13" y="70"/>
                        <a:pt x="13" y="73"/>
                      </a:cubicBezTo>
                      <a:cubicBezTo>
                        <a:pt x="12" y="75"/>
                        <a:pt x="12" y="78"/>
                        <a:pt x="12" y="81"/>
                      </a:cubicBezTo>
                      <a:cubicBezTo>
                        <a:pt x="13" y="84"/>
                        <a:pt x="13" y="86"/>
                        <a:pt x="14" y="88"/>
                      </a:cubicBezTo>
                      <a:cubicBezTo>
                        <a:pt x="14" y="90"/>
                        <a:pt x="15" y="91"/>
                        <a:pt x="15" y="92"/>
                      </a:cubicBezTo>
                      <a:cubicBezTo>
                        <a:pt x="16" y="93"/>
                        <a:pt x="16" y="94"/>
                        <a:pt x="17" y="95"/>
                      </a:cubicBezTo>
                      <a:cubicBezTo>
                        <a:pt x="17" y="97"/>
                        <a:pt x="18" y="98"/>
                        <a:pt x="19" y="100"/>
                      </a:cubicBezTo>
                      <a:cubicBezTo>
                        <a:pt x="20" y="101"/>
                        <a:pt x="21" y="102"/>
                        <a:pt x="21" y="103"/>
                      </a:cubicBezTo>
                      <a:cubicBezTo>
                        <a:pt x="22" y="104"/>
                        <a:pt x="22" y="104"/>
                        <a:pt x="22" y="104"/>
                      </a:cubicBezTo>
                      <a:cubicBezTo>
                        <a:pt x="22" y="104"/>
                        <a:pt x="22" y="104"/>
                        <a:pt x="21" y="104"/>
                      </a:cubicBezTo>
                      <a:cubicBezTo>
                        <a:pt x="20" y="103"/>
                        <a:pt x="19" y="103"/>
                        <a:pt x="17" y="102"/>
                      </a:cubicBezTo>
                      <a:cubicBezTo>
                        <a:pt x="16" y="101"/>
                        <a:pt x="14" y="100"/>
                        <a:pt x="12" y="98"/>
                      </a:cubicBezTo>
                      <a:cubicBezTo>
                        <a:pt x="11" y="98"/>
                        <a:pt x="10" y="97"/>
                        <a:pt x="9" y="96"/>
                      </a:cubicBezTo>
                      <a:cubicBezTo>
                        <a:pt x="8" y="95"/>
                        <a:pt x="7" y="94"/>
                        <a:pt x="6" y="92"/>
                      </a:cubicBezTo>
                      <a:cubicBezTo>
                        <a:pt x="5" y="91"/>
                        <a:pt x="5" y="90"/>
                        <a:pt x="4" y="88"/>
                      </a:cubicBezTo>
                      <a:cubicBezTo>
                        <a:pt x="3" y="87"/>
                        <a:pt x="2" y="85"/>
                        <a:pt x="2" y="83"/>
                      </a:cubicBezTo>
                      <a:cubicBezTo>
                        <a:pt x="0" y="80"/>
                        <a:pt x="0" y="76"/>
                        <a:pt x="0" y="72"/>
                      </a:cubicBezTo>
                      <a:cubicBezTo>
                        <a:pt x="0" y="71"/>
                        <a:pt x="0" y="70"/>
                        <a:pt x="0" y="69"/>
                      </a:cubicBezTo>
                      <a:cubicBezTo>
                        <a:pt x="0" y="68"/>
                        <a:pt x="0" y="67"/>
                        <a:pt x="0" y="66"/>
                      </a:cubicBezTo>
                      <a:cubicBezTo>
                        <a:pt x="0" y="64"/>
                        <a:pt x="0" y="62"/>
                        <a:pt x="1" y="60"/>
                      </a:cubicBezTo>
                      <a:cubicBezTo>
                        <a:pt x="1" y="56"/>
                        <a:pt x="3" y="52"/>
                        <a:pt x="4" y="49"/>
                      </a:cubicBezTo>
                      <a:cubicBezTo>
                        <a:pt x="4" y="48"/>
                        <a:pt x="4" y="48"/>
                        <a:pt x="4" y="48"/>
                      </a:cubicBezTo>
                      <a:cubicBezTo>
                        <a:pt x="4" y="47"/>
                        <a:pt x="4" y="47"/>
                        <a:pt x="4" y="47"/>
                      </a:cubicBezTo>
                      <a:cubicBezTo>
                        <a:pt x="5" y="46"/>
                        <a:pt x="5" y="46"/>
                        <a:pt x="5" y="46"/>
                      </a:cubicBezTo>
                      <a:cubicBezTo>
                        <a:pt x="6" y="44"/>
                        <a:pt x="6" y="44"/>
                        <a:pt x="6" y="44"/>
                      </a:cubicBezTo>
                      <a:cubicBezTo>
                        <a:pt x="6" y="42"/>
                        <a:pt x="7" y="40"/>
                        <a:pt x="8" y="39"/>
                      </a:cubicBezTo>
                      <a:cubicBezTo>
                        <a:pt x="9" y="35"/>
                        <a:pt x="10" y="32"/>
                        <a:pt x="11" y="29"/>
                      </a:cubicBezTo>
                      <a:cubicBezTo>
                        <a:pt x="13" y="23"/>
                        <a:pt x="15" y="18"/>
                        <a:pt x="15" y="13"/>
                      </a:cubicBezTo>
                      <a:cubicBezTo>
                        <a:pt x="15" y="11"/>
                        <a:pt x="15" y="9"/>
                        <a:pt x="14" y="7"/>
                      </a:cubicBezTo>
                      <a:cubicBezTo>
                        <a:pt x="14" y="5"/>
                        <a:pt x="12" y="4"/>
                        <a:pt x="11" y="3"/>
                      </a:cubicBezTo>
                      <a:cubicBezTo>
                        <a:pt x="10" y="2"/>
                        <a:pt x="9" y="1"/>
                        <a:pt x="9" y="1"/>
                      </a:cubicBezTo>
                      <a:cubicBezTo>
                        <a:pt x="8" y="0"/>
                        <a:pt x="8" y="0"/>
                        <a:pt x="8" y="0"/>
                      </a:cubicBezTo>
                      <a:close/>
                    </a:path>
                  </a:pathLst>
                </a:custGeom>
                <a:solidFill>
                  <a:srgbClr val="25272B">
                    <a:alpha val="20000"/>
                  </a:srgbClr>
                </a:solidFill>
                <a:ln>
                  <a:noFill/>
                </a:ln>
              </p:spPr>
              <p:txBody>
                <a:bodyPr wrap="square" lIns="91440" tIns="45720" rIns="91440" bIns="45720" anchor="ctr">
                  <a:normAutofit fontScale="47500" lnSpcReduction="20000"/>
                </a:bodyPr>
                <a:lstStyle/>
                <a:p>
                  <a:pPr algn="ctr"/>
                  <a:endParaRPr spc="100">
                    <a:latin typeface="思源黑体 Normal" panose="020B0400000000000000" charset="-122"/>
                    <a:ea typeface="思源黑体 Normal" panose="020B0400000000000000" charset="-122"/>
                  </a:endParaRPr>
                </a:p>
              </p:txBody>
            </p:sp>
            <p:sp>
              <p:nvSpPr>
                <p:cNvPr id="314" name="îš1íḓè"/>
                <p:cNvSpPr/>
                <p:nvPr/>
              </p:nvSpPr>
              <p:spPr bwMode="auto">
                <a:xfrm>
                  <a:off x="6794501" y="3265488"/>
                  <a:ext cx="3175" cy="7938"/>
                </a:xfrm>
                <a:custGeom>
                  <a:avLst/>
                  <a:gdLst>
                    <a:gd name="T0" fmla="*/ 1 w 1"/>
                    <a:gd name="T1" fmla="*/ 0 h 3"/>
                    <a:gd name="T2" fmla="*/ 0 w 1"/>
                    <a:gd name="T3" fmla="*/ 2 h 3"/>
                    <a:gd name="T4" fmla="*/ 1 w 1"/>
                    <a:gd name="T5" fmla="*/ 3 h 3"/>
                    <a:gd name="T6" fmla="*/ 1 w 1"/>
                    <a:gd name="T7" fmla="*/ 0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0" y="2"/>
                        <a:pt x="0" y="2"/>
                        <a:pt x="0" y="2"/>
                      </a:cubicBezTo>
                      <a:cubicBezTo>
                        <a:pt x="1" y="3"/>
                        <a:pt x="1" y="3"/>
                        <a:pt x="1" y="3"/>
                      </a:cubicBezTo>
                      <a:cubicBezTo>
                        <a:pt x="1" y="0"/>
                        <a:pt x="1" y="0"/>
                        <a:pt x="1" y="0"/>
                      </a:cubicBezTo>
                      <a:cubicBezTo>
                        <a:pt x="1" y="0"/>
                        <a:pt x="1" y="0"/>
                        <a:pt x="1" y="0"/>
                      </a:cubicBezTo>
                    </a:path>
                  </a:pathLst>
                </a:custGeom>
                <a:solidFill>
                  <a:srgbClr val="D3D4D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15" name="íś1iḋe"/>
                <p:cNvSpPr/>
                <p:nvPr/>
              </p:nvSpPr>
              <p:spPr bwMode="auto">
                <a:xfrm>
                  <a:off x="6797676" y="3221038"/>
                  <a:ext cx="12700" cy="44450"/>
                </a:xfrm>
                <a:custGeom>
                  <a:avLst/>
                  <a:gdLst>
                    <a:gd name="T0" fmla="*/ 5 w 5"/>
                    <a:gd name="T1" fmla="*/ 0 h 16"/>
                    <a:gd name="T2" fmla="*/ 0 w 5"/>
                    <a:gd name="T3" fmla="*/ 16 h 16"/>
                    <a:gd name="T4" fmla="*/ 0 w 5"/>
                    <a:gd name="T5" fmla="*/ 16 h 16"/>
                    <a:gd name="T6" fmla="*/ 5 w 5"/>
                    <a:gd name="T7" fmla="*/ 0 h 16"/>
                    <a:gd name="T8" fmla="*/ 5 w 5"/>
                    <a:gd name="T9" fmla="*/ 0 h 16"/>
                  </a:gdLst>
                  <a:ahLst/>
                  <a:cxnLst>
                    <a:cxn ang="0">
                      <a:pos x="T0" y="T1"/>
                    </a:cxn>
                    <a:cxn ang="0">
                      <a:pos x="T2" y="T3"/>
                    </a:cxn>
                    <a:cxn ang="0">
                      <a:pos x="T4" y="T5"/>
                    </a:cxn>
                    <a:cxn ang="0">
                      <a:pos x="T6" y="T7"/>
                    </a:cxn>
                    <a:cxn ang="0">
                      <a:pos x="T8" y="T9"/>
                    </a:cxn>
                  </a:cxnLst>
                  <a:rect l="0" t="0" r="r" b="b"/>
                  <a:pathLst>
                    <a:path w="5" h="16">
                      <a:moveTo>
                        <a:pt x="5" y="0"/>
                      </a:moveTo>
                      <a:cubicBezTo>
                        <a:pt x="0" y="16"/>
                        <a:pt x="0" y="16"/>
                        <a:pt x="0" y="16"/>
                      </a:cubicBezTo>
                      <a:cubicBezTo>
                        <a:pt x="0" y="16"/>
                        <a:pt x="0" y="16"/>
                        <a:pt x="0" y="16"/>
                      </a:cubicBezTo>
                      <a:cubicBezTo>
                        <a:pt x="5" y="0"/>
                        <a:pt x="5" y="0"/>
                        <a:pt x="5" y="0"/>
                      </a:cubicBezTo>
                      <a:cubicBezTo>
                        <a:pt x="5" y="0"/>
                        <a:pt x="5" y="0"/>
                        <a:pt x="5" y="0"/>
                      </a:cubicBezTo>
                    </a:path>
                  </a:pathLst>
                </a:custGeom>
                <a:solidFill>
                  <a:srgbClr val="9F70D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16" name="îṧľídè"/>
                <p:cNvSpPr/>
                <p:nvPr/>
              </p:nvSpPr>
              <p:spPr bwMode="auto">
                <a:xfrm>
                  <a:off x="6797676" y="3221038"/>
                  <a:ext cx="288925" cy="341313"/>
                </a:xfrm>
                <a:custGeom>
                  <a:avLst/>
                  <a:gdLst>
                    <a:gd name="T0" fmla="*/ 171 w 182"/>
                    <a:gd name="T1" fmla="*/ 206 h 215"/>
                    <a:gd name="T2" fmla="*/ 180 w 182"/>
                    <a:gd name="T3" fmla="*/ 215 h 215"/>
                    <a:gd name="T4" fmla="*/ 182 w 182"/>
                    <a:gd name="T5" fmla="*/ 213 h 215"/>
                    <a:gd name="T6" fmla="*/ 176 w 182"/>
                    <a:gd name="T7" fmla="*/ 206 h 215"/>
                    <a:gd name="T8" fmla="*/ 171 w 182"/>
                    <a:gd name="T9" fmla="*/ 206 h 215"/>
                    <a:gd name="T10" fmla="*/ 8 w 182"/>
                    <a:gd name="T11" fmla="*/ 0 h 215"/>
                    <a:gd name="T12" fmla="*/ 0 w 182"/>
                    <a:gd name="T13" fmla="*/ 28 h 215"/>
                    <a:gd name="T14" fmla="*/ 0 w 182"/>
                    <a:gd name="T15" fmla="*/ 33 h 215"/>
                    <a:gd name="T16" fmla="*/ 33 w 182"/>
                    <a:gd name="T17" fmla="*/ 68 h 215"/>
                    <a:gd name="T18" fmla="*/ 42 w 182"/>
                    <a:gd name="T19" fmla="*/ 40 h 215"/>
                    <a:gd name="T20" fmla="*/ 8 w 182"/>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215">
                      <a:moveTo>
                        <a:pt x="171" y="206"/>
                      </a:moveTo>
                      <a:lnTo>
                        <a:pt x="180" y="215"/>
                      </a:lnTo>
                      <a:lnTo>
                        <a:pt x="182" y="213"/>
                      </a:lnTo>
                      <a:lnTo>
                        <a:pt x="176" y="206"/>
                      </a:lnTo>
                      <a:lnTo>
                        <a:pt x="171" y="206"/>
                      </a:lnTo>
                      <a:close/>
                      <a:moveTo>
                        <a:pt x="8" y="0"/>
                      </a:moveTo>
                      <a:lnTo>
                        <a:pt x="0" y="28"/>
                      </a:lnTo>
                      <a:lnTo>
                        <a:pt x="0" y="33"/>
                      </a:lnTo>
                      <a:lnTo>
                        <a:pt x="33" y="68"/>
                      </a:lnTo>
                      <a:lnTo>
                        <a:pt x="42" y="40"/>
                      </a:lnTo>
                      <a:lnTo>
                        <a:pt x="8" y="0"/>
                      </a:lnTo>
                      <a:close/>
                    </a:path>
                  </a:pathLst>
                </a:custGeom>
                <a:solidFill>
                  <a:srgbClr val="94D09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spc="100">
                    <a:latin typeface="思源黑体 Normal" panose="020B0400000000000000" charset="-122"/>
                    <a:ea typeface="思源黑体 Normal" panose="020B0400000000000000" charset="-122"/>
                  </a:endParaRPr>
                </a:p>
              </p:txBody>
            </p:sp>
            <p:sp>
              <p:nvSpPr>
                <p:cNvPr id="317" name="íṥliḍê"/>
                <p:cNvSpPr/>
                <p:nvPr/>
              </p:nvSpPr>
              <p:spPr bwMode="auto">
                <a:xfrm>
                  <a:off x="6797676" y="3221038"/>
                  <a:ext cx="288925" cy="341313"/>
                </a:xfrm>
                <a:custGeom>
                  <a:avLst/>
                  <a:gdLst>
                    <a:gd name="T0" fmla="*/ 171 w 182"/>
                    <a:gd name="T1" fmla="*/ 206 h 215"/>
                    <a:gd name="T2" fmla="*/ 180 w 182"/>
                    <a:gd name="T3" fmla="*/ 215 h 215"/>
                    <a:gd name="T4" fmla="*/ 182 w 182"/>
                    <a:gd name="T5" fmla="*/ 213 h 215"/>
                    <a:gd name="T6" fmla="*/ 176 w 182"/>
                    <a:gd name="T7" fmla="*/ 206 h 215"/>
                    <a:gd name="T8" fmla="*/ 171 w 182"/>
                    <a:gd name="T9" fmla="*/ 206 h 215"/>
                    <a:gd name="T10" fmla="*/ 8 w 182"/>
                    <a:gd name="T11" fmla="*/ 0 h 215"/>
                    <a:gd name="T12" fmla="*/ 0 w 182"/>
                    <a:gd name="T13" fmla="*/ 28 h 215"/>
                    <a:gd name="T14" fmla="*/ 0 w 182"/>
                    <a:gd name="T15" fmla="*/ 33 h 215"/>
                    <a:gd name="T16" fmla="*/ 33 w 182"/>
                    <a:gd name="T17" fmla="*/ 68 h 215"/>
                    <a:gd name="T18" fmla="*/ 42 w 182"/>
                    <a:gd name="T19" fmla="*/ 40 h 215"/>
                    <a:gd name="T20" fmla="*/ 8 w 182"/>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215">
                      <a:moveTo>
                        <a:pt x="171" y="206"/>
                      </a:moveTo>
                      <a:lnTo>
                        <a:pt x="180" y="215"/>
                      </a:lnTo>
                      <a:lnTo>
                        <a:pt x="182" y="213"/>
                      </a:lnTo>
                      <a:lnTo>
                        <a:pt x="176" y="206"/>
                      </a:lnTo>
                      <a:lnTo>
                        <a:pt x="171" y="206"/>
                      </a:lnTo>
                      <a:moveTo>
                        <a:pt x="8" y="0"/>
                      </a:moveTo>
                      <a:lnTo>
                        <a:pt x="0" y="28"/>
                      </a:lnTo>
                      <a:lnTo>
                        <a:pt x="0" y="33"/>
                      </a:lnTo>
                      <a:lnTo>
                        <a:pt x="33" y="68"/>
                      </a:lnTo>
                      <a:lnTo>
                        <a:pt x="42" y="4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spc="100">
                    <a:latin typeface="思源黑体 Normal" panose="020B0400000000000000" charset="-122"/>
                    <a:ea typeface="思源黑体 Normal" panose="020B0400000000000000" charset="-122"/>
                  </a:endParaRPr>
                </a:p>
              </p:txBody>
            </p:sp>
            <p:sp>
              <p:nvSpPr>
                <p:cNvPr id="318" name="ïṧ1íḓé"/>
                <p:cNvSpPr/>
                <p:nvPr/>
              </p:nvSpPr>
              <p:spPr bwMode="auto">
                <a:xfrm>
                  <a:off x="6850063" y="3284538"/>
                  <a:ext cx="227013" cy="263525"/>
                </a:xfrm>
                <a:custGeom>
                  <a:avLst/>
                  <a:gdLst>
                    <a:gd name="T0" fmla="*/ 9 w 143"/>
                    <a:gd name="T1" fmla="*/ 0 h 166"/>
                    <a:gd name="T2" fmla="*/ 0 w 143"/>
                    <a:gd name="T3" fmla="*/ 28 h 166"/>
                    <a:gd name="T4" fmla="*/ 138 w 143"/>
                    <a:gd name="T5" fmla="*/ 166 h 166"/>
                    <a:gd name="T6" fmla="*/ 143 w 143"/>
                    <a:gd name="T7" fmla="*/ 166 h 166"/>
                    <a:gd name="T8" fmla="*/ 9 w 143"/>
                    <a:gd name="T9" fmla="*/ 0 h 166"/>
                  </a:gdLst>
                  <a:ahLst/>
                  <a:cxnLst>
                    <a:cxn ang="0">
                      <a:pos x="T0" y="T1"/>
                    </a:cxn>
                    <a:cxn ang="0">
                      <a:pos x="T2" y="T3"/>
                    </a:cxn>
                    <a:cxn ang="0">
                      <a:pos x="T4" y="T5"/>
                    </a:cxn>
                    <a:cxn ang="0">
                      <a:pos x="T6" y="T7"/>
                    </a:cxn>
                    <a:cxn ang="0">
                      <a:pos x="T8" y="T9"/>
                    </a:cxn>
                  </a:cxnLst>
                  <a:rect l="0" t="0" r="r" b="b"/>
                  <a:pathLst>
                    <a:path w="143" h="166">
                      <a:moveTo>
                        <a:pt x="9" y="0"/>
                      </a:moveTo>
                      <a:lnTo>
                        <a:pt x="0" y="28"/>
                      </a:lnTo>
                      <a:lnTo>
                        <a:pt x="138" y="166"/>
                      </a:lnTo>
                      <a:lnTo>
                        <a:pt x="143" y="166"/>
                      </a:lnTo>
                      <a:lnTo>
                        <a:pt x="9" y="0"/>
                      </a:lnTo>
                      <a:close/>
                    </a:path>
                  </a:pathLst>
                </a:custGeom>
                <a:solidFill>
                  <a:srgbClr val="25852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spc="100">
                    <a:latin typeface="思源黑体 Normal" panose="020B0400000000000000" charset="-122"/>
                    <a:ea typeface="思源黑体 Normal" panose="020B0400000000000000" charset="-122"/>
                  </a:endParaRPr>
                </a:p>
              </p:txBody>
            </p:sp>
            <p:sp>
              <p:nvSpPr>
                <p:cNvPr id="319" name="îSľiḍe"/>
                <p:cNvSpPr/>
                <p:nvPr/>
              </p:nvSpPr>
              <p:spPr bwMode="auto">
                <a:xfrm>
                  <a:off x="6850063" y="3284538"/>
                  <a:ext cx="227013" cy="263525"/>
                </a:xfrm>
                <a:custGeom>
                  <a:avLst/>
                  <a:gdLst>
                    <a:gd name="T0" fmla="*/ 9 w 143"/>
                    <a:gd name="T1" fmla="*/ 0 h 166"/>
                    <a:gd name="T2" fmla="*/ 0 w 143"/>
                    <a:gd name="T3" fmla="*/ 28 h 166"/>
                    <a:gd name="T4" fmla="*/ 138 w 143"/>
                    <a:gd name="T5" fmla="*/ 166 h 166"/>
                    <a:gd name="T6" fmla="*/ 143 w 143"/>
                    <a:gd name="T7" fmla="*/ 166 h 166"/>
                    <a:gd name="T8" fmla="*/ 9 w 143"/>
                    <a:gd name="T9" fmla="*/ 0 h 166"/>
                  </a:gdLst>
                  <a:ahLst/>
                  <a:cxnLst>
                    <a:cxn ang="0">
                      <a:pos x="T0" y="T1"/>
                    </a:cxn>
                    <a:cxn ang="0">
                      <a:pos x="T2" y="T3"/>
                    </a:cxn>
                    <a:cxn ang="0">
                      <a:pos x="T4" y="T5"/>
                    </a:cxn>
                    <a:cxn ang="0">
                      <a:pos x="T6" y="T7"/>
                    </a:cxn>
                    <a:cxn ang="0">
                      <a:pos x="T8" y="T9"/>
                    </a:cxn>
                  </a:cxnLst>
                  <a:rect l="0" t="0" r="r" b="b"/>
                  <a:pathLst>
                    <a:path w="143" h="166">
                      <a:moveTo>
                        <a:pt x="9" y="0"/>
                      </a:moveTo>
                      <a:lnTo>
                        <a:pt x="0" y="28"/>
                      </a:lnTo>
                      <a:lnTo>
                        <a:pt x="138" y="166"/>
                      </a:lnTo>
                      <a:lnTo>
                        <a:pt x="143" y="166"/>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spc="100">
                    <a:latin typeface="思源黑体 Normal" panose="020B0400000000000000" charset="-122"/>
                    <a:ea typeface="思源黑体 Normal" panose="020B0400000000000000" charset="-122"/>
                  </a:endParaRPr>
                </a:p>
              </p:txBody>
            </p:sp>
            <p:sp>
              <p:nvSpPr>
                <p:cNvPr id="320" name="íš1îḍé"/>
                <p:cNvSpPr/>
                <p:nvPr/>
              </p:nvSpPr>
              <p:spPr bwMode="auto">
                <a:xfrm>
                  <a:off x="6351588" y="3127375"/>
                  <a:ext cx="944563" cy="947738"/>
                </a:xfrm>
                <a:custGeom>
                  <a:avLst/>
                  <a:gdLst>
                    <a:gd name="T0" fmla="*/ 406 w 595"/>
                    <a:gd name="T1" fmla="*/ 597 h 597"/>
                    <a:gd name="T2" fmla="*/ 0 w 595"/>
                    <a:gd name="T3" fmla="*/ 189 h 597"/>
                    <a:gd name="T4" fmla="*/ 189 w 595"/>
                    <a:gd name="T5" fmla="*/ 0 h 597"/>
                    <a:gd name="T6" fmla="*/ 595 w 595"/>
                    <a:gd name="T7" fmla="*/ 408 h 597"/>
                    <a:gd name="T8" fmla="*/ 406 w 595"/>
                    <a:gd name="T9" fmla="*/ 597 h 597"/>
                  </a:gdLst>
                  <a:ahLst/>
                  <a:cxnLst>
                    <a:cxn ang="0">
                      <a:pos x="T0" y="T1"/>
                    </a:cxn>
                    <a:cxn ang="0">
                      <a:pos x="T2" y="T3"/>
                    </a:cxn>
                    <a:cxn ang="0">
                      <a:pos x="T4" y="T5"/>
                    </a:cxn>
                    <a:cxn ang="0">
                      <a:pos x="T6" y="T7"/>
                    </a:cxn>
                    <a:cxn ang="0">
                      <a:pos x="T8" y="T9"/>
                    </a:cxn>
                  </a:cxnLst>
                  <a:rect l="0" t="0" r="r" b="b"/>
                  <a:pathLst>
                    <a:path w="595" h="597">
                      <a:moveTo>
                        <a:pt x="406" y="597"/>
                      </a:moveTo>
                      <a:lnTo>
                        <a:pt x="0" y="189"/>
                      </a:lnTo>
                      <a:lnTo>
                        <a:pt x="189" y="0"/>
                      </a:lnTo>
                      <a:lnTo>
                        <a:pt x="595" y="408"/>
                      </a:lnTo>
                      <a:lnTo>
                        <a:pt x="406" y="597"/>
                      </a:lnTo>
                      <a:close/>
                    </a:path>
                  </a:pathLst>
                </a:custGeom>
                <a:solidFill>
                  <a:srgbClr val="B0FAA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21" name="i$ḻiḍè"/>
                <p:cNvSpPr/>
                <p:nvPr/>
              </p:nvSpPr>
              <p:spPr bwMode="auto">
                <a:xfrm>
                  <a:off x="6351588" y="3127375"/>
                  <a:ext cx="944563" cy="947738"/>
                </a:xfrm>
                <a:custGeom>
                  <a:avLst/>
                  <a:gdLst>
                    <a:gd name="T0" fmla="*/ 406 w 595"/>
                    <a:gd name="T1" fmla="*/ 597 h 597"/>
                    <a:gd name="T2" fmla="*/ 0 w 595"/>
                    <a:gd name="T3" fmla="*/ 189 h 597"/>
                    <a:gd name="T4" fmla="*/ 189 w 595"/>
                    <a:gd name="T5" fmla="*/ 0 h 597"/>
                    <a:gd name="T6" fmla="*/ 595 w 595"/>
                    <a:gd name="T7" fmla="*/ 408 h 597"/>
                    <a:gd name="T8" fmla="*/ 406 w 595"/>
                    <a:gd name="T9" fmla="*/ 597 h 597"/>
                  </a:gdLst>
                  <a:ahLst/>
                  <a:cxnLst>
                    <a:cxn ang="0">
                      <a:pos x="T0" y="T1"/>
                    </a:cxn>
                    <a:cxn ang="0">
                      <a:pos x="T2" y="T3"/>
                    </a:cxn>
                    <a:cxn ang="0">
                      <a:pos x="T4" y="T5"/>
                    </a:cxn>
                    <a:cxn ang="0">
                      <a:pos x="T6" y="T7"/>
                    </a:cxn>
                    <a:cxn ang="0">
                      <a:pos x="T8" y="T9"/>
                    </a:cxn>
                  </a:cxnLst>
                  <a:rect l="0" t="0" r="r" b="b"/>
                  <a:pathLst>
                    <a:path w="595" h="597">
                      <a:moveTo>
                        <a:pt x="406" y="597"/>
                      </a:moveTo>
                      <a:lnTo>
                        <a:pt x="0" y="189"/>
                      </a:lnTo>
                      <a:lnTo>
                        <a:pt x="189" y="0"/>
                      </a:lnTo>
                      <a:lnTo>
                        <a:pt x="595" y="408"/>
                      </a:lnTo>
                      <a:lnTo>
                        <a:pt x="406" y="5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22" name="íSlïḍê"/>
                <p:cNvSpPr/>
                <p:nvPr/>
              </p:nvSpPr>
              <p:spPr bwMode="auto">
                <a:xfrm>
                  <a:off x="6494463" y="3273425"/>
                  <a:ext cx="658813" cy="655638"/>
                </a:xfrm>
                <a:custGeom>
                  <a:avLst/>
                  <a:gdLst>
                    <a:gd name="T0" fmla="*/ 196 w 235"/>
                    <a:gd name="T1" fmla="*/ 234 h 234"/>
                    <a:gd name="T2" fmla="*/ 235 w 235"/>
                    <a:gd name="T3" fmla="*/ 196 h 234"/>
                    <a:gd name="T4" fmla="*/ 235 w 235"/>
                    <a:gd name="T5" fmla="*/ 162 h 234"/>
                    <a:gd name="T6" fmla="*/ 73 w 235"/>
                    <a:gd name="T7" fmla="*/ 0 h 234"/>
                    <a:gd name="T8" fmla="*/ 39 w 235"/>
                    <a:gd name="T9" fmla="*/ 0 h 234"/>
                    <a:gd name="T10" fmla="*/ 0 w 235"/>
                    <a:gd name="T11" fmla="*/ 38 h 234"/>
                    <a:gd name="T12" fmla="*/ 0 w 235"/>
                    <a:gd name="T13" fmla="*/ 72 h 234"/>
                    <a:gd name="T14" fmla="*/ 162 w 235"/>
                    <a:gd name="T15" fmla="*/ 234 h 234"/>
                    <a:gd name="T16" fmla="*/ 196 w 235"/>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34">
                      <a:moveTo>
                        <a:pt x="196" y="234"/>
                      </a:moveTo>
                      <a:cubicBezTo>
                        <a:pt x="235" y="196"/>
                        <a:pt x="235" y="196"/>
                        <a:pt x="235" y="196"/>
                      </a:cubicBezTo>
                      <a:cubicBezTo>
                        <a:pt x="225" y="187"/>
                        <a:pt x="225" y="171"/>
                        <a:pt x="235" y="162"/>
                      </a:cubicBezTo>
                      <a:cubicBezTo>
                        <a:pt x="73" y="0"/>
                        <a:pt x="73" y="0"/>
                        <a:pt x="73" y="0"/>
                      </a:cubicBezTo>
                      <a:cubicBezTo>
                        <a:pt x="64" y="9"/>
                        <a:pt x="48" y="9"/>
                        <a:pt x="39" y="0"/>
                      </a:cubicBezTo>
                      <a:cubicBezTo>
                        <a:pt x="0" y="38"/>
                        <a:pt x="0" y="38"/>
                        <a:pt x="0" y="38"/>
                      </a:cubicBezTo>
                      <a:cubicBezTo>
                        <a:pt x="10" y="47"/>
                        <a:pt x="10" y="63"/>
                        <a:pt x="0" y="72"/>
                      </a:cubicBezTo>
                      <a:cubicBezTo>
                        <a:pt x="162" y="234"/>
                        <a:pt x="162" y="234"/>
                        <a:pt x="162" y="234"/>
                      </a:cubicBezTo>
                      <a:cubicBezTo>
                        <a:pt x="172" y="225"/>
                        <a:pt x="187" y="225"/>
                        <a:pt x="196" y="234"/>
                      </a:cubicBezTo>
                    </a:path>
                  </a:pathLst>
                </a:custGeom>
                <a:solidFill>
                  <a:srgbClr val="259C2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23" name="îṩľiḑê"/>
                <p:cNvSpPr/>
                <p:nvPr/>
              </p:nvSpPr>
              <p:spPr bwMode="auto">
                <a:xfrm>
                  <a:off x="6715126" y="3492500"/>
                  <a:ext cx="215900" cy="217488"/>
                </a:xfrm>
                <a:custGeom>
                  <a:avLst/>
                  <a:gdLst>
                    <a:gd name="T0" fmla="*/ 64 w 77"/>
                    <a:gd name="T1" fmla="*/ 64 h 78"/>
                    <a:gd name="T2" fmla="*/ 14 w 77"/>
                    <a:gd name="T3" fmla="*/ 64 h 78"/>
                    <a:gd name="T4" fmla="*/ 14 w 77"/>
                    <a:gd name="T5" fmla="*/ 14 h 78"/>
                    <a:gd name="T6" fmla="*/ 64 w 77"/>
                    <a:gd name="T7" fmla="*/ 14 h 78"/>
                    <a:gd name="T8" fmla="*/ 64 w 77"/>
                    <a:gd name="T9" fmla="*/ 64 h 78"/>
                  </a:gdLst>
                  <a:ahLst/>
                  <a:cxnLst>
                    <a:cxn ang="0">
                      <a:pos x="T0" y="T1"/>
                    </a:cxn>
                    <a:cxn ang="0">
                      <a:pos x="T2" y="T3"/>
                    </a:cxn>
                    <a:cxn ang="0">
                      <a:pos x="T4" y="T5"/>
                    </a:cxn>
                    <a:cxn ang="0">
                      <a:pos x="T6" y="T7"/>
                    </a:cxn>
                    <a:cxn ang="0">
                      <a:pos x="T8" y="T9"/>
                    </a:cxn>
                  </a:cxnLst>
                  <a:rect l="0" t="0" r="r" b="b"/>
                  <a:pathLst>
                    <a:path w="77" h="78">
                      <a:moveTo>
                        <a:pt x="64" y="64"/>
                      </a:moveTo>
                      <a:cubicBezTo>
                        <a:pt x="50" y="78"/>
                        <a:pt x="27" y="78"/>
                        <a:pt x="14" y="64"/>
                      </a:cubicBezTo>
                      <a:cubicBezTo>
                        <a:pt x="0" y="50"/>
                        <a:pt x="0" y="28"/>
                        <a:pt x="14" y="14"/>
                      </a:cubicBezTo>
                      <a:cubicBezTo>
                        <a:pt x="28" y="0"/>
                        <a:pt x="50" y="0"/>
                        <a:pt x="64" y="14"/>
                      </a:cubicBezTo>
                      <a:cubicBezTo>
                        <a:pt x="77" y="28"/>
                        <a:pt x="77" y="50"/>
                        <a:pt x="64" y="64"/>
                      </a:cubicBezTo>
                    </a:path>
                  </a:pathLst>
                </a:custGeom>
                <a:solidFill>
                  <a:srgbClr val="B0FAA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24" name="íšļíḑe"/>
                <p:cNvSpPr/>
                <p:nvPr/>
              </p:nvSpPr>
              <p:spPr bwMode="auto">
                <a:xfrm>
                  <a:off x="6769101" y="3544888"/>
                  <a:ext cx="109538" cy="109538"/>
                </a:xfrm>
                <a:custGeom>
                  <a:avLst/>
                  <a:gdLst>
                    <a:gd name="T0" fmla="*/ 10 w 39"/>
                    <a:gd name="T1" fmla="*/ 34 h 39"/>
                    <a:gd name="T2" fmla="*/ 5 w 39"/>
                    <a:gd name="T3" fmla="*/ 39 h 39"/>
                    <a:gd name="T4" fmla="*/ 0 w 39"/>
                    <a:gd name="T5" fmla="*/ 34 h 39"/>
                    <a:gd name="T6" fmla="*/ 5 w 39"/>
                    <a:gd name="T7" fmla="*/ 29 h 39"/>
                    <a:gd name="T8" fmla="*/ 0 w 39"/>
                    <a:gd name="T9" fmla="*/ 16 h 39"/>
                    <a:gd name="T10" fmla="*/ 7 w 39"/>
                    <a:gd name="T11" fmla="*/ 14 h 39"/>
                    <a:gd name="T12" fmla="*/ 13 w 39"/>
                    <a:gd name="T13" fmla="*/ 27 h 39"/>
                    <a:gd name="T14" fmla="*/ 18 w 39"/>
                    <a:gd name="T15" fmla="*/ 28 h 39"/>
                    <a:gd name="T16" fmla="*/ 15 w 39"/>
                    <a:gd name="T17" fmla="*/ 5 h 39"/>
                    <a:gd name="T18" fmla="*/ 29 w 39"/>
                    <a:gd name="T19" fmla="*/ 5 h 39"/>
                    <a:gd name="T20" fmla="*/ 34 w 39"/>
                    <a:gd name="T21" fmla="*/ 0 h 39"/>
                    <a:gd name="T22" fmla="*/ 38 w 39"/>
                    <a:gd name="T23" fmla="*/ 5 h 39"/>
                    <a:gd name="T24" fmla="*/ 34 w 39"/>
                    <a:gd name="T25" fmla="*/ 10 h 39"/>
                    <a:gd name="T26" fmla="*/ 39 w 39"/>
                    <a:gd name="T27" fmla="*/ 21 h 39"/>
                    <a:gd name="T28" fmla="*/ 32 w 39"/>
                    <a:gd name="T29" fmla="*/ 23 h 39"/>
                    <a:gd name="T30" fmla="*/ 26 w 39"/>
                    <a:gd name="T31" fmla="*/ 12 h 39"/>
                    <a:gd name="T32" fmla="*/ 22 w 39"/>
                    <a:gd name="T33" fmla="*/ 11 h 39"/>
                    <a:gd name="T34" fmla="*/ 25 w 39"/>
                    <a:gd name="T35" fmla="*/ 35 h 39"/>
                    <a:gd name="T36" fmla="*/ 10 w 39"/>
                    <a:gd name="T3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39">
                      <a:moveTo>
                        <a:pt x="10" y="34"/>
                      </a:moveTo>
                      <a:cubicBezTo>
                        <a:pt x="5" y="39"/>
                        <a:pt x="5" y="39"/>
                        <a:pt x="5" y="39"/>
                      </a:cubicBezTo>
                      <a:cubicBezTo>
                        <a:pt x="0" y="34"/>
                        <a:pt x="0" y="34"/>
                        <a:pt x="0" y="34"/>
                      </a:cubicBezTo>
                      <a:cubicBezTo>
                        <a:pt x="5" y="29"/>
                        <a:pt x="5" y="29"/>
                        <a:pt x="5" y="29"/>
                      </a:cubicBezTo>
                      <a:cubicBezTo>
                        <a:pt x="2" y="25"/>
                        <a:pt x="0" y="20"/>
                        <a:pt x="0" y="16"/>
                      </a:cubicBezTo>
                      <a:cubicBezTo>
                        <a:pt x="7" y="14"/>
                        <a:pt x="7" y="14"/>
                        <a:pt x="7" y="14"/>
                      </a:cubicBezTo>
                      <a:cubicBezTo>
                        <a:pt x="7" y="19"/>
                        <a:pt x="10" y="24"/>
                        <a:pt x="13" y="27"/>
                      </a:cubicBezTo>
                      <a:cubicBezTo>
                        <a:pt x="15" y="29"/>
                        <a:pt x="17" y="30"/>
                        <a:pt x="18" y="28"/>
                      </a:cubicBezTo>
                      <a:cubicBezTo>
                        <a:pt x="22" y="24"/>
                        <a:pt x="6" y="13"/>
                        <a:pt x="15" y="5"/>
                      </a:cubicBezTo>
                      <a:cubicBezTo>
                        <a:pt x="18" y="1"/>
                        <a:pt x="23" y="1"/>
                        <a:pt x="29" y="5"/>
                      </a:cubicBezTo>
                      <a:cubicBezTo>
                        <a:pt x="34" y="0"/>
                        <a:pt x="34" y="0"/>
                        <a:pt x="34" y="0"/>
                      </a:cubicBezTo>
                      <a:cubicBezTo>
                        <a:pt x="38" y="5"/>
                        <a:pt x="38" y="5"/>
                        <a:pt x="38" y="5"/>
                      </a:cubicBezTo>
                      <a:cubicBezTo>
                        <a:pt x="34" y="10"/>
                        <a:pt x="34" y="10"/>
                        <a:pt x="34" y="10"/>
                      </a:cubicBezTo>
                      <a:cubicBezTo>
                        <a:pt x="36" y="13"/>
                        <a:pt x="38" y="17"/>
                        <a:pt x="39" y="21"/>
                      </a:cubicBezTo>
                      <a:cubicBezTo>
                        <a:pt x="32" y="23"/>
                        <a:pt x="32" y="23"/>
                        <a:pt x="32" y="23"/>
                      </a:cubicBezTo>
                      <a:cubicBezTo>
                        <a:pt x="31" y="19"/>
                        <a:pt x="29" y="14"/>
                        <a:pt x="26" y="12"/>
                      </a:cubicBezTo>
                      <a:cubicBezTo>
                        <a:pt x="25" y="10"/>
                        <a:pt x="23" y="10"/>
                        <a:pt x="22" y="11"/>
                      </a:cubicBezTo>
                      <a:cubicBezTo>
                        <a:pt x="18" y="15"/>
                        <a:pt x="34" y="26"/>
                        <a:pt x="25" y="35"/>
                      </a:cubicBezTo>
                      <a:cubicBezTo>
                        <a:pt x="21" y="39"/>
                        <a:pt x="15" y="38"/>
                        <a:pt x="10" y="34"/>
                      </a:cubicBezTo>
                    </a:path>
                  </a:pathLst>
                </a:custGeom>
                <a:solidFill>
                  <a:srgbClr val="259C2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25" name="îṣľíďe"/>
                <p:cNvSpPr/>
                <p:nvPr/>
              </p:nvSpPr>
              <p:spPr bwMode="auto">
                <a:xfrm>
                  <a:off x="7192963" y="3398838"/>
                  <a:ext cx="1050925" cy="1460500"/>
                </a:xfrm>
                <a:custGeom>
                  <a:avLst/>
                  <a:gdLst>
                    <a:gd name="T0" fmla="*/ 0 w 662"/>
                    <a:gd name="T1" fmla="*/ 814 h 920"/>
                    <a:gd name="T2" fmla="*/ 134 w 662"/>
                    <a:gd name="T3" fmla="*/ 0 h 920"/>
                    <a:gd name="T4" fmla="*/ 662 w 662"/>
                    <a:gd name="T5" fmla="*/ 131 h 920"/>
                    <a:gd name="T6" fmla="*/ 424 w 662"/>
                    <a:gd name="T7" fmla="*/ 920 h 920"/>
                    <a:gd name="T8" fmla="*/ 0 w 662"/>
                    <a:gd name="T9" fmla="*/ 814 h 920"/>
                  </a:gdLst>
                  <a:ahLst/>
                  <a:cxnLst>
                    <a:cxn ang="0">
                      <a:pos x="T0" y="T1"/>
                    </a:cxn>
                    <a:cxn ang="0">
                      <a:pos x="T2" y="T3"/>
                    </a:cxn>
                    <a:cxn ang="0">
                      <a:pos x="T4" y="T5"/>
                    </a:cxn>
                    <a:cxn ang="0">
                      <a:pos x="T6" y="T7"/>
                    </a:cxn>
                    <a:cxn ang="0">
                      <a:pos x="T8" y="T9"/>
                    </a:cxn>
                  </a:cxnLst>
                  <a:rect l="0" t="0" r="r" b="b"/>
                  <a:pathLst>
                    <a:path w="662" h="920">
                      <a:moveTo>
                        <a:pt x="0" y="814"/>
                      </a:moveTo>
                      <a:lnTo>
                        <a:pt x="134" y="0"/>
                      </a:lnTo>
                      <a:lnTo>
                        <a:pt x="662" y="131"/>
                      </a:lnTo>
                      <a:lnTo>
                        <a:pt x="424" y="920"/>
                      </a:lnTo>
                      <a:lnTo>
                        <a:pt x="0" y="814"/>
                      </a:lnTo>
                      <a:close/>
                    </a:path>
                  </a:pathLst>
                </a:custGeom>
                <a:solidFill>
                  <a:srgbClr val="555A6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26" name="iš1íde"/>
                <p:cNvSpPr/>
                <p:nvPr/>
              </p:nvSpPr>
              <p:spPr bwMode="auto">
                <a:xfrm>
                  <a:off x="7192963" y="3398838"/>
                  <a:ext cx="1050925" cy="1460500"/>
                </a:xfrm>
                <a:custGeom>
                  <a:avLst/>
                  <a:gdLst>
                    <a:gd name="T0" fmla="*/ 0 w 662"/>
                    <a:gd name="T1" fmla="*/ 814 h 920"/>
                    <a:gd name="T2" fmla="*/ 134 w 662"/>
                    <a:gd name="T3" fmla="*/ 0 h 920"/>
                    <a:gd name="T4" fmla="*/ 662 w 662"/>
                    <a:gd name="T5" fmla="*/ 131 h 920"/>
                    <a:gd name="T6" fmla="*/ 424 w 662"/>
                    <a:gd name="T7" fmla="*/ 920 h 920"/>
                    <a:gd name="T8" fmla="*/ 0 w 662"/>
                    <a:gd name="T9" fmla="*/ 814 h 920"/>
                  </a:gdLst>
                  <a:ahLst/>
                  <a:cxnLst>
                    <a:cxn ang="0">
                      <a:pos x="T0" y="T1"/>
                    </a:cxn>
                    <a:cxn ang="0">
                      <a:pos x="T2" y="T3"/>
                    </a:cxn>
                    <a:cxn ang="0">
                      <a:pos x="T4" y="T5"/>
                    </a:cxn>
                    <a:cxn ang="0">
                      <a:pos x="T6" y="T7"/>
                    </a:cxn>
                    <a:cxn ang="0">
                      <a:pos x="T8" y="T9"/>
                    </a:cxn>
                  </a:cxnLst>
                  <a:rect l="0" t="0" r="r" b="b"/>
                  <a:pathLst>
                    <a:path w="662" h="920">
                      <a:moveTo>
                        <a:pt x="0" y="814"/>
                      </a:moveTo>
                      <a:lnTo>
                        <a:pt x="134" y="0"/>
                      </a:lnTo>
                      <a:lnTo>
                        <a:pt x="662" y="131"/>
                      </a:lnTo>
                      <a:lnTo>
                        <a:pt x="424" y="920"/>
                      </a:lnTo>
                      <a:lnTo>
                        <a:pt x="0" y="8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27" name="iŝlïdé"/>
                <p:cNvSpPr/>
                <p:nvPr/>
              </p:nvSpPr>
              <p:spPr bwMode="auto">
                <a:xfrm>
                  <a:off x="7326313" y="3578225"/>
                  <a:ext cx="792163" cy="1044575"/>
                </a:xfrm>
                <a:custGeom>
                  <a:avLst/>
                  <a:gdLst>
                    <a:gd name="T0" fmla="*/ 0 w 499"/>
                    <a:gd name="T1" fmla="*/ 581 h 658"/>
                    <a:gd name="T2" fmla="*/ 108 w 499"/>
                    <a:gd name="T3" fmla="*/ 0 h 658"/>
                    <a:gd name="T4" fmla="*/ 499 w 499"/>
                    <a:gd name="T5" fmla="*/ 92 h 658"/>
                    <a:gd name="T6" fmla="*/ 338 w 499"/>
                    <a:gd name="T7" fmla="*/ 658 h 658"/>
                    <a:gd name="T8" fmla="*/ 0 w 499"/>
                    <a:gd name="T9" fmla="*/ 581 h 658"/>
                  </a:gdLst>
                  <a:ahLst/>
                  <a:cxnLst>
                    <a:cxn ang="0">
                      <a:pos x="T0" y="T1"/>
                    </a:cxn>
                    <a:cxn ang="0">
                      <a:pos x="T2" y="T3"/>
                    </a:cxn>
                    <a:cxn ang="0">
                      <a:pos x="T4" y="T5"/>
                    </a:cxn>
                    <a:cxn ang="0">
                      <a:pos x="T6" y="T7"/>
                    </a:cxn>
                    <a:cxn ang="0">
                      <a:pos x="T8" y="T9"/>
                    </a:cxn>
                  </a:cxnLst>
                  <a:rect l="0" t="0" r="r" b="b"/>
                  <a:pathLst>
                    <a:path w="499" h="658">
                      <a:moveTo>
                        <a:pt x="0" y="581"/>
                      </a:moveTo>
                      <a:lnTo>
                        <a:pt x="108" y="0"/>
                      </a:lnTo>
                      <a:lnTo>
                        <a:pt x="499" y="92"/>
                      </a:lnTo>
                      <a:lnTo>
                        <a:pt x="338" y="658"/>
                      </a:lnTo>
                      <a:lnTo>
                        <a:pt x="0" y="581"/>
                      </a:lnTo>
                      <a:close/>
                    </a:path>
                  </a:pathLst>
                </a:custGeom>
                <a:solidFill>
                  <a:srgbClr val="25272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28" name="íṥļîḍê"/>
                <p:cNvSpPr/>
                <p:nvPr/>
              </p:nvSpPr>
              <p:spPr bwMode="auto">
                <a:xfrm>
                  <a:off x="7326313" y="3578225"/>
                  <a:ext cx="792163" cy="1044575"/>
                </a:xfrm>
                <a:custGeom>
                  <a:avLst/>
                  <a:gdLst>
                    <a:gd name="T0" fmla="*/ 0 w 499"/>
                    <a:gd name="T1" fmla="*/ 581 h 658"/>
                    <a:gd name="T2" fmla="*/ 108 w 499"/>
                    <a:gd name="T3" fmla="*/ 0 h 658"/>
                    <a:gd name="T4" fmla="*/ 499 w 499"/>
                    <a:gd name="T5" fmla="*/ 92 h 658"/>
                    <a:gd name="T6" fmla="*/ 338 w 499"/>
                    <a:gd name="T7" fmla="*/ 658 h 658"/>
                    <a:gd name="T8" fmla="*/ 0 w 499"/>
                    <a:gd name="T9" fmla="*/ 581 h 658"/>
                  </a:gdLst>
                  <a:ahLst/>
                  <a:cxnLst>
                    <a:cxn ang="0">
                      <a:pos x="T0" y="T1"/>
                    </a:cxn>
                    <a:cxn ang="0">
                      <a:pos x="T2" y="T3"/>
                    </a:cxn>
                    <a:cxn ang="0">
                      <a:pos x="T4" y="T5"/>
                    </a:cxn>
                    <a:cxn ang="0">
                      <a:pos x="T6" y="T7"/>
                    </a:cxn>
                    <a:cxn ang="0">
                      <a:pos x="T8" y="T9"/>
                    </a:cxn>
                  </a:cxnLst>
                  <a:rect l="0" t="0" r="r" b="b"/>
                  <a:pathLst>
                    <a:path w="499" h="658">
                      <a:moveTo>
                        <a:pt x="0" y="581"/>
                      </a:moveTo>
                      <a:lnTo>
                        <a:pt x="108" y="0"/>
                      </a:lnTo>
                      <a:lnTo>
                        <a:pt x="499" y="92"/>
                      </a:lnTo>
                      <a:lnTo>
                        <a:pt x="338" y="658"/>
                      </a:lnTo>
                      <a:lnTo>
                        <a:pt x="0" y="5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29" name="îṡliḍé"/>
                <p:cNvSpPr/>
                <p:nvPr/>
              </p:nvSpPr>
              <p:spPr bwMode="auto">
                <a:xfrm>
                  <a:off x="7497763" y="4595813"/>
                  <a:ext cx="146050" cy="147638"/>
                </a:xfrm>
                <a:custGeom>
                  <a:avLst/>
                  <a:gdLst>
                    <a:gd name="T0" fmla="*/ 48 w 52"/>
                    <a:gd name="T1" fmla="*/ 35 h 53"/>
                    <a:gd name="T2" fmla="*/ 18 w 52"/>
                    <a:gd name="T3" fmla="*/ 48 h 53"/>
                    <a:gd name="T4" fmla="*/ 5 w 52"/>
                    <a:gd name="T5" fmla="*/ 18 h 53"/>
                    <a:gd name="T6" fmla="*/ 35 w 52"/>
                    <a:gd name="T7" fmla="*/ 5 h 53"/>
                    <a:gd name="T8" fmla="*/ 48 w 52"/>
                    <a:gd name="T9" fmla="*/ 35 h 53"/>
                  </a:gdLst>
                  <a:ahLst/>
                  <a:cxnLst>
                    <a:cxn ang="0">
                      <a:pos x="T0" y="T1"/>
                    </a:cxn>
                    <a:cxn ang="0">
                      <a:pos x="T2" y="T3"/>
                    </a:cxn>
                    <a:cxn ang="0">
                      <a:pos x="T4" y="T5"/>
                    </a:cxn>
                    <a:cxn ang="0">
                      <a:pos x="T6" y="T7"/>
                    </a:cxn>
                    <a:cxn ang="0">
                      <a:pos x="T8" y="T9"/>
                    </a:cxn>
                  </a:cxnLst>
                  <a:rect l="0" t="0" r="r" b="b"/>
                  <a:pathLst>
                    <a:path w="52" h="53">
                      <a:moveTo>
                        <a:pt x="48" y="35"/>
                      </a:moveTo>
                      <a:cubicBezTo>
                        <a:pt x="43" y="47"/>
                        <a:pt x="29" y="53"/>
                        <a:pt x="18" y="48"/>
                      </a:cubicBezTo>
                      <a:cubicBezTo>
                        <a:pt x="6" y="43"/>
                        <a:pt x="0" y="29"/>
                        <a:pt x="5" y="18"/>
                      </a:cubicBezTo>
                      <a:cubicBezTo>
                        <a:pt x="10" y="6"/>
                        <a:pt x="24" y="0"/>
                        <a:pt x="35" y="5"/>
                      </a:cubicBezTo>
                      <a:cubicBezTo>
                        <a:pt x="47" y="10"/>
                        <a:pt x="52" y="23"/>
                        <a:pt x="48" y="35"/>
                      </a:cubicBezTo>
                      <a:close/>
                    </a:path>
                  </a:pathLst>
                </a:custGeom>
                <a:solidFill>
                  <a:srgbClr val="25272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30" name="iŝḷïḍê"/>
                <p:cNvSpPr/>
                <p:nvPr/>
              </p:nvSpPr>
              <p:spPr bwMode="auto">
                <a:xfrm>
                  <a:off x="7710488" y="3533775"/>
                  <a:ext cx="193675" cy="68263"/>
                </a:xfrm>
                <a:custGeom>
                  <a:avLst/>
                  <a:gdLst>
                    <a:gd name="T0" fmla="*/ 68 w 69"/>
                    <a:gd name="T1" fmla="*/ 19 h 24"/>
                    <a:gd name="T2" fmla="*/ 62 w 69"/>
                    <a:gd name="T3" fmla="*/ 23 h 24"/>
                    <a:gd name="T4" fmla="*/ 5 w 69"/>
                    <a:gd name="T5" fmla="*/ 10 h 24"/>
                    <a:gd name="T6" fmla="*/ 1 w 69"/>
                    <a:gd name="T7" fmla="*/ 4 h 24"/>
                    <a:gd name="T8" fmla="*/ 7 w 69"/>
                    <a:gd name="T9" fmla="*/ 0 h 24"/>
                    <a:gd name="T10" fmla="*/ 64 w 69"/>
                    <a:gd name="T11" fmla="*/ 13 h 24"/>
                    <a:gd name="T12" fmla="*/ 68 w 69"/>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69" h="24">
                      <a:moveTo>
                        <a:pt x="68" y="19"/>
                      </a:moveTo>
                      <a:cubicBezTo>
                        <a:pt x="68" y="22"/>
                        <a:pt x="65" y="24"/>
                        <a:pt x="62" y="23"/>
                      </a:cubicBezTo>
                      <a:cubicBezTo>
                        <a:pt x="5" y="10"/>
                        <a:pt x="5" y="10"/>
                        <a:pt x="5" y="10"/>
                      </a:cubicBezTo>
                      <a:cubicBezTo>
                        <a:pt x="2" y="10"/>
                        <a:pt x="0" y="7"/>
                        <a:pt x="1" y="4"/>
                      </a:cubicBezTo>
                      <a:cubicBezTo>
                        <a:pt x="2" y="1"/>
                        <a:pt x="5" y="0"/>
                        <a:pt x="7" y="0"/>
                      </a:cubicBezTo>
                      <a:cubicBezTo>
                        <a:pt x="64" y="13"/>
                        <a:pt x="64" y="13"/>
                        <a:pt x="64" y="13"/>
                      </a:cubicBezTo>
                      <a:cubicBezTo>
                        <a:pt x="67" y="13"/>
                        <a:pt x="69" y="16"/>
                        <a:pt x="68" y="19"/>
                      </a:cubicBezTo>
                      <a:close/>
                    </a:path>
                  </a:pathLst>
                </a:custGeom>
                <a:solidFill>
                  <a:srgbClr val="25272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31" name="ïsliḓé"/>
                <p:cNvSpPr/>
                <p:nvPr/>
              </p:nvSpPr>
              <p:spPr bwMode="auto">
                <a:xfrm>
                  <a:off x="7326313" y="3724275"/>
                  <a:ext cx="792163" cy="898525"/>
                </a:xfrm>
                <a:custGeom>
                  <a:avLst/>
                  <a:gdLst>
                    <a:gd name="T0" fmla="*/ 499 w 499"/>
                    <a:gd name="T1" fmla="*/ 0 h 566"/>
                    <a:gd name="T2" fmla="*/ 0 w 499"/>
                    <a:gd name="T3" fmla="*/ 489 h 566"/>
                    <a:gd name="T4" fmla="*/ 338 w 499"/>
                    <a:gd name="T5" fmla="*/ 566 h 566"/>
                    <a:gd name="T6" fmla="*/ 499 w 499"/>
                    <a:gd name="T7" fmla="*/ 0 h 566"/>
                  </a:gdLst>
                  <a:ahLst/>
                  <a:cxnLst>
                    <a:cxn ang="0">
                      <a:pos x="T0" y="T1"/>
                    </a:cxn>
                    <a:cxn ang="0">
                      <a:pos x="T2" y="T3"/>
                    </a:cxn>
                    <a:cxn ang="0">
                      <a:pos x="T4" y="T5"/>
                    </a:cxn>
                    <a:cxn ang="0">
                      <a:pos x="T6" y="T7"/>
                    </a:cxn>
                  </a:cxnLst>
                  <a:rect l="0" t="0" r="r" b="b"/>
                  <a:pathLst>
                    <a:path w="499" h="566">
                      <a:moveTo>
                        <a:pt x="499" y="0"/>
                      </a:moveTo>
                      <a:lnTo>
                        <a:pt x="0" y="489"/>
                      </a:lnTo>
                      <a:lnTo>
                        <a:pt x="338" y="566"/>
                      </a:lnTo>
                      <a:lnTo>
                        <a:pt x="499" y="0"/>
                      </a:lnTo>
                      <a:close/>
                    </a:path>
                  </a:pathLst>
                </a:custGeom>
                <a:solidFill>
                  <a:srgbClr val="05060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32" name="ïsľídê"/>
                <p:cNvSpPr/>
                <p:nvPr/>
              </p:nvSpPr>
              <p:spPr bwMode="auto">
                <a:xfrm>
                  <a:off x="7326313" y="3724275"/>
                  <a:ext cx="792163" cy="898525"/>
                </a:xfrm>
                <a:custGeom>
                  <a:avLst/>
                  <a:gdLst>
                    <a:gd name="T0" fmla="*/ 499 w 499"/>
                    <a:gd name="T1" fmla="*/ 0 h 566"/>
                    <a:gd name="T2" fmla="*/ 0 w 499"/>
                    <a:gd name="T3" fmla="*/ 489 h 566"/>
                    <a:gd name="T4" fmla="*/ 338 w 499"/>
                    <a:gd name="T5" fmla="*/ 566 h 566"/>
                    <a:gd name="T6" fmla="*/ 499 w 499"/>
                    <a:gd name="T7" fmla="*/ 0 h 566"/>
                  </a:gdLst>
                  <a:ahLst/>
                  <a:cxnLst>
                    <a:cxn ang="0">
                      <a:pos x="T0" y="T1"/>
                    </a:cxn>
                    <a:cxn ang="0">
                      <a:pos x="T2" y="T3"/>
                    </a:cxn>
                    <a:cxn ang="0">
                      <a:pos x="T4" y="T5"/>
                    </a:cxn>
                    <a:cxn ang="0">
                      <a:pos x="T6" y="T7"/>
                    </a:cxn>
                  </a:cxnLst>
                  <a:rect l="0" t="0" r="r" b="b"/>
                  <a:pathLst>
                    <a:path w="499" h="566">
                      <a:moveTo>
                        <a:pt x="499" y="0"/>
                      </a:moveTo>
                      <a:lnTo>
                        <a:pt x="0" y="489"/>
                      </a:lnTo>
                      <a:lnTo>
                        <a:pt x="338" y="566"/>
                      </a:lnTo>
                      <a:lnTo>
                        <a:pt x="4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33" name="îṩḷïdê"/>
                <p:cNvSpPr/>
                <p:nvPr/>
              </p:nvSpPr>
              <p:spPr bwMode="auto">
                <a:xfrm>
                  <a:off x="6642101" y="3719513"/>
                  <a:ext cx="1588" cy="1588"/>
                </a:xfrm>
                <a:prstGeom prst="rect">
                  <a:avLst/>
                </a:prstGeom>
                <a:solidFill>
                  <a:srgbClr val="D3D4D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34" name="îslîḓé"/>
                <p:cNvSpPr/>
                <p:nvPr/>
              </p:nvSpPr>
              <p:spPr bwMode="auto">
                <a:xfrm>
                  <a:off x="6642101" y="37195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35" name="ïSļíḋè"/>
                <p:cNvSpPr/>
                <p:nvPr/>
              </p:nvSpPr>
              <p:spPr bwMode="auto">
                <a:xfrm>
                  <a:off x="7086601" y="3556000"/>
                  <a:ext cx="52388" cy="28575"/>
                </a:xfrm>
                <a:custGeom>
                  <a:avLst/>
                  <a:gdLst>
                    <a:gd name="T0" fmla="*/ 7 w 33"/>
                    <a:gd name="T1" fmla="*/ 0 h 18"/>
                    <a:gd name="T2" fmla="*/ 0 w 33"/>
                    <a:gd name="T3" fmla="*/ 2 h 18"/>
                    <a:gd name="T4" fmla="*/ 7 w 33"/>
                    <a:gd name="T5" fmla="*/ 13 h 18"/>
                    <a:gd name="T6" fmla="*/ 12 w 33"/>
                    <a:gd name="T7" fmla="*/ 18 h 18"/>
                    <a:gd name="T8" fmla="*/ 33 w 33"/>
                    <a:gd name="T9" fmla="*/ 7 h 18"/>
                    <a:gd name="T10" fmla="*/ 7 w 33"/>
                    <a:gd name="T11" fmla="*/ 0 h 18"/>
                  </a:gdLst>
                  <a:ahLst/>
                  <a:cxnLst>
                    <a:cxn ang="0">
                      <a:pos x="T0" y="T1"/>
                    </a:cxn>
                    <a:cxn ang="0">
                      <a:pos x="T2" y="T3"/>
                    </a:cxn>
                    <a:cxn ang="0">
                      <a:pos x="T4" y="T5"/>
                    </a:cxn>
                    <a:cxn ang="0">
                      <a:pos x="T6" y="T7"/>
                    </a:cxn>
                    <a:cxn ang="0">
                      <a:pos x="T8" y="T9"/>
                    </a:cxn>
                    <a:cxn ang="0">
                      <a:pos x="T10" y="T11"/>
                    </a:cxn>
                  </a:cxnLst>
                  <a:rect l="0" t="0" r="r" b="b"/>
                  <a:pathLst>
                    <a:path w="33" h="18">
                      <a:moveTo>
                        <a:pt x="7" y="0"/>
                      </a:moveTo>
                      <a:lnTo>
                        <a:pt x="0" y="2"/>
                      </a:lnTo>
                      <a:lnTo>
                        <a:pt x="7" y="13"/>
                      </a:lnTo>
                      <a:lnTo>
                        <a:pt x="12" y="18"/>
                      </a:lnTo>
                      <a:lnTo>
                        <a:pt x="33" y="7"/>
                      </a:lnTo>
                      <a:lnTo>
                        <a:pt x="7" y="0"/>
                      </a:lnTo>
                      <a:close/>
                    </a:path>
                  </a:pathLst>
                </a:custGeom>
                <a:solidFill>
                  <a:srgbClr val="94D09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36" name="íślîďê"/>
                <p:cNvSpPr/>
                <p:nvPr/>
              </p:nvSpPr>
              <p:spPr bwMode="auto">
                <a:xfrm>
                  <a:off x="7086601" y="3556000"/>
                  <a:ext cx="52388" cy="28575"/>
                </a:xfrm>
                <a:custGeom>
                  <a:avLst/>
                  <a:gdLst>
                    <a:gd name="T0" fmla="*/ 7 w 33"/>
                    <a:gd name="T1" fmla="*/ 0 h 18"/>
                    <a:gd name="T2" fmla="*/ 0 w 33"/>
                    <a:gd name="T3" fmla="*/ 2 h 18"/>
                    <a:gd name="T4" fmla="*/ 7 w 33"/>
                    <a:gd name="T5" fmla="*/ 13 h 18"/>
                    <a:gd name="T6" fmla="*/ 12 w 33"/>
                    <a:gd name="T7" fmla="*/ 18 h 18"/>
                    <a:gd name="T8" fmla="*/ 33 w 33"/>
                    <a:gd name="T9" fmla="*/ 7 h 18"/>
                    <a:gd name="T10" fmla="*/ 7 w 33"/>
                    <a:gd name="T11" fmla="*/ 0 h 18"/>
                  </a:gdLst>
                  <a:ahLst/>
                  <a:cxnLst>
                    <a:cxn ang="0">
                      <a:pos x="T0" y="T1"/>
                    </a:cxn>
                    <a:cxn ang="0">
                      <a:pos x="T2" y="T3"/>
                    </a:cxn>
                    <a:cxn ang="0">
                      <a:pos x="T4" y="T5"/>
                    </a:cxn>
                    <a:cxn ang="0">
                      <a:pos x="T6" y="T7"/>
                    </a:cxn>
                    <a:cxn ang="0">
                      <a:pos x="T8" y="T9"/>
                    </a:cxn>
                    <a:cxn ang="0">
                      <a:pos x="T10" y="T11"/>
                    </a:cxn>
                  </a:cxnLst>
                  <a:rect l="0" t="0" r="r" b="b"/>
                  <a:pathLst>
                    <a:path w="33" h="18">
                      <a:moveTo>
                        <a:pt x="7" y="0"/>
                      </a:moveTo>
                      <a:lnTo>
                        <a:pt x="0" y="2"/>
                      </a:lnTo>
                      <a:lnTo>
                        <a:pt x="7" y="13"/>
                      </a:lnTo>
                      <a:lnTo>
                        <a:pt x="12" y="18"/>
                      </a:lnTo>
                      <a:lnTo>
                        <a:pt x="33"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37" name="í$ḷiḓe"/>
                <p:cNvSpPr/>
                <p:nvPr/>
              </p:nvSpPr>
              <p:spPr bwMode="auto">
                <a:xfrm>
                  <a:off x="7097713" y="3529013"/>
                  <a:ext cx="100013" cy="38100"/>
                </a:xfrm>
                <a:custGeom>
                  <a:avLst/>
                  <a:gdLst>
                    <a:gd name="T0" fmla="*/ 27 w 36"/>
                    <a:gd name="T1" fmla="*/ 0 h 14"/>
                    <a:gd name="T2" fmla="*/ 0 w 36"/>
                    <a:gd name="T3" fmla="*/ 10 h 14"/>
                    <a:gd name="T4" fmla="*/ 15 w 36"/>
                    <a:gd name="T5" fmla="*/ 14 h 14"/>
                    <a:gd name="T6" fmla="*/ 36 w 36"/>
                    <a:gd name="T7" fmla="*/ 3 h 14"/>
                    <a:gd name="T8" fmla="*/ 35 w 36"/>
                    <a:gd name="T9" fmla="*/ 3 h 14"/>
                    <a:gd name="T10" fmla="*/ 27 w 36"/>
                    <a:gd name="T11" fmla="*/ 0 h 14"/>
                  </a:gdLst>
                  <a:ahLst/>
                  <a:cxnLst>
                    <a:cxn ang="0">
                      <a:pos x="T0" y="T1"/>
                    </a:cxn>
                    <a:cxn ang="0">
                      <a:pos x="T2" y="T3"/>
                    </a:cxn>
                    <a:cxn ang="0">
                      <a:pos x="T4" y="T5"/>
                    </a:cxn>
                    <a:cxn ang="0">
                      <a:pos x="T6" y="T7"/>
                    </a:cxn>
                    <a:cxn ang="0">
                      <a:pos x="T8" y="T9"/>
                    </a:cxn>
                    <a:cxn ang="0">
                      <a:pos x="T10" y="T11"/>
                    </a:cxn>
                  </a:cxnLst>
                  <a:rect l="0" t="0" r="r" b="b"/>
                  <a:pathLst>
                    <a:path w="36" h="14">
                      <a:moveTo>
                        <a:pt x="27" y="0"/>
                      </a:moveTo>
                      <a:cubicBezTo>
                        <a:pt x="0" y="10"/>
                        <a:pt x="0" y="10"/>
                        <a:pt x="0" y="10"/>
                      </a:cubicBezTo>
                      <a:cubicBezTo>
                        <a:pt x="15" y="14"/>
                        <a:pt x="15" y="14"/>
                        <a:pt x="15" y="14"/>
                      </a:cubicBezTo>
                      <a:cubicBezTo>
                        <a:pt x="36" y="3"/>
                        <a:pt x="36" y="3"/>
                        <a:pt x="36" y="3"/>
                      </a:cubicBezTo>
                      <a:cubicBezTo>
                        <a:pt x="36" y="3"/>
                        <a:pt x="35" y="3"/>
                        <a:pt x="35" y="3"/>
                      </a:cubicBezTo>
                      <a:cubicBezTo>
                        <a:pt x="32" y="2"/>
                        <a:pt x="30" y="1"/>
                        <a:pt x="27" y="0"/>
                      </a:cubicBezTo>
                    </a:path>
                  </a:pathLst>
                </a:custGeom>
                <a:solidFill>
                  <a:srgbClr val="25852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38" name="îślíḑê"/>
                <p:cNvSpPr/>
                <p:nvPr/>
              </p:nvSpPr>
              <p:spPr bwMode="auto">
                <a:xfrm>
                  <a:off x="7172326" y="3475038"/>
                  <a:ext cx="142875" cy="61913"/>
                </a:xfrm>
                <a:custGeom>
                  <a:avLst/>
                  <a:gdLst>
                    <a:gd name="T0" fmla="*/ 51 w 51"/>
                    <a:gd name="T1" fmla="*/ 0 h 22"/>
                    <a:gd name="T2" fmla="*/ 0 w 51"/>
                    <a:gd name="T3" fmla="*/ 19 h 22"/>
                    <a:gd name="T4" fmla="*/ 8 w 51"/>
                    <a:gd name="T5" fmla="*/ 22 h 22"/>
                    <a:gd name="T6" fmla="*/ 9 w 51"/>
                    <a:gd name="T7" fmla="*/ 22 h 22"/>
                    <a:gd name="T8" fmla="*/ 51 w 51"/>
                    <a:gd name="T9" fmla="*/ 0 h 22"/>
                  </a:gdLst>
                  <a:ahLst/>
                  <a:cxnLst>
                    <a:cxn ang="0">
                      <a:pos x="T0" y="T1"/>
                    </a:cxn>
                    <a:cxn ang="0">
                      <a:pos x="T2" y="T3"/>
                    </a:cxn>
                    <a:cxn ang="0">
                      <a:pos x="T4" y="T5"/>
                    </a:cxn>
                    <a:cxn ang="0">
                      <a:pos x="T6" y="T7"/>
                    </a:cxn>
                    <a:cxn ang="0">
                      <a:pos x="T8" y="T9"/>
                    </a:cxn>
                  </a:cxnLst>
                  <a:rect l="0" t="0" r="r" b="b"/>
                  <a:pathLst>
                    <a:path w="51" h="22">
                      <a:moveTo>
                        <a:pt x="51" y="0"/>
                      </a:moveTo>
                      <a:cubicBezTo>
                        <a:pt x="0" y="19"/>
                        <a:pt x="0" y="19"/>
                        <a:pt x="0" y="19"/>
                      </a:cubicBezTo>
                      <a:cubicBezTo>
                        <a:pt x="3" y="20"/>
                        <a:pt x="5" y="21"/>
                        <a:pt x="8" y="22"/>
                      </a:cubicBezTo>
                      <a:cubicBezTo>
                        <a:pt x="8" y="22"/>
                        <a:pt x="9" y="22"/>
                        <a:pt x="9" y="22"/>
                      </a:cubicBezTo>
                      <a:cubicBezTo>
                        <a:pt x="51" y="0"/>
                        <a:pt x="51" y="0"/>
                        <a:pt x="51" y="0"/>
                      </a:cubicBezTo>
                    </a:path>
                  </a:pathLst>
                </a:custGeom>
                <a:solidFill>
                  <a:srgbClr val="94D09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39" name="ïśļîḋè"/>
                <p:cNvSpPr/>
                <p:nvPr/>
              </p:nvSpPr>
              <p:spPr bwMode="auto">
                <a:xfrm>
                  <a:off x="7083426" y="3559175"/>
                  <a:ext cx="14288" cy="17463"/>
                </a:xfrm>
                <a:custGeom>
                  <a:avLst/>
                  <a:gdLst>
                    <a:gd name="T0" fmla="*/ 2 w 9"/>
                    <a:gd name="T1" fmla="*/ 0 h 11"/>
                    <a:gd name="T2" fmla="*/ 0 w 9"/>
                    <a:gd name="T3" fmla="*/ 2 h 11"/>
                    <a:gd name="T4" fmla="*/ 9 w 9"/>
                    <a:gd name="T5" fmla="*/ 11 h 11"/>
                    <a:gd name="T6" fmla="*/ 2 w 9"/>
                    <a:gd name="T7" fmla="*/ 0 h 11"/>
                  </a:gdLst>
                  <a:ahLst/>
                  <a:cxnLst>
                    <a:cxn ang="0">
                      <a:pos x="T0" y="T1"/>
                    </a:cxn>
                    <a:cxn ang="0">
                      <a:pos x="T2" y="T3"/>
                    </a:cxn>
                    <a:cxn ang="0">
                      <a:pos x="T4" y="T5"/>
                    </a:cxn>
                    <a:cxn ang="0">
                      <a:pos x="T6" y="T7"/>
                    </a:cxn>
                  </a:cxnLst>
                  <a:rect l="0" t="0" r="r" b="b"/>
                  <a:pathLst>
                    <a:path w="9" h="11">
                      <a:moveTo>
                        <a:pt x="2" y="0"/>
                      </a:moveTo>
                      <a:lnTo>
                        <a:pt x="0" y="2"/>
                      </a:lnTo>
                      <a:lnTo>
                        <a:pt x="9" y="11"/>
                      </a:lnTo>
                      <a:lnTo>
                        <a:pt x="2" y="0"/>
                      </a:lnTo>
                      <a:close/>
                    </a:path>
                  </a:pathLst>
                </a:custGeom>
                <a:solidFill>
                  <a:srgbClr val="7EAE8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40" name="îśľîdé"/>
                <p:cNvSpPr/>
                <p:nvPr/>
              </p:nvSpPr>
              <p:spPr bwMode="auto">
                <a:xfrm>
                  <a:off x="7083426" y="3559175"/>
                  <a:ext cx="14288" cy="17463"/>
                </a:xfrm>
                <a:custGeom>
                  <a:avLst/>
                  <a:gdLst>
                    <a:gd name="T0" fmla="*/ 2 w 9"/>
                    <a:gd name="T1" fmla="*/ 0 h 11"/>
                    <a:gd name="T2" fmla="*/ 0 w 9"/>
                    <a:gd name="T3" fmla="*/ 2 h 11"/>
                    <a:gd name="T4" fmla="*/ 9 w 9"/>
                    <a:gd name="T5" fmla="*/ 11 h 11"/>
                    <a:gd name="T6" fmla="*/ 2 w 9"/>
                    <a:gd name="T7" fmla="*/ 0 h 11"/>
                  </a:gdLst>
                  <a:ahLst/>
                  <a:cxnLst>
                    <a:cxn ang="0">
                      <a:pos x="T0" y="T1"/>
                    </a:cxn>
                    <a:cxn ang="0">
                      <a:pos x="T2" y="T3"/>
                    </a:cxn>
                    <a:cxn ang="0">
                      <a:pos x="T4" y="T5"/>
                    </a:cxn>
                    <a:cxn ang="0">
                      <a:pos x="T6" y="T7"/>
                    </a:cxn>
                  </a:cxnLst>
                  <a:rect l="0" t="0" r="r" b="b"/>
                  <a:pathLst>
                    <a:path w="9" h="11">
                      <a:moveTo>
                        <a:pt x="2" y="0"/>
                      </a:moveTo>
                      <a:lnTo>
                        <a:pt x="0" y="2"/>
                      </a:lnTo>
                      <a:lnTo>
                        <a:pt x="9"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41" name="ïṡḻiḓê"/>
                <p:cNvSpPr/>
                <p:nvPr/>
              </p:nvSpPr>
              <p:spPr bwMode="auto">
                <a:xfrm>
                  <a:off x="6642101" y="3562350"/>
                  <a:ext cx="463550" cy="223838"/>
                </a:xfrm>
                <a:custGeom>
                  <a:avLst/>
                  <a:gdLst>
                    <a:gd name="T0" fmla="*/ 45 w 292"/>
                    <a:gd name="T1" fmla="*/ 83 h 141"/>
                    <a:gd name="T2" fmla="*/ 0 w 292"/>
                    <a:gd name="T3" fmla="*/ 99 h 141"/>
                    <a:gd name="T4" fmla="*/ 0 w 292"/>
                    <a:gd name="T5" fmla="*/ 99 h 141"/>
                    <a:gd name="T6" fmla="*/ 48 w 292"/>
                    <a:gd name="T7" fmla="*/ 141 h 141"/>
                    <a:gd name="T8" fmla="*/ 85 w 292"/>
                    <a:gd name="T9" fmla="*/ 123 h 141"/>
                    <a:gd name="T10" fmla="*/ 45 w 292"/>
                    <a:gd name="T11" fmla="*/ 83 h 141"/>
                    <a:gd name="T12" fmla="*/ 278 w 292"/>
                    <a:gd name="T13" fmla="*/ 0 h 141"/>
                    <a:gd name="T14" fmla="*/ 234 w 292"/>
                    <a:gd name="T15" fmla="*/ 16 h 141"/>
                    <a:gd name="T16" fmla="*/ 253 w 292"/>
                    <a:gd name="T17" fmla="*/ 35 h 141"/>
                    <a:gd name="T18" fmla="*/ 292 w 292"/>
                    <a:gd name="T19" fmla="*/ 14 h 141"/>
                    <a:gd name="T20" fmla="*/ 287 w 292"/>
                    <a:gd name="T21" fmla="*/ 9 h 141"/>
                    <a:gd name="T22" fmla="*/ 278 w 292"/>
                    <a:gd name="T2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2" h="141">
                      <a:moveTo>
                        <a:pt x="45" y="83"/>
                      </a:moveTo>
                      <a:lnTo>
                        <a:pt x="0" y="99"/>
                      </a:lnTo>
                      <a:lnTo>
                        <a:pt x="0" y="99"/>
                      </a:lnTo>
                      <a:lnTo>
                        <a:pt x="48" y="141"/>
                      </a:lnTo>
                      <a:lnTo>
                        <a:pt x="85" y="123"/>
                      </a:lnTo>
                      <a:lnTo>
                        <a:pt x="45" y="83"/>
                      </a:lnTo>
                      <a:close/>
                      <a:moveTo>
                        <a:pt x="278" y="0"/>
                      </a:moveTo>
                      <a:lnTo>
                        <a:pt x="234" y="16"/>
                      </a:lnTo>
                      <a:lnTo>
                        <a:pt x="253" y="35"/>
                      </a:lnTo>
                      <a:lnTo>
                        <a:pt x="292" y="14"/>
                      </a:lnTo>
                      <a:lnTo>
                        <a:pt x="287" y="9"/>
                      </a:lnTo>
                      <a:lnTo>
                        <a:pt x="278" y="0"/>
                      </a:lnTo>
                      <a:close/>
                    </a:path>
                  </a:pathLst>
                </a:custGeom>
                <a:solidFill>
                  <a:srgbClr val="94D09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42" name="îsľïḍê"/>
                <p:cNvSpPr/>
                <p:nvPr/>
              </p:nvSpPr>
              <p:spPr bwMode="auto">
                <a:xfrm>
                  <a:off x="6642101" y="3562350"/>
                  <a:ext cx="463550" cy="223838"/>
                </a:xfrm>
                <a:custGeom>
                  <a:avLst/>
                  <a:gdLst>
                    <a:gd name="T0" fmla="*/ 45 w 292"/>
                    <a:gd name="T1" fmla="*/ 83 h 141"/>
                    <a:gd name="T2" fmla="*/ 0 w 292"/>
                    <a:gd name="T3" fmla="*/ 99 h 141"/>
                    <a:gd name="T4" fmla="*/ 0 w 292"/>
                    <a:gd name="T5" fmla="*/ 99 h 141"/>
                    <a:gd name="T6" fmla="*/ 48 w 292"/>
                    <a:gd name="T7" fmla="*/ 141 h 141"/>
                    <a:gd name="T8" fmla="*/ 85 w 292"/>
                    <a:gd name="T9" fmla="*/ 123 h 141"/>
                    <a:gd name="T10" fmla="*/ 45 w 292"/>
                    <a:gd name="T11" fmla="*/ 83 h 141"/>
                    <a:gd name="T12" fmla="*/ 278 w 292"/>
                    <a:gd name="T13" fmla="*/ 0 h 141"/>
                    <a:gd name="T14" fmla="*/ 234 w 292"/>
                    <a:gd name="T15" fmla="*/ 16 h 141"/>
                    <a:gd name="T16" fmla="*/ 253 w 292"/>
                    <a:gd name="T17" fmla="*/ 35 h 141"/>
                    <a:gd name="T18" fmla="*/ 292 w 292"/>
                    <a:gd name="T19" fmla="*/ 14 h 141"/>
                    <a:gd name="T20" fmla="*/ 287 w 292"/>
                    <a:gd name="T21" fmla="*/ 9 h 141"/>
                    <a:gd name="T22" fmla="*/ 278 w 292"/>
                    <a:gd name="T2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2" h="141">
                      <a:moveTo>
                        <a:pt x="45" y="83"/>
                      </a:moveTo>
                      <a:lnTo>
                        <a:pt x="0" y="99"/>
                      </a:lnTo>
                      <a:lnTo>
                        <a:pt x="0" y="99"/>
                      </a:lnTo>
                      <a:lnTo>
                        <a:pt x="48" y="141"/>
                      </a:lnTo>
                      <a:lnTo>
                        <a:pt x="85" y="123"/>
                      </a:lnTo>
                      <a:lnTo>
                        <a:pt x="45" y="83"/>
                      </a:lnTo>
                      <a:moveTo>
                        <a:pt x="278" y="0"/>
                      </a:moveTo>
                      <a:lnTo>
                        <a:pt x="234" y="16"/>
                      </a:lnTo>
                      <a:lnTo>
                        <a:pt x="253" y="35"/>
                      </a:lnTo>
                      <a:lnTo>
                        <a:pt x="292" y="14"/>
                      </a:lnTo>
                      <a:lnTo>
                        <a:pt x="287" y="9"/>
                      </a:lnTo>
                      <a:lnTo>
                        <a:pt x="2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43" name="iṡľiďè"/>
                <p:cNvSpPr/>
                <p:nvPr/>
              </p:nvSpPr>
              <p:spPr bwMode="auto">
                <a:xfrm>
                  <a:off x="6713538" y="3587750"/>
                  <a:ext cx="330200" cy="169863"/>
                </a:xfrm>
                <a:custGeom>
                  <a:avLst/>
                  <a:gdLst>
                    <a:gd name="T0" fmla="*/ 107 w 118"/>
                    <a:gd name="T1" fmla="*/ 0 h 61"/>
                    <a:gd name="T2" fmla="*/ 74 w 118"/>
                    <a:gd name="T3" fmla="*/ 11 h 61"/>
                    <a:gd name="T4" fmla="*/ 65 w 118"/>
                    <a:gd name="T5" fmla="*/ 30 h 61"/>
                    <a:gd name="T6" fmla="*/ 40 w 118"/>
                    <a:gd name="T7" fmla="*/ 40 h 61"/>
                    <a:gd name="T8" fmla="*/ 17 w 118"/>
                    <a:gd name="T9" fmla="*/ 32 h 61"/>
                    <a:gd name="T10" fmla="*/ 0 w 118"/>
                    <a:gd name="T11" fmla="*/ 38 h 61"/>
                    <a:gd name="T12" fmla="*/ 23 w 118"/>
                    <a:gd name="T13" fmla="*/ 61 h 61"/>
                    <a:gd name="T14" fmla="*/ 118 w 118"/>
                    <a:gd name="T15" fmla="*/ 11 h 61"/>
                    <a:gd name="T16" fmla="*/ 107 w 118"/>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61">
                      <a:moveTo>
                        <a:pt x="107" y="0"/>
                      </a:moveTo>
                      <a:cubicBezTo>
                        <a:pt x="74" y="11"/>
                        <a:pt x="74" y="11"/>
                        <a:pt x="74" y="11"/>
                      </a:cubicBezTo>
                      <a:cubicBezTo>
                        <a:pt x="73" y="18"/>
                        <a:pt x="70" y="25"/>
                        <a:pt x="65" y="30"/>
                      </a:cubicBezTo>
                      <a:cubicBezTo>
                        <a:pt x="58" y="37"/>
                        <a:pt x="49" y="40"/>
                        <a:pt x="40" y="40"/>
                      </a:cubicBezTo>
                      <a:cubicBezTo>
                        <a:pt x="32" y="40"/>
                        <a:pt x="24" y="38"/>
                        <a:pt x="17" y="32"/>
                      </a:cubicBezTo>
                      <a:cubicBezTo>
                        <a:pt x="0" y="38"/>
                        <a:pt x="0" y="38"/>
                        <a:pt x="0" y="38"/>
                      </a:cubicBezTo>
                      <a:cubicBezTo>
                        <a:pt x="23" y="61"/>
                        <a:pt x="23" y="61"/>
                        <a:pt x="23" y="61"/>
                      </a:cubicBezTo>
                      <a:cubicBezTo>
                        <a:pt x="118" y="11"/>
                        <a:pt x="118" y="11"/>
                        <a:pt x="118" y="11"/>
                      </a:cubicBezTo>
                      <a:cubicBezTo>
                        <a:pt x="107" y="0"/>
                        <a:pt x="107" y="0"/>
                        <a:pt x="107" y="0"/>
                      </a:cubicBezTo>
                    </a:path>
                  </a:pathLst>
                </a:custGeom>
                <a:solidFill>
                  <a:srgbClr val="25852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44" name="iṣļîḑê"/>
                <p:cNvSpPr/>
                <p:nvPr/>
              </p:nvSpPr>
              <p:spPr bwMode="auto">
                <a:xfrm>
                  <a:off x="6761163" y="3617913"/>
                  <a:ext cx="158750" cy="80963"/>
                </a:xfrm>
                <a:custGeom>
                  <a:avLst/>
                  <a:gdLst>
                    <a:gd name="T0" fmla="*/ 57 w 57"/>
                    <a:gd name="T1" fmla="*/ 0 h 29"/>
                    <a:gd name="T2" fmla="*/ 0 w 57"/>
                    <a:gd name="T3" fmla="*/ 21 h 29"/>
                    <a:gd name="T4" fmla="*/ 23 w 57"/>
                    <a:gd name="T5" fmla="*/ 29 h 29"/>
                    <a:gd name="T6" fmla="*/ 48 w 57"/>
                    <a:gd name="T7" fmla="*/ 19 h 29"/>
                    <a:gd name="T8" fmla="*/ 57 w 57"/>
                    <a:gd name="T9" fmla="*/ 0 h 29"/>
                  </a:gdLst>
                  <a:ahLst/>
                  <a:cxnLst>
                    <a:cxn ang="0">
                      <a:pos x="T0" y="T1"/>
                    </a:cxn>
                    <a:cxn ang="0">
                      <a:pos x="T2" y="T3"/>
                    </a:cxn>
                    <a:cxn ang="0">
                      <a:pos x="T4" y="T5"/>
                    </a:cxn>
                    <a:cxn ang="0">
                      <a:pos x="T6" y="T7"/>
                    </a:cxn>
                    <a:cxn ang="0">
                      <a:pos x="T8" y="T9"/>
                    </a:cxn>
                  </a:cxnLst>
                  <a:rect l="0" t="0" r="r" b="b"/>
                  <a:pathLst>
                    <a:path w="57" h="29">
                      <a:moveTo>
                        <a:pt x="57" y="0"/>
                      </a:moveTo>
                      <a:cubicBezTo>
                        <a:pt x="0" y="21"/>
                        <a:pt x="0" y="21"/>
                        <a:pt x="0" y="21"/>
                      </a:cubicBezTo>
                      <a:cubicBezTo>
                        <a:pt x="7" y="27"/>
                        <a:pt x="15" y="29"/>
                        <a:pt x="23" y="29"/>
                      </a:cubicBezTo>
                      <a:cubicBezTo>
                        <a:pt x="32" y="29"/>
                        <a:pt x="41" y="26"/>
                        <a:pt x="48" y="19"/>
                      </a:cubicBezTo>
                      <a:cubicBezTo>
                        <a:pt x="53" y="14"/>
                        <a:pt x="56" y="7"/>
                        <a:pt x="57" y="0"/>
                      </a:cubicBezTo>
                    </a:path>
                  </a:pathLst>
                </a:custGeom>
                <a:solidFill>
                  <a:srgbClr val="94D09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45" name="îṧ1ïďé"/>
                <p:cNvSpPr/>
                <p:nvPr/>
              </p:nvSpPr>
              <p:spPr bwMode="auto">
                <a:xfrm>
                  <a:off x="6486526" y="3475038"/>
                  <a:ext cx="1006475" cy="766763"/>
                </a:xfrm>
                <a:custGeom>
                  <a:avLst/>
                  <a:gdLst>
                    <a:gd name="T0" fmla="*/ 634 w 634"/>
                    <a:gd name="T1" fmla="*/ 244 h 483"/>
                    <a:gd name="T2" fmla="*/ 111 w 634"/>
                    <a:gd name="T3" fmla="*/ 483 h 483"/>
                    <a:gd name="T4" fmla="*/ 0 w 634"/>
                    <a:gd name="T5" fmla="*/ 242 h 483"/>
                    <a:gd name="T6" fmla="*/ 522 w 634"/>
                    <a:gd name="T7" fmla="*/ 0 h 483"/>
                    <a:gd name="T8" fmla="*/ 634 w 634"/>
                    <a:gd name="T9" fmla="*/ 244 h 483"/>
                  </a:gdLst>
                  <a:ahLst/>
                  <a:cxnLst>
                    <a:cxn ang="0">
                      <a:pos x="T0" y="T1"/>
                    </a:cxn>
                    <a:cxn ang="0">
                      <a:pos x="T2" y="T3"/>
                    </a:cxn>
                    <a:cxn ang="0">
                      <a:pos x="T4" y="T5"/>
                    </a:cxn>
                    <a:cxn ang="0">
                      <a:pos x="T6" y="T7"/>
                    </a:cxn>
                    <a:cxn ang="0">
                      <a:pos x="T8" y="T9"/>
                    </a:cxn>
                  </a:cxnLst>
                  <a:rect l="0" t="0" r="r" b="b"/>
                  <a:pathLst>
                    <a:path w="634" h="483">
                      <a:moveTo>
                        <a:pt x="634" y="244"/>
                      </a:moveTo>
                      <a:lnTo>
                        <a:pt x="111" y="483"/>
                      </a:lnTo>
                      <a:lnTo>
                        <a:pt x="0" y="242"/>
                      </a:lnTo>
                      <a:lnTo>
                        <a:pt x="522" y="0"/>
                      </a:lnTo>
                      <a:lnTo>
                        <a:pt x="634" y="244"/>
                      </a:lnTo>
                      <a:close/>
                    </a:path>
                  </a:pathLst>
                </a:custGeom>
                <a:solidFill>
                  <a:srgbClr val="B0FAA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46" name="íṧ1idè"/>
                <p:cNvSpPr/>
                <p:nvPr/>
              </p:nvSpPr>
              <p:spPr bwMode="auto">
                <a:xfrm>
                  <a:off x="6604001" y="3595688"/>
                  <a:ext cx="771525" cy="528638"/>
                </a:xfrm>
                <a:custGeom>
                  <a:avLst/>
                  <a:gdLst>
                    <a:gd name="T0" fmla="*/ 275 w 275"/>
                    <a:gd name="T1" fmla="*/ 61 h 189"/>
                    <a:gd name="T2" fmla="*/ 252 w 275"/>
                    <a:gd name="T3" fmla="*/ 12 h 189"/>
                    <a:gd name="T4" fmla="*/ 220 w 275"/>
                    <a:gd name="T5" fmla="*/ 0 h 189"/>
                    <a:gd name="T6" fmla="*/ 12 w 275"/>
                    <a:gd name="T7" fmla="*/ 95 h 189"/>
                    <a:gd name="T8" fmla="*/ 0 w 275"/>
                    <a:gd name="T9" fmla="*/ 127 h 189"/>
                    <a:gd name="T10" fmla="*/ 22 w 275"/>
                    <a:gd name="T11" fmla="*/ 177 h 189"/>
                    <a:gd name="T12" fmla="*/ 55 w 275"/>
                    <a:gd name="T13" fmla="*/ 189 h 189"/>
                    <a:gd name="T14" fmla="*/ 263 w 275"/>
                    <a:gd name="T15" fmla="*/ 93 h 189"/>
                    <a:gd name="T16" fmla="*/ 275 w 275"/>
                    <a:gd name="T17" fmla="*/ 6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9">
                      <a:moveTo>
                        <a:pt x="275" y="61"/>
                      </a:moveTo>
                      <a:cubicBezTo>
                        <a:pt x="252" y="12"/>
                        <a:pt x="252" y="12"/>
                        <a:pt x="252" y="12"/>
                      </a:cubicBezTo>
                      <a:cubicBezTo>
                        <a:pt x="240" y="17"/>
                        <a:pt x="225" y="12"/>
                        <a:pt x="220" y="0"/>
                      </a:cubicBezTo>
                      <a:cubicBezTo>
                        <a:pt x="12" y="95"/>
                        <a:pt x="12" y="95"/>
                        <a:pt x="12" y="95"/>
                      </a:cubicBezTo>
                      <a:cubicBezTo>
                        <a:pt x="17" y="108"/>
                        <a:pt x="12" y="122"/>
                        <a:pt x="0" y="127"/>
                      </a:cubicBezTo>
                      <a:cubicBezTo>
                        <a:pt x="22" y="177"/>
                        <a:pt x="22" y="177"/>
                        <a:pt x="22" y="177"/>
                      </a:cubicBezTo>
                      <a:cubicBezTo>
                        <a:pt x="35" y="171"/>
                        <a:pt x="49" y="177"/>
                        <a:pt x="55" y="189"/>
                      </a:cubicBezTo>
                      <a:cubicBezTo>
                        <a:pt x="263" y="93"/>
                        <a:pt x="263" y="93"/>
                        <a:pt x="263" y="93"/>
                      </a:cubicBezTo>
                      <a:cubicBezTo>
                        <a:pt x="257" y="81"/>
                        <a:pt x="262" y="67"/>
                        <a:pt x="275" y="61"/>
                      </a:cubicBezTo>
                      <a:close/>
                    </a:path>
                  </a:pathLst>
                </a:custGeom>
                <a:solidFill>
                  <a:srgbClr val="259C2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0000"/>
                </a:bodyPr>
                <a:lstStyle/>
                <a:p>
                  <a:pPr algn="ctr"/>
                  <a:endParaRPr spc="100">
                    <a:latin typeface="思源黑体 Normal" panose="020B0400000000000000" charset="-122"/>
                    <a:ea typeface="思源黑体 Normal" panose="020B0400000000000000" charset="-122"/>
                  </a:endParaRPr>
                </a:p>
              </p:txBody>
            </p:sp>
            <p:sp>
              <p:nvSpPr>
                <p:cNvPr id="347" name="íṡľîḑè"/>
                <p:cNvSpPr/>
                <p:nvPr/>
              </p:nvSpPr>
              <p:spPr bwMode="auto">
                <a:xfrm>
                  <a:off x="6875463" y="3746500"/>
                  <a:ext cx="223838" cy="223838"/>
                </a:xfrm>
                <a:custGeom>
                  <a:avLst/>
                  <a:gdLst>
                    <a:gd name="T0" fmla="*/ 72 w 80"/>
                    <a:gd name="T1" fmla="*/ 25 h 80"/>
                    <a:gd name="T2" fmla="*/ 55 w 80"/>
                    <a:gd name="T3" fmla="*/ 72 h 80"/>
                    <a:gd name="T4" fmla="*/ 8 w 80"/>
                    <a:gd name="T5" fmla="*/ 55 h 80"/>
                    <a:gd name="T6" fmla="*/ 25 w 80"/>
                    <a:gd name="T7" fmla="*/ 8 h 80"/>
                    <a:gd name="T8" fmla="*/ 72 w 80"/>
                    <a:gd name="T9" fmla="*/ 25 h 80"/>
                  </a:gdLst>
                  <a:ahLst/>
                  <a:cxnLst>
                    <a:cxn ang="0">
                      <a:pos x="T0" y="T1"/>
                    </a:cxn>
                    <a:cxn ang="0">
                      <a:pos x="T2" y="T3"/>
                    </a:cxn>
                    <a:cxn ang="0">
                      <a:pos x="T4" y="T5"/>
                    </a:cxn>
                    <a:cxn ang="0">
                      <a:pos x="T6" y="T7"/>
                    </a:cxn>
                    <a:cxn ang="0">
                      <a:pos x="T8" y="T9"/>
                    </a:cxn>
                  </a:cxnLst>
                  <a:rect l="0" t="0" r="r" b="b"/>
                  <a:pathLst>
                    <a:path w="80" h="80">
                      <a:moveTo>
                        <a:pt x="72" y="25"/>
                      </a:moveTo>
                      <a:cubicBezTo>
                        <a:pt x="80" y="43"/>
                        <a:pt x="73" y="64"/>
                        <a:pt x="55" y="72"/>
                      </a:cubicBezTo>
                      <a:cubicBezTo>
                        <a:pt x="37" y="80"/>
                        <a:pt x="16" y="73"/>
                        <a:pt x="8" y="55"/>
                      </a:cubicBezTo>
                      <a:cubicBezTo>
                        <a:pt x="0" y="37"/>
                        <a:pt x="8" y="16"/>
                        <a:pt x="25" y="8"/>
                      </a:cubicBezTo>
                      <a:cubicBezTo>
                        <a:pt x="43" y="0"/>
                        <a:pt x="64" y="8"/>
                        <a:pt x="72" y="25"/>
                      </a:cubicBezTo>
                      <a:close/>
                    </a:path>
                  </a:pathLst>
                </a:custGeom>
                <a:solidFill>
                  <a:srgbClr val="B0FAA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48" name="íşḻïḑê"/>
                <p:cNvSpPr/>
                <p:nvPr/>
              </p:nvSpPr>
              <p:spPr bwMode="auto">
                <a:xfrm>
                  <a:off x="6937376" y="3794125"/>
                  <a:ext cx="101600" cy="131763"/>
                </a:xfrm>
                <a:custGeom>
                  <a:avLst/>
                  <a:gdLst>
                    <a:gd name="T0" fmla="*/ 27 w 36"/>
                    <a:gd name="T1" fmla="*/ 37 h 47"/>
                    <a:gd name="T2" fmla="*/ 30 w 36"/>
                    <a:gd name="T3" fmla="*/ 44 h 47"/>
                    <a:gd name="T4" fmla="*/ 24 w 36"/>
                    <a:gd name="T5" fmla="*/ 47 h 47"/>
                    <a:gd name="T6" fmla="*/ 21 w 36"/>
                    <a:gd name="T7" fmla="*/ 40 h 47"/>
                    <a:gd name="T8" fmla="*/ 8 w 36"/>
                    <a:gd name="T9" fmla="*/ 40 h 47"/>
                    <a:gd name="T10" fmla="*/ 8 w 36"/>
                    <a:gd name="T11" fmla="*/ 33 h 47"/>
                    <a:gd name="T12" fmla="*/ 22 w 36"/>
                    <a:gd name="T13" fmla="*/ 32 h 47"/>
                    <a:gd name="T14" fmla="*/ 25 w 36"/>
                    <a:gd name="T15" fmla="*/ 28 h 47"/>
                    <a:gd name="T16" fmla="*/ 2 w 36"/>
                    <a:gd name="T17" fmla="*/ 23 h 47"/>
                    <a:gd name="T18" fmla="*/ 7 w 36"/>
                    <a:gd name="T19" fmla="*/ 10 h 47"/>
                    <a:gd name="T20" fmla="*/ 4 w 36"/>
                    <a:gd name="T21" fmla="*/ 3 h 47"/>
                    <a:gd name="T22" fmla="*/ 11 w 36"/>
                    <a:gd name="T23" fmla="*/ 0 h 47"/>
                    <a:gd name="T24" fmla="*/ 13 w 36"/>
                    <a:gd name="T25" fmla="*/ 7 h 47"/>
                    <a:gd name="T26" fmla="*/ 25 w 36"/>
                    <a:gd name="T27" fmla="*/ 5 h 47"/>
                    <a:gd name="T28" fmla="*/ 25 w 36"/>
                    <a:gd name="T29" fmla="*/ 12 h 47"/>
                    <a:gd name="T30" fmla="*/ 13 w 36"/>
                    <a:gd name="T31" fmla="*/ 14 h 47"/>
                    <a:gd name="T32" fmla="*/ 11 w 36"/>
                    <a:gd name="T33" fmla="*/ 18 h 47"/>
                    <a:gd name="T34" fmla="*/ 34 w 36"/>
                    <a:gd name="T35" fmla="*/ 23 h 47"/>
                    <a:gd name="T36" fmla="*/ 27 w 36"/>
                    <a:gd name="T37"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7">
                      <a:moveTo>
                        <a:pt x="27" y="37"/>
                      </a:moveTo>
                      <a:cubicBezTo>
                        <a:pt x="30" y="44"/>
                        <a:pt x="30" y="44"/>
                        <a:pt x="30" y="44"/>
                      </a:cubicBezTo>
                      <a:cubicBezTo>
                        <a:pt x="24" y="47"/>
                        <a:pt x="24" y="47"/>
                        <a:pt x="24" y="47"/>
                      </a:cubicBezTo>
                      <a:cubicBezTo>
                        <a:pt x="21" y="40"/>
                        <a:pt x="21" y="40"/>
                        <a:pt x="21" y="40"/>
                      </a:cubicBezTo>
                      <a:cubicBezTo>
                        <a:pt x="17" y="41"/>
                        <a:pt x="12" y="41"/>
                        <a:pt x="8" y="40"/>
                      </a:cubicBezTo>
                      <a:cubicBezTo>
                        <a:pt x="8" y="33"/>
                        <a:pt x="8" y="33"/>
                        <a:pt x="8" y="33"/>
                      </a:cubicBezTo>
                      <a:cubicBezTo>
                        <a:pt x="13" y="34"/>
                        <a:pt x="19" y="34"/>
                        <a:pt x="22" y="32"/>
                      </a:cubicBezTo>
                      <a:cubicBezTo>
                        <a:pt x="25" y="31"/>
                        <a:pt x="26" y="29"/>
                        <a:pt x="25" y="28"/>
                      </a:cubicBezTo>
                      <a:cubicBezTo>
                        <a:pt x="23" y="22"/>
                        <a:pt x="7" y="33"/>
                        <a:pt x="2" y="23"/>
                      </a:cubicBezTo>
                      <a:cubicBezTo>
                        <a:pt x="0" y="18"/>
                        <a:pt x="2" y="13"/>
                        <a:pt x="7" y="10"/>
                      </a:cubicBezTo>
                      <a:cubicBezTo>
                        <a:pt x="4" y="3"/>
                        <a:pt x="4" y="3"/>
                        <a:pt x="4" y="3"/>
                      </a:cubicBezTo>
                      <a:cubicBezTo>
                        <a:pt x="11" y="0"/>
                        <a:pt x="11" y="0"/>
                        <a:pt x="11" y="0"/>
                      </a:cubicBezTo>
                      <a:cubicBezTo>
                        <a:pt x="13" y="7"/>
                        <a:pt x="13" y="7"/>
                        <a:pt x="13" y="7"/>
                      </a:cubicBezTo>
                      <a:cubicBezTo>
                        <a:pt x="17" y="5"/>
                        <a:pt x="22" y="5"/>
                        <a:pt x="25" y="5"/>
                      </a:cubicBezTo>
                      <a:cubicBezTo>
                        <a:pt x="25" y="12"/>
                        <a:pt x="25" y="12"/>
                        <a:pt x="25" y="12"/>
                      </a:cubicBezTo>
                      <a:cubicBezTo>
                        <a:pt x="21" y="12"/>
                        <a:pt x="16" y="13"/>
                        <a:pt x="13" y="14"/>
                      </a:cubicBezTo>
                      <a:cubicBezTo>
                        <a:pt x="11" y="15"/>
                        <a:pt x="10" y="16"/>
                        <a:pt x="11" y="18"/>
                      </a:cubicBezTo>
                      <a:cubicBezTo>
                        <a:pt x="13" y="23"/>
                        <a:pt x="29" y="12"/>
                        <a:pt x="34" y="23"/>
                      </a:cubicBezTo>
                      <a:cubicBezTo>
                        <a:pt x="36" y="28"/>
                        <a:pt x="33" y="34"/>
                        <a:pt x="27" y="37"/>
                      </a:cubicBezTo>
                      <a:close/>
                    </a:path>
                  </a:pathLst>
                </a:custGeom>
                <a:solidFill>
                  <a:srgbClr val="259C2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49" name="ïṩliḍé"/>
                <p:cNvSpPr/>
                <p:nvPr/>
              </p:nvSpPr>
              <p:spPr bwMode="auto">
                <a:xfrm>
                  <a:off x="6626226" y="4475163"/>
                  <a:ext cx="1065213" cy="1038225"/>
                </a:xfrm>
                <a:custGeom>
                  <a:avLst/>
                  <a:gdLst>
                    <a:gd name="T0" fmla="*/ 374 w 380"/>
                    <a:gd name="T1" fmla="*/ 230 h 371"/>
                    <a:gd name="T2" fmla="*/ 380 w 380"/>
                    <a:gd name="T3" fmla="*/ 188 h 371"/>
                    <a:gd name="T4" fmla="*/ 353 w 380"/>
                    <a:gd name="T5" fmla="*/ 186 h 371"/>
                    <a:gd name="T6" fmla="*/ 348 w 380"/>
                    <a:gd name="T7" fmla="*/ 141 h 371"/>
                    <a:gd name="T8" fmla="*/ 372 w 380"/>
                    <a:gd name="T9" fmla="*/ 134 h 371"/>
                    <a:gd name="T10" fmla="*/ 356 w 380"/>
                    <a:gd name="T11" fmla="*/ 95 h 371"/>
                    <a:gd name="T12" fmla="*/ 332 w 380"/>
                    <a:gd name="T13" fmla="*/ 106 h 371"/>
                    <a:gd name="T14" fmla="*/ 304 w 380"/>
                    <a:gd name="T15" fmla="*/ 69 h 371"/>
                    <a:gd name="T16" fmla="*/ 321 w 380"/>
                    <a:gd name="T17" fmla="*/ 51 h 371"/>
                    <a:gd name="T18" fmla="*/ 287 w 380"/>
                    <a:gd name="T19" fmla="*/ 26 h 371"/>
                    <a:gd name="T20" fmla="*/ 272 w 380"/>
                    <a:gd name="T21" fmla="*/ 47 h 371"/>
                    <a:gd name="T22" fmla="*/ 229 w 380"/>
                    <a:gd name="T23" fmla="*/ 29 h 371"/>
                    <a:gd name="T24" fmla="*/ 235 w 380"/>
                    <a:gd name="T25" fmla="*/ 5 h 371"/>
                    <a:gd name="T26" fmla="*/ 192 w 380"/>
                    <a:gd name="T27" fmla="*/ 0 h 371"/>
                    <a:gd name="T28" fmla="*/ 191 w 380"/>
                    <a:gd name="T29" fmla="*/ 25 h 371"/>
                    <a:gd name="T30" fmla="*/ 144 w 380"/>
                    <a:gd name="T31" fmla="*/ 30 h 371"/>
                    <a:gd name="T32" fmla="*/ 137 w 380"/>
                    <a:gd name="T33" fmla="*/ 7 h 371"/>
                    <a:gd name="T34" fmla="*/ 97 w 380"/>
                    <a:gd name="T35" fmla="*/ 23 h 371"/>
                    <a:gd name="T36" fmla="*/ 109 w 380"/>
                    <a:gd name="T37" fmla="*/ 46 h 371"/>
                    <a:gd name="T38" fmla="*/ 71 w 380"/>
                    <a:gd name="T39" fmla="*/ 74 h 371"/>
                    <a:gd name="T40" fmla="*/ 52 w 380"/>
                    <a:gd name="T41" fmla="*/ 57 h 371"/>
                    <a:gd name="T42" fmla="*/ 26 w 380"/>
                    <a:gd name="T43" fmla="*/ 90 h 371"/>
                    <a:gd name="T44" fmla="*/ 48 w 380"/>
                    <a:gd name="T45" fmla="*/ 105 h 371"/>
                    <a:gd name="T46" fmla="*/ 29 w 380"/>
                    <a:gd name="T47" fmla="*/ 147 h 371"/>
                    <a:gd name="T48" fmla="*/ 5 w 380"/>
                    <a:gd name="T49" fmla="*/ 141 h 371"/>
                    <a:gd name="T50" fmla="*/ 0 w 380"/>
                    <a:gd name="T51" fmla="*/ 183 h 371"/>
                    <a:gd name="T52" fmla="*/ 26 w 380"/>
                    <a:gd name="T53" fmla="*/ 185 h 371"/>
                    <a:gd name="T54" fmla="*/ 31 w 380"/>
                    <a:gd name="T55" fmla="*/ 230 h 371"/>
                    <a:gd name="T56" fmla="*/ 7 w 380"/>
                    <a:gd name="T57" fmla="*/ 237 h 371"/>
                    <a:gd name="T58" fmla="*/ 24 w 380"/>
                    <a:gd name="T59" fmla="*/ 276 h 371"/>
                    <a:gd name="T60" fmla="*/ 47 w 380"/>
                    <a:gd name="T61" fmla="*/ 265 h 371"/>
                    <a:gd name="T62" fmla="*/ 75 w 380"/>
                    <a:gd name="T63" fmla="*/ 302 h 371"/>
                    <a:gd name="T64" fmla="*/ 58 w 380"/>
                    <a:gd name="T65" fmla="*/ 320 h 371"/>
                    <a:gd name="T66" fmla="*/ 92 w 380"/>
                    <a:gd name="T67" fmla="*/ 345 h 371"/>
                    <a:gd name="T68" fmla="*/ 107 w 380"/>
                    <a:gd name="T69" fmla="*/ 324 h 371"/>
                    <a:gd name="T70" fmla="*/ 150 w 380"/>
                    <a:gd name="T71" fmla="*/ 342 h 371"/>
                    <a:gd name="T72" fmla="*/ 144 w 380"/>
                    <a:gd name="T73" fmla="*/ 366 h 371"/>
                    <a:gd name="T74" fmla="*/ 187 w 380"/>
                    <a:gd name="T75" fmla="*/ 371 h 371"/>
                    <a:gd name="T76" fmla="*/ 189 w 380"/>
                    <a:gd name="T77" fmla="*/ 346 h 371"/>
                    <a:gd name="T78" fmla="*/ 235 w 380"/>
                    <a:gd name="T79" fmla="*/ 341 h 371"/>
                    <a:gd name="T80" fmla="*/ 243 w 380"/>
                    <a:gd name="T81" fmla="*/ 364 h 371"/>
                    <a:gd name="T82" fmla="*/ 282 w 380"/>
                    <a:gd name="T83" fmla="*/ 348 h 371"/>
                    <a:gd name="T84" fmla="*/ 271 w 380"/>
                    <a:gd name="T85" fmla="*/ 324 h 371"/>
                    <a:gd name="T86" fmla="*/ 309 w 380"/>
                    <a:gd name="T87" fmla="*/ 297 h 371"/>
                    <a:gd name="T88" fmla="*/ 327 w 380"/>
                    <a:gd name="T89" fmla="*/ 314 h 371"/>
                    <a:gd name="T90" fmla="*/ 353 w 380"/>
                    <a:gd name="T91" fmla="*/ 281 h 371"/>
                    <a:gd name="T92" fmla="*/ 331 w 380"/>
                    <a:gd name="T93" fmla="*/ 266 h 371"/>
                    <a:gd name="T94" fmla="*/ 350 w 380"/>
                    <a:gd name="T95" fmla="*/ 224 h 371"/>
                    <a:gd name="T96" fmla="*/ 374 w 380"/>
                    <a:gd name="T97" fmla="*/ 230 h 371"/>
                    <a:gd name="T98" fmla="*/ 171 w 380"/>
                    <a:gd name="T99" fmla="*/ 302 h 371"/>
                    <a:gd name="T100" fmla="*/ 73 w 380"/>
                    <a:gd name="T101" fmla="*/ 167 h 371"/>
                    <a:gd name="T102" fmla="*/ 208 w 380"/>
                    <a:gd name="T103" fmla="*/ 69 h 371"/>
                    <a:gd name="T104" fmla="*/ 306 w 380"/>
                    <a:gd name="T105" fmla="*/ 204 h 371"/>
                    <a:gd name="T106" fmla="*/ 171 w 380"/>
                    <a:gd name="T107" fmla="*/ 30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71">
                      <a:moveTo>
                        <a:pt x="374" y="230"/>
                      </a:moveTo>
                      <a:cubicBezTo>
                        <a:pt x="378" y="216"/>
                        <a:pt x="380" y="202"/>
                        <a:pt x="380" y="188"/>
                      </a:cubicBezTo>
                      <a:cubicBezTo>
                        <a:pt x="353" y="186"/>
                        <a:pt x="353" y="186"/>
                        <a:pt x="353" y="186"/>
                      </a:cubicBezTo>
                      <a:cubicBezTo>
                        <a:pt x="348" y="141"/>
                        <a:pt x="348" y="141"/>
                        <a:pt x="348" y="141"/>
                      </a:cubicBezTo>
                      <a:cubicBezTo>
                        <a:pt x="372" y="134"/>
                        <a:pt x="372" y="134"/>
                        <a:pt x="372" y="134"/>
                      </a:cubicBezTo>
                      <a:cubicBezTo>
                        <a:pt x="368" y="120"/>
                        <a:pt x="363" y="107"/>
                        <a:pt x="356" y="95"/>
                      </a:cubicBezTo>
                      <a:cubicBezTo>
                        <a:pt x="332" y="106"/>
                        <a:pt x="332" y="106"/>
                        <a:pt x="332" y="106"/>
                      </a:cubicBezTo>
                      <a:cubicBezTo>
                        <a:pt x="304" y="69"/>
                        <a:pt x="304" y="69"/>
                        <a:pt x="304" y="69"/>
                      </a:cubicBezTo>
                      <a:cubicBezTo>
                        <a:pt x="321" y="51"/>
                        <a:pt x="321" y="51"/>
                        <a:pt x="321" y="51"/>
                      </a:cubicBezTo>
                      <a:cubicBezTo>
                        <a:pt x="311" y="42"/>
                        <a:pt x="299" y="33"/>
                        <a:pt x="287" y="26"/>
                      </a:cubicBezTo>
                      <a:cubicBezTo>
                        <a:pt x="272" y="47"/>
                        <a:pt x="272" y="47"/>
                        <a:pt x="272" y="47"/>
                      </a:cubicBezTo>
                      <a:cubicBezTo>
                        <a:pt x="229" y="29"/>
                        <a:pt x="229" y="29"/>
                        <a:pt x="229" y="29"/>
                      </a:cubicBezTo>
                      <a:cubicBezTo>
                        <a:pt x="235" y="5"/>
                        <a:pt x="235" y="5"/>
                        <a:pt x="235" y="5"/>
                      </a:cubicBezTo>
                      <a:cubicBezTo>
                        <a:pt x="221" y="2"/>
                        <a:pt x="207" y="0"/>
                        <a:pt x="192" y="0"/>
                      </a:cubicBezTo>
                      <a:cubicBezTo>
                        <a:pt x="191" y="25"/>
                        <a:pt x="191" y="25"/>
                        <a:pt x="191" y="25"/>
                      </a:cubicBezTo>
                      <a:cubicBezTo>
                        <a:pt x="144" y="30"/>
                        <a:pt x="144" y="30"/>
                        <a:pt x="144" y="30"/>
                      </a:cubicBezTo>
                      <a:cubicBezTo>
                        <a:pt x="137" y="7"/>
                        <a:pt x="137" y="7"/>
                        <a:pt x="137" y="7"/>
                      </a:cubicBezTo>
                      <a:cubicBezTo>
                        <a:pt x="123" y="11"/>
                        <a:pt x="110" y="16"/>
                        <a:pt x="97" y="23"/>
                      </a:cubicBezTo>
                      <a:cubicBezTo>
                        <a:pt x="109" y="46"/>
                        <a:pt x="109" y="46"/>
                        <a:pt x="109" y="46"/>
                      </a:cubicBezTo>
                      <a:cubicBezTo>
                        <a:pt x="71" y="74"/>
                        <a:pt x="71" y="74"/>
                        <a:pt x="71" y="74"/>
                      </a:cubicBezTo>
                      <a:cubicBezTo>
                        <a:pt x="52" y="57"/>
                        <a:pt x="52" y="57"/>
                        <a:pt x="52" y="57"/>
                      </a:cubicBezTo>
                      <a:cubicBezTo>
                        <a:pt x="42" y="67"/>
                        <a:pt x="34" y="78"/>
                        <a:pt x="26" y="90"/>
                      </a:cubicBezTo>
                      <a:cubicBezTo>
                        <a:pt x="48" y="105"/>
                        <a:pt x="48" y="105"/>
                        <a:pt x="48" y="105"/>
                      </a:cubicBezTo>
                      <a:cubicBezTo>
                        <a:pt x="29" y="147"/>
                        <a:pt x="29" y="147"/>
                        <a:pt x="29" y="147"/>
                      </a:cubicBezTo>
                      <a:cubicBezTo>
                        <a:pt x="5" y="141"/>
                        <a:pt x="5" y="141"/>
                        <a:pt x="5" y="141"/>
                      </a:cubicBezTo>
                      <a:cubicBezTo>
                        <a:pt x="2" y="155"/>
                        <a:pt x="0" y="169"/>
                        <a:pt x="0" y="183"/>
                      </a:cubicBezTo>
                      <a:cubicBezTo>
                        <a:pt x="26" y="185"/>
                        <a:pt x="26" y="185"/>
                        <a:pt x="26" y="185"/>
                      </a:cubicBezTo>
                      <a:cubicBezTo>
                        <a:pt x="31" y="230"/>
                        <a:pt x="31" y="230"/>
                        <a:pt x="31" y="230"/>
                      </a:cubicBezTo>
                      <a:cubicBezTo>
                        <a:pt x="7" y="237"/>
                        <a:pt x="7" y="237"/>
                        <a:pt x="7" y="237"/>
                      </a:cubicBezTo>
                      <a:cubicBezTo>
                        <a:pt x="11" y="251"/>
                        <a:pt x="16" y="264"/>
                        <a:pt x="24" y="276"/>
                      </a:cubicBezTo>
                      <a:cubicBezTo>
                        <a:pt x="47" y="265"/>
                        <a:pt x="47" y="265"/>
                        <a:pt x="47" y="265"/>
                      </a:cubicBezTo>
                      <a:cubicBezTo>
                        <a:pt x="75" y="302"/>
                        <a:pt x="75" y="302"/>
                        <a:pt x="75" y="302"/>
                      </a:cubicBezTo>
                      <a:cubicBezTo>
                        <a:pt x="58" y="320"/>
                        <a:pt x="58" y="320"/>
                        <a:pt x="58" y="320"/>
                      </a:cubicBezTo>
                      <a:cubicBezTo>
                        <a:pt x="68" y="329"/>
                        <a:pt x="80" y="338"/>
                        <a:pt x="92" y="345"/>
                      </a:cubicBezTo>
                      <a:cubicBezTo>
                        <a:pt x="107" y="324"/>
                        <a:pt x="107" y="324"/>
                        <a:pt x="107" y="324"/>
                      </a:cubicBezTo>
                      <a:cubicBezTo>
                        <a:pt x="150" y="342"/>
                        <a:pt x="150" y="342"/>
                        <a:pt x="150" y="342"/>
                      </a:cubicBezTo>
                      <a:cubicBezTo>
                        <a:pt x="144" y="366"/>
                        <a:pt x="144" y="366"/>
                        <a:pt x="144" y="366"/>
                      </a:cubicBezTo>
                      <a:cubicBezTo>
                        <a:pt x="158" y="369"/>
                        <a:pt x="172" y="371"/>
                        <a:pt x="187" y="371"/>
                      </a:cubicBezTo>
                      <a:cubicBezTo>
                        <a:pt x="189" y="346"/>
                        <a:pt x="189" y="346"/>
                        <a:pt x="189" y="346"/>
                      </a:cubicBezTo>
                      <a:cubicBezTo>
                        <a:pt x="235" y="341"/>
                        <a:pt x="235" y="341"/>
                        <a:pt x="235" y="341"/>
                      </a:cubicBezTo>
                      <a:cubicBezTo>
                        <a:pt x="243" y="364"/>
                        <a:pt x="243" y="364"/>
                        <a:pt x="243" y="364"/>
                      </a:cubicBezTo>
                      <a:cubicBezTo>
                        <a:pt x="256" y="360"/>
                        <a:pt x="270" y="355"/>
                        <a:pt x="282" y="348"/>
                      </a:cubicBezTo>
                      <a:cubicBezTo>
                        <a:pt x="271" y="324"/>
                        <a:pt x="271" y="324"/>
                        <a:pt x="271" y="324"/>
                      </a:cubicBezTo>
                      <a:cubicBezTo>
                        <a:pt x="309" y="297"/>
                        <a:pt x="309" y="297"/>
                        <a:pt x="309" y="297"/>
                      </a:cubicBezTo>
                      <a:cubicBezTo>
                        <a:pt x="327" y="314"/>
                        <a:pt x="327" y="314"/>
                        <a:pt x="327" y="314"/>
                      </a:cubicBezTo>
                      <a:cubicBezTo>
                        <a:pt x="337" y="304"/>
                        <a:pt x="346" y="293"/>
                        <a:pt x="353" y="281"/>
                      </a:cubicBezTo>
                      <a:cubicBezTo>
                        <a:pt x="331" y="266"/>
                        <a:pt x="331" y="266"/>
                        <a:pt x="331" y="266"/>
                      </a:cubicBezTo>
                      <a:cubicBezTo>
                        <a:pt x="350" y="224"/>
                        <a:pt x="350" y="224"/>
                        <a:pt x="350" y="224"/>
                      </a:cubicBezTo>
                      <a:lnTo>
                        <a:pt x="374" y="230"/>
                      </a:lnTo>
                      <a:close/>
                      <a:moveTo>
                        <a:pt x="171" y="302"/>
                      </a:moveTo>
                      <a:cubicBezTo>
                        <a:pt x="107" y="292"/>
                        <a:pt x="63" y="232"/>
                        <a:pt x="73" y="167"/>
                      </a:cubicBezTo>
                      <a:cubicBezTo>
                        <a:pt x="83" y="103"/>
                        <a:pt x="144" y="59"/>
                        <a:pt x="208" y="69"/>
                      </a:cubicBezTo>
                      <a:cubicBezTo>
                        <a:pt x="272" y="79"/>
                        <a:pt x="316" y="139"/>
                        <a:pt x="306" y="204"/>
                      </a:cubicBezTo>
                      <a:cubicBezTo>
                        <a:pt x="296" y="268"/>
                        <a:pt x="236" y="312"/>
                        <a:pt x="171" y="302"/>
                      </a:cubicBezTo>
                      <a:close/>
                    </a:path>
                  </a:pathLst>
                </a:custGeom>
                <a:solidFill>
                  <a:srgbClr val="FFF4C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50" name="iśḷïḍe"/>
                <p:cNvSpPr/>
                <p:nvPr/>
              </p:nvSpPr>
              <p:spPr bwMode="auto">
                <a:xfrm>
                  <a:off x="6802438" y="4640263"/>
                  <a:ext cx="709613" cy="708025"/>
                </a:xfrm>
                <a:custGeom>
                  <a:avLst/>
                  <a:gdLst>
                    <a:gd name="T0" fmla="*/ 145 w 253"/>
                    <a:gd name="T1" fmla="*/ 10 h 253"/>
                    <a:gd name="T2" fmla="*/ 10 w 253"/>
                    <a:gd name="T3" fmla="*/ 108 h 253"/>
                    <a:gd name="T4" fmla="*/ 108 w 253"/>
                    <a:gd name="T5" fmla="*/ 243 h 253"/>
                    <a:gd name="T6" fmla="*/ 243 w 253"/>
                    <a:gd name="T7" fmla="*/ 145 h 253"/>
                    <a:gd name="T8" fmla="*/ 145 w 253"/>
                    <a:gd name="T9" fmla="*/ 10 h 253"/>
                    <a:gd name="T10" fmla="*/ 169 w 253"/>
                    <a:gd name="T11" fmla="*/ 182 h 253"/>
                    <a:gd name="T12" fmla="*/ 69 w 253"/>
                    <a:gd name="T13" fmla="*/ 168 h 253"/>
                    <a:gd name="T14" fmla="*/ 85 w 253"/>
                    <a:gd name="T15" fmla="*/ 71 h 253"/>
                    <a:gd name="T16" fmla="*/ 184 w 253"/>
                    <a:gd name="T17" fmla="*/ 85 h 253"/>
                    <a:gd name="T18" fmla="*/ 169 w 253"/>
                    <a:gd name="T19" fmla="*/ 18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3">
                      <a:moveTo>
                        <a:pt x="145" y="10"/>
                      </a:moveTo>
                      <a:cubicBezTo>
                        <a:pt x="81" y="0"/>
                        <a:pt x="20" y="44"/>
                        <a:pt x="10" y="108"/>
                      </a:cubicBezTo>
                      <a:cubicBezTo>
                        <a:pt x="0" y="173"/>
                        <a:pt x="44" y="233"/>
                        <a:pt x="108" y="243"/>
                      </a:cubicBezTo>
                      <a:cubicBezTo>
                        <a:pt x="173" y="253"/>
                        <a:pt x="233" y="209"/>
                        <a:pt x="243" y="145"/>
                      </a:cubicBezTo>
                      <a:cubicBezTo>
                        <a:pt x="253" y="80"/>
                        <a:pt x="209" y="20"/>
                        <a:pt x="145" y="10"/>
                      </a:cubicBezTo>
                      <a:close/>
                      <a:moveTo>
                        <a:pt x="169" y="182"/>
                      </a:moveTo>
                      <a:cubicBezTo>
                        <a:pt x="137" y="205"/>
                        <a:pt x="93" y="198"/>
                        <a:pt x="69" y="168"/>
                      </a:cubicBezTo>
                      <a:cubicBezTo>
                        <a:pt x="46" y="137"/>
                        <a:pt x="53" y="93"/>
                        <a:pt x="85" y="71"/>
                      </a:cubicBezTo>
                      <a:cubicBezTo>
                        <a:pt x="116" y="48"/>
                        <a:pt x="161" y="54"/>
                        <a:pt x="184" y="85"/>
                      </a:cubicBezTo>
                      <a:cubicBezTo>
                        <a:pt x="207" y="116"/>
                        <a:pt x="200" y="160"/>
                        <a:pt x="169" y="182"/>
                      </a:cubicBezTo>
                      <a:close/>
                    </a:path>
                  </a:pathLst>
                </a:custGeom>
                <a:solidFill>
                  <a:srgbClr val="F0E5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51" name="îŝ1ïḍé"/>
                <p:cNvSpPr/>
                <p:nvPr/>
              </p:nvSpPr>
              <p:spPr bwMode="auto">
                <a:xfrm>
                  <a:off x="6415088" y="4005263"/>
                  <a:ext cx="763588" cy="741363"/>
                </a:xfrm>
                <a:custGeom>
                  <a:avLst/>
                  <a:gdLst>
                    <a:gd name="T0" fmla="*/ 268 w 272"/>
                    <a:gd name="T1" fmla="*/ 164 h 265"/>
                    <a:gd name="T2" fmla="*/ 272 w 272"/>
                    <a:gd name="T3" fmla="*/ 134 h 265"/>
                    <a:gd name="T4" fmla="*/ 253 w 272"/>
                    <a:gd name="T5" fmla="*/ 133 h 265"/>
                    <a:gd name="T6" fmla="*/ 249 w 272"/>
                    <a:gd name="T7" fmla="*/ 100 h 265"/>
                    <a:gd name="T8" fmla="*/ 267 w 272"/>
                    <a:gd name="T9" fmla="*/ 95 h 265"/>
                    <a:gd name="T10" fmla="*/ 255 w 272"/>
                    <a:gd name="T11" fmla="*/ 67 h 265"/>
                    <a:gd name="T12" fmla="*/ 238 w 272"/>
                    <a:gd name="T13" fmla="*/ 75 h 265"/>
                    <a:gd name="T14" fmla="*/ 218 w 272"/>
                    <a:gd name="T15" fmla="*/ 49 h 265"/>
                    <a:gd name="T16" fmla="*/ 230 w 272"/>
                    <a:gd name="T17" fmla="*/ 36 h 265"/>
                    <a:gd name="T18" fmla="*/ 206 w 272"/>
                    <a:gd name="T19" fmla="*/ 18 h 265"/>
                    <a:gd name="T20" fmla="*/ 195 w 272"/>
                    <a:gd name="T21" fmla="*/ 33 h 265"/>
                    <a:gd name="T22" fmla="*/ 164 w 272"/>
                    <a:gd name="T23" fmla="*/ 20 h 265"/>
                    <a:gd name="T24" fmla="*/ 169 w 272"/>
                    <a:gd name="T25" fmla="*/ 3 h 265"/>
                    <a:gd name="T26" fmla="*/ 138 w 272"/>
                    <a:gd name="T27" fmla="*/ 0 h 265"/>
                    <a:gd name="T28" fmla="*/ 137 w 272"/>
                    <a:gd name="T29" fmla="*/ 18 h 265"/>
                    <a:gd name="T30" fmla="*/ 103 w 272"/>
                    <a:gd name="T31" fmla="*/ 21 h 265"/>
                    <a:gd name="T32" fmla="*/ 98 w 272"/>
                    <a:gd name="T33" fmla="*/ 5 h 265"/>
                    <a:gd name="T34" fmla="*/ 70 w 272"/>
                    <a:gd name="T35" fmla="*/ 16 h 265"/>
                    <a:gd name="T36" fmla="*/ 78 w 272"/>
                    <a:gd name="T37" fmla="*/ 33 h 265"/>
                    <a:gd name="T38" fmla="*/ 51 w 272"/>
                    <a:gd name="T39" fmla="*/ 52 h 265"/>
                    <a:gd name="T40" fmla="*/ 38 w 272"/>
                    <a:gd name="T41" fmla="*/ 40 h 265"/>
                    <a:gd name="T42" fmla="*/ 20 w 272"/>
                    <a:gd name="T43" fmla="*/ 64 h 265"/>
                    <a:gd name="T44" fmla="*/ 35 w 272"/>
                    <a:gd name="T45" fmla="*/ 74 h 265"/>
                    <a:gd name="T46" fmla="*/ 22 w 272"/>
                    <a:gd name="T47" fmla="*/ 104 h 265"/>
                    <a:gd name="T48" fmla="*/ 4 w 272"/>
                    <a:gd name="T49" fmla="*/ 100 h 265"/>
                    <a:gd name="T50" fmla="*/ 0 w 272"/>
                    <a:gd name="T51" fmla="*/ 130 h 265"/>
                    <a:gd name="T52" fmla="*/ 19 w 272"/>
                    <a:gd name="T53" fmla="*/ 132 h 265"/>
                    <a:gd name="T54" fmla="*/ 23 w 272"/>
                    <a:gd name="T55" fmla="*/ 164 h 265"/>
                    <a:gd name="T56" fmla="*/ 6 w 272"/>
                    <a:gd name="T57" fmla="*/ 169 h 265"/>
                    <a:gd name="T58" fmla="*/ 18 w 272"/>
                    <a:gd name="T59" fmla="*/ 197 h 265"/>
                    <a:gd name="T60" fmla="*/ 34 w 272"/>
                    <a:gd name="T61" fmla="*/ 189 h 265"/>
                    <a:gd name="T62" fmla="*/ 54 w 272"/>
                    <a:gd name="T63" fmla="*/ 215 h 265"/>
                    <a:gd name="T64" fmla="*/ 42 w 272"/>
                    <a:gd name="T65" fmla="*/ 228 h 265"/>
                    <a:gd name="T66" fmla="*/ 66 w 272"/>
                    <a:gd name="T67" fmla="*/ 246 h 265"/>
                    <a:gd name="T68" fmla="*/ 77 w 272"/>
                    <a:gd name="T69" fmla="*/ 231 h 265"/>
                    <a:gd name="T70" fmla="*/ 108 w 272"/>
                    <a:gd name="T71" fmla="*/ 244 h 265"/>
                    <a:gd name="T72" fmla="*/ 104 w 272"/>
                    <a:gd name="T73" fmla="*/ 261 h 265"/>
                    <a:gd name="T74" fmla="*/ 134 w 272"/>
                    <a:gd name="T75" fmla="*/ 265 h 265"/>
                    <a:gd name="T76" fmla="*/ 135 w 272"/>
                    <a:gd name="T77" fmla="*/ 246 h 265"/>
                    <a:gd name="T78" fmla="*/ 169 w 272"/>
                    <a:gd name="T79" fmla="*/ 243 h 265"/>
                    <a:gd name="T80" fmla="*/ 174 w 272"/>
                    <a:gd name="T81" fmla="*/ 260 h 265"/>
                    <a:gd name="T82" fmla="*/ 202 w 272"/>
                    <a:gd name="T83" fmla="*/ 248 h 265"/>
                    <a:gd name="T84" fmla="*/ 194 w 272"/>
                    <a:gd name="T85" fmla="*/ 231 h 265"/>
                    <a:gd name="T86" fmla="*/ 221 w 272"/>
                    <a:gd name="T87" fmla="*/ 212 h 265"/>
                    <a:gd name="T88" fmla="*/ 234 w 272"/>
                    <a:gd name="T89" fmla="*/ 224 h 265"/>
                    <a:gd name="T90" fmla="*/ 253 w 272"/>
                    <a:gd name="T91" fmla="*/ 200 h 265"/>
                    <a:gd name="T92" fmla="*/ 237 w 272"/>
                    <a:gd name="T93" fmla="*/ 190 h 265"/>
                    <a:gd name="T94" fmla="*/ 251 w 272"/>
                    <a:gd name="T95" fmla="*/ 160 h 265"/>
                    <a:gd name="T96" fmla="*/ 268 w 272"/>
                    <a:gd name="T97" fmla="*/ 164 h 265"/>
                    <a:gd name="T98" fmla="*/ 123 w 272"/>
                    <a:gd name="T99" fmla="*/ 215 h 265"/>
                    <a:gd name="T100" fmla="*/ 53 w 272"/>
                    <a:gd name="T101" fmla="*/ 119 h 265"/>
                    <a:gd name="T102" fmla="*/ 149 w 272"/>
                    <a:gd name="T103" fmla="*/ 49 h 265"/>
                    <a:gd name="T104" fmla="*/ 219 w 272"/>
                    <a:gd name="T105" fmla="*/ 145 h 265"/>
                    <a:gd name="T106" fmla="*/ 123 w 272"/>
                    <a:gd name="T107" fmla="*/ 2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265">
                      <a:moveTo>
                        <a:pt x="268" y="164"/>
                      </a:moveTo>
                      <a:cubicBezTo>
                        <a:pt x="270" y="154"/>
                        <a:pt x="272" y="144"/>
                        <a:pt x="272" y="134"/>
                      </a:cubicBezTo>
                      <a:cubicBezTo>
                        <a:pt x="253" y="133"/>
                        <a:pt x="253" y="133"/>
                        <a:pt x="253" y="133"/>
                      </a:cubicBezTo>
                      <a:cubicBezTo>
                        <a:pt x="249" y="100"/>
                        <a:pt x="249" y="100"/>
                        <a:pt x="249" y="100"/>
                      </a:cubicBezTo>
                      <a:cubicBezTo>
                        <a:pt x="267" y="95"/>
                        <a:pt x="267" y="95"/>
                        <a:pt x="267" y="95"/>
                      </a:cubicBezTo>
                      <a:cubicBezTo>
                        <a:pt x="264" y="86"/>
                        <a:pt x="260" y="76"/>
                        <a:pt x="255" y="67"/>
                      </a:cubicBezTo>
                      <a:cubicBezTo>
                        <a:pt x="238" y="75"/>
                        <a:pt x="238" y="75"/>
                        <a:pt x="238" y="75"/>
                      </a:cubicBezTo>
                      <a:cubicBezTo>
                        <a:pt x="218" y="49"/>
                        <a:pt x="218" y="49"/>
                        <a:pt x="218" y="49"/>
                      </a:cubicBezTo>
                      <a:cubicBezTo>
                        <a:pt x="230" y="36"/>
                        <a:pt x="230" y="36"/>
                        <a:pt x="230" y="36"/>
                      </a:cubicBezTo>
                      <a:cubicBezTo>
                        <a:pt x="223" y="29"/>
                        <a:pt x="214" y="23"/>
                        <a:pt x="206" y="18"/>
                      </a:cubicBezTo>
                      <a:cubicBezTo>
                        <a:pt x="195" y="33"/>
                        <a:pt x="195" y="33"/>
                        <a:pt x="195" y="33"/>
                      </a:cubicBezTo>
                      <a:cubicBezTo>
                        <a:pt x="164" y="20"/>
                        <a:pt x="164" y="20"/>
                        <a:pt x="164" y="20"/>
                      </a:cubicBezTo>
                      <a:cubicBezTo>
                        <a:pt x="169" y="3"/>
                        <a:pt x="169" y="3"/>
                        <a:pt x="169" y="3"/>
                      </a:cubicBezTo>
                      <a:cubicBezTo>
                        <a:pt x="159" y="1"/>
                        <a:pt x="148" y="0"/>
                        <a:pt x="138" y="0"/>
                      </a:cubicBezTo>
                      <a:cubicBezTo>
                        <a:pt x="137" y="18"/>
                        <a:pt x="137" y="18"/>
                        <a:pt x="137" y="18"/>
                      </a:cubicBezTo>
                      <a:cubicBezTo>
                        <a:pt x="103" y="21"/>
                        <a:pt x="103" y="21"/>
                        <a:pt x="103" y="21"/>
                      </a:cubicBezTo>
                      <a:cubicBezTo>
                        <a:pt x="98" y="5"/>
                        <a:pt x="98" y="5"/>
                        <a:pt x="98" y="5"/>
                      </a:cubicBezTo>
                      <a:cubicBezTo>
                        <a:pt x="89" y="7"/>
                        <a:pt x="79" y="11"/>
                        <a:pt x="70" y="16"/>
                      </a:cubicBezTo>
                      <a:cubicBezTo>
                        <a:pt x="78" y="33"/>
                        <a:pt x="78" y="33"/>
                        <a:pt x="78" y="33"/>
                      </a:cubicBezTo>
                      <a:cubicBezTo>
                        <a:pt x="51" y="52"/>
                        <a:pt x="51" y="52"/>
                        <a:pt x="51" y="52"/>
                      </a:cubicBezTo>
                      <a:cubicBezTo>
                        <a:pt x="38" y="40"/>
                        <a:pt x="38" y="40"/>
                        <a:pt x="38" y="40"/>
                      </a:cubicBezTo>
                      <a:cubicBezTo>
                        <a:pt x="31" y="48"/>
                        <a:pt x="25" y="56"/>
                        <a:pt x="20" y="64"/>
                      </a:cubicBezTo>
                      <a:cubicBezTo>
                        <a:pt x="35" y="74"/>
                        <a:pt x="35" y="74"/>
                        <a:pt x="35" y="74"/>
                      </a:cubicBezTo>
                      <a:cubicBezTo>
                        <a:pt x="22" y="104"/>
                        <a:pt x="22" y="104"/>
                        <a:pt x="22" y="104"/>
                      </a:cubicBezTo>
                      <a:cubicBezTo>
                        <a:pt x="4" y="100"/>
                        <a:pt x="4" y="100"/>
                        <a:pt x="4" y="100"/>
                      </a:cubicBezTo>
                      <a:cubicBezTo>
                        <a:pt x="2" y="110"/>
                        <a:pt x="1" y="120"/>
                        <a:pt x="0" y="130"/>
                      </a:cubicBezTo>
                      <a:cubicBezTo>
                        <a:pt x="19" y="132"/>
                        <a:pt x="19" y="132"/>
                        <a:pt x="19" y="132"/>
                      </a:cubicBezTo>
                      <a:cubicBezTo>
                        <a:pt x="23" y="164"/>
                        <a:pt x="23" y="164"/>
                        <a:pt x="23" y="164"/>
                      </a:cubicBezTo>
                      <a:cubicBezTo>
                        <a:pt x="6" y="169"/>
                        <a:pt x="6" y="169"/>
                        <a:pt x="6" y="169"/>
                      </a:cubicBezTo>
                      <a:cubicBezTo>
                        <a:pt x="8" y="179"/>
                        <a:pt x="12" y="188"/>
                        <a:pt x="18" y="197"/>
                      </a:cubicBezTo>
                      <a:cubicBezTo>
                        <a:pt x="34" y="189"/>
                        <a:pt x="34" y="189"/>
                        <a:pt x="34" y="189"/>
                      </a:cubicBezTo>
                      <a:cubicBezTo>
                        <a:pt x="54" y="215"/>
                        <a:pt x="54" y="215"/>
                        <a:pt x="54" y="215"/>
                      </a:cubicBezTo>
                      <a:cubicBezTo>
                        <a:pt x="42" y="228"/>
                        <a:pt x="42" y="228"/>
                        <a:pt x="42" y="228"/>
                      </a:cubicBezTo>
                      <a:cubicBezTo>
                        <a:pt x="50" y="235"/>
                        <a:pt x="58" y="241"/>
                        <a:pt x="66" y="246"/>
                      </a:cubicBezTo>
                      <a:cubicBezTo>
                        <a:pt x="77" y="231"/>
                        <a:pt x="77" y="231"/>
                        <a:pt x="77" y="231"/>
                      </a:cubicBezTo>
                      <a:cubicBezTo>
                        <a:pt x="108" y="244"/>
                        <a:pt x="108" y="244"/>
                        <a:pt x="108" y="244"/>
                      </a:cubicBezTo>
                      <a:cubicBezTo>
                        <a:pt x="104" y="261"/>
                        <a:pt x="104" y="261"/>
                        <a:pt x="104" y="261"/>
                      </a:cubicBezTo>
                      <a:cubicBezTo>
                        <a:pt x="114" y="263"/>
                        <a:pt x="124" y="265"/>
                        <a:pt x="134" y="265"/>
                      </a:cubicBezTo>
                      <a:cubicBezTo>
                        <a:pt x="135" y="246"/>
                        <a:pt x="135" y="246"/>
                        <a:pt x="135" y="246"/>
                      </a:cubicBezTo>
                      <a:cubicBezTo>
                        <a:pt x="169" y="243"/>
                        <a:pt x="169" y="243"/>
                        <a:pt x="169" y="243"/>
                      </a:cubicBezTo>
                      <a:cubicBezTo>
                        <a:pt x="174" y="260"/>
                        <a:pt x="174" y="260"/>
                        <a:pt x="174" y="260"/>
                      </a:cubicBezTo>
                      <a:cubicBezTo>
                        <a:pt x="184" y="257"/>
                        <a:pt x="193" y="253"/>
                        <a:pt x="202" y="248"/>
                      </a:cubicBezTo>
                      <a:cubicBezTo>
                        <a:pt x="194" y="231"/>
                        <a:pt x="194" y="231"/>
                        <a:pt x="194" y="231"/>
                      </a:cubicBezTo>
                      <a:cubicBezTo>
                        <a:pt x="221" y="212"/>
                        <a:pt x="221" y="212"/>
                        <a:pt x="221" y="212"/>
                      </a:cubicBezTo>
                      <a:cubicBezTo>
                        <a:pt x="234" y="224"/>
                        <a:pt x="234" y="224"/>
                        <a:pt x="234" y="224"/>
                      </a:cubicBezTo>
                      <a:cubicBezTo>
                        <a:pt x="241" y="217"/>
                        <a:pt x="247" y="209"/>
                        <a:pt x="253" y="200"/>
                      </a:cubicBezTo>
                      <a:cubicBezTo>
                        <a:pt x="237" y="190"/>
                        <a:pt x="237" y="190"/>
                        <a:pt x="237" y="190"/>
                      </a:cubicBezTo>
                      <a:cubicBezTo>
                        <a:pt x="251" y="160"/>
                        <a:pt x="251" y="160"/>
                        <a:pt x="251" y="160"/>
                      </a:cubicBezTo>
                      <a:lnTo>
                        <a:pt x="268" y="164"/>
                      </a:lnTo>
                      <a:close/>
                      <a:moveTo>
                        <a:pt x="123" y="215"/>
                      </a:moveTo>
                      <a:cubicBezTo>
                        <a:pt x="77" y="208"/>
                        <a:pt x="46" y="165"/>
                        <a:pt x="53" y="119"/>
                      </a:cubicBezTo>
                      <a:cubicBezTo>
                        <a:pt x="60" y="73"/>
                        <a:pt x="103" y="42"/>
                        <a:pt x="149" y="49"/>
                      </a:cubicBezTo>
                      <a:cubicBezTo>
                        <a:pt x="195" y="56"/>
                        <a:pt x="227" y="99"/>
                        <a:pt x="219" y="145"/>
                      </a:cubicBezTo>
                      <a:cubicBezTo>
                        <a:pt x="212" y="191"/>
                        <a:pt x="169" y="223"/>
                        <a:pt x="123" y="215"/>
                      </a:cubicBezTo>
                      <a:close/>
                    </a:path>
                  </a:pathLst>
                </a:custGeom>
                <a:solidFill>
                  <a:srgbClr val="FDD30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52" name="îsliḓé"/>
                <p:cNvSpPr/>
                <p:nvPr/>
              </p:nvSpPr>
              <p:spPr bwMode="auto">
                <a:xfrm>
                  <a:off x="6545263" y="4122738"/>
                  <a:ext cx="506413" cy="506413"/>
                </a:xfrm>
                <a:custGeom>
                  <a:avLst/>
                  <a:gdLst>
                    <a:gd name="T0" fmla="*/ 103 w 181"/>
                    <a:gd name="T1" fmla="*/ 7 h 181"/>
                    <a:gd name="T2" fmla="*/ 7 w 181"/>
                    <a:gd name="T3" fmla="*/ 77 h 181"/>
                    <a:gd name="T4" fmla="*/ 77 w 181"/>
                    <a:gd name="T5" fmla="*/ 173 h 181"/>
                    <a:gd name="T6" fmla="*/ 173 w 181"/>
                    <a:gd name="T7" fmla="*/ 103 h 181"/>
                    <a:gd name="T8" fmla="*/ 103 w 181"/>
                    <a:gd name="T9" fmla="*/ 7 h 181"/>
                    <a:gd name="T10" fmla="*/ 120 w 181"/>
                    <a:gd name="T11" fmla="*/ 130 h 181"/>
                    <a:gd name="T12" fmla="*/ 49 w 181"/>
                    <a:gd name="T13" fmla="*/ 119 h 181"/>
                    <a:gd name="T14" fmla="*/ 60 w 181"/>
                    <a:gd name="T15" fmla="*/ 50 h 181"/>
                    <a:gd name="T16" fmla="*/ 131 w 181"/>
                    <a:gd name="T17" fmla="*/ 61 h 181"/>
                    <a:gd name="T18" fmla="*/ 120 w 181"/>
                    <a:gd name="T19" fmla="*/ 13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1">
                      <a:moveTo>
                        <a:pt x="103" y="7"/>
                      </a:moveTo>
                      <a:cubicBezTo>
                        <a:pt x="57" y="0"/>
                        <a:pt x="14" y="31"/>
                        <a:pt x="7" y="77"/>
                      </a:cubicBezTo>
                      <a:cubicBezTo>
                        <a:pt x="0" y="123"/>
                        <a:pt x="31" y="166"/>
                        <a:pt x="77" y="173"/>
                      </a:cubicBezTo>
                      <a:cubicBezTo>
                        <a:pt x="123" y="181"/>
                        <a:pt x="166" y="149"/>
                        <a:pt x="173" y="103"/>
                      </a:cubicBezTo>
                      <a:cubicBezTo>
                        <a:pt x="181" y="57"/>
                        <a:pt x="149" y="14"/>
                        <a:pt x="103" y="7"/>
                      </a:cubicBezTo>
                      <a:close/>
                      <a:moveTo>
                        <a:pt x="120" y="130"/>
                      </a:moveTo>
                      <a:cubicBezTo>
                        <a:pt x="97" y="146"/>
                        <a:pt x="66" y="141"/>
                        <a:pt x="49" y="119"/>
                      </a:cubicBezTo>
                      <a:cubicBezTo>
                        <a:pt x="33" y="97"/>
                        <a:pt x="38" y="66"/>
                        <a:pt x="60" y="50"/>
                      </a:cubicBezTo>
                      <a:cubicBezTo>
                        <a:pt x="83" y="34"/>
                        <a:pt x="114" y="39"/>
                        <a:pt x="131" y="61"/>
                      </a:cubicBezTo>
                      <a:cubicBezTo>
                        <a:pt x="148" y="83"/>
                        <a:pt x="143" y="114"/>
                        <a:pt x="120" y="130"/>
                      </a:cubicBezTo>
                      <a:close/>
                    </a:path>
                  </a:pathLst>
                </a:custGeom>
                <a:solidFill>
                  <a:srgbClr val="DEB90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0000"/>
                </a:bodyPr>
                <a:lstStyle/>
                <a:p>
                  <a:pPr algn="ctr"/>
                  <a:endParaRPr spc="100">
                    <a:latin typeface="思源黑体 Normal" panose="020B0400000000000000" charset="-122"/>
                    <a:ea typeface="思源黑体 Normal" panose="020B0400000000000000" charset="-122"/>
                  </a:endParaRPr>
                </a:p>
              </p:txBody>
            </p:sp>
            <p:sp>
              <p:nvSpPr>
                <p:cNvPr id="353" name="ïŝ1iḋé"/>
                <p:cNvSpPr/>
                <p:nvPr/>
              </p:nvSpPr>
              <p:spPr bwMode="auto">
                <a:xfrm>
                  <a:off x="5437188" y="4337050"/>
                  <a:ext cx="908050" cy="1308100"/>
                </a:xfrm>
                <a:custGeom>
                  <a:avLst/>
                  <a:gdLst>
                    <a:gd name="T0" fmla="*/ 2 w 324"/>
                    <a:gd name="T1" fmla="*/ 467 h 467"/>
                    <a:gd name="T2" fmla="*/ 324 w 324"/>
                    <a:gd name="T3" fmla="*/ 438 h 467"/>
                    <a:gd name="T4" fmla="*/ 311 w 324"/>
                    <a:gd name="T5" fmla="*/ 17 h 467"/>
                    <a:gd name="T6" fmla="*/ 1 w 324"/>
                    <a:gd name="T7" fmla="*/ 0 h 467"/>
                    <a:gd name="T8" fmla="*/ 2 w 324"/>
                    <a:gd name="T9" fmla="*/ 467 h 467"/>
                  </a:gdLst>
                  <a:ahLst/>
                  <a:cxnLst>
                    <a:cxn ang="0">
                      <a:pos x="T0" y="T1"/>
                    </a:cxn>
                    <a:cxn ang="0">
                      <a:pos x="T2" y="T3"/>
                    </a:cxn>
                    <a:cxn ang="0">
                      <a:pos x="T4" y="T5"/>
                    </a:cxn>
                    <a:cxn ang="0">
                      <a:pos x="T6" y="T7"/>
                    </a:cxn>
                    <a:cxn ang="0">
                      <a:pos x="T8" y="T9"/>
                    </a:cxn>
                  </a:cxnLst>
                  <a:rect l="0" t="0" r="r" b="b"/>
                  <a:pathLst>
                    <a:path w="324" h="467">
                      <a:moveTo>
                        <a:pt x="2" y="467"/>
                      </a:moveTo>
                      <a:cubicBezTo>
                        <a:pt x="110" y="454"/>
                        <a:pt x="218" y="445"/>
                        <a:pt x="324" y="438"/>
                      </a:cubicBezTo>
                      <a:cubicBezTo>
                        <a:pt x="318" y="303"/>
                        <a:pt x="314" y="163"/>
                        <a:pt x="311" y="17"/>
                      </a:cubicBezTo>
                      <a:cubicBezTo>
                        <a:pt x="209" y="8"/>
                        <a:pt x="105" y="2"/>
                        <a:pt x="1" y="0"/>
                      </a:cubicBezTo>
                      <a:cubicBezTo>
                        <a:pt x="0" y="162"/>
                        <a:pt x="0" y="317"/>
                        <a:pt x="2" y="467"/>
                      </a:cubicBezTo>
                      <a:close/>
                    </a:path>
                  </a:pathLst>
                </a:custGeom>
                <a:solidFill>
                  <a:srgbClr val="F2F6F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54" name="iṧlidé"/>
                <p:cNvSpPr/>
                <p:nvPr/>
              </p:nvSpPr>
              <p:spPr bwMode="auto">
                <a:xfrm>
                  <a:off x="5532438" y="4475163"/>
                  <a:ext cx="687388" cy="55563"/>
                </a:xfrm>
                <a:custGeom>
                  <a:avLst/>
                  <a:gdLst>
                    <a:gd name="T0" fmla="*/ 0 w 245"/>
                    <a:gd name="T1" fmla="*/ 12 h 20"/>
                    <a:gd name="T2" fmla="*/ 245 w 245"/>
                    <a:gd name="T3" fmla="*/ 20 h 20"/>
                    <a:gd name="T4" fmla="*/ 245 w 245"/>
                    <a:gd name="T5" fmla="*/ 10 h 20"/>
                    <a:gd name="T6" fmla="*/ 0 w 245"/>
                    <a:gd name="T7" fmla="*/ 0 h 20"/>
                    <a:gd name="T8" fmla="*/ 0 w 245"/>
                    <a:gd name="T9" fmla="*/ 12 h 20"/>
                  </a:gdLst>
                  <a:ahLst/>
                  <a:cxnLst>
                    <a:cxn ang="0">
                      <a:pos x="T0" y="T1"/>
                    </a:cxn>
                    <a:cxn ang="0">
                      <a:pos x="T2" y="T3"/>
                    </a:cxn>
                    <a:cxn ang="0">
                      <a:pos x="T4" y="T5"/>
                    </a:cxn>
                    <a:cxn ang="0">
                      <a:pos x="T6" y="T7"/>
                    </a:cxn>
                    <a:cxn ang="0">
                      <a:pos x="T8" y="T9"/>
                    </a:cxn>
                  </a:cxnLst>
                  <a:rect l="0" t="0" r="r" b="b"/>
                  <a:pathLst>
                    <a:path w="245" h="20">
                      <a:moveTo>
                        <a:pt x="0" y="12"/>
                      </a:moveTo>
                      <a:cubicBezTo>
                        <a:pt x="82" y="13"/>
                        <a:pt x="164" y="16"/>
                        <a:pt x="245" y="20"/>
                      </a:cubicBezTo>
                      <a:cubicBezTo>
                        <a:pt x="245" y="17"/>
                        <a:pt x="245" y="13"/>
                        <a:pt x="245" y="10"/>
                      </a:cubicBezTo>
                      <a:cubicBezTo>
                        <a:pt x="164" y="5"/>
                        <a:pt x="82" y="2"/>
                        <a:pt x="0" y="0"/>
                      </a:cubicBezTo>
                      <a:cubicBezTo>
                        <a:pt x="0" y="4"/>
                        <a:pt x="0" y="8"/>
                        <a:pt x="0" y="12"/>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55" name="íṡľîďê"/>
                <p:cNvSpPr/>
                <p:nvPr/>
              </p:nvSpPr>
              <p:spPr bwMode="auto">
                <a:xfrm>
                  <a:off x="5532438" y="4603750"/>
                  <a:ext cx="690563" cy="44450"/>
                </a:xfrm>
                <a:custGeom>
                  <a:avLst/>
                  <a:gdLst>
                    <a:gd name="T0" fmla="*/ 0 w 246"/>
                    <a:gd name="T1" fmla="*/ 11 h 16"/>
                    <a:gd name="T2" fmla="*/ 246 w 246"/>
                    <a:gd name="T3" fmla="*/ 16 h 16"/>
                    <a:gd name="T4" fmla="*/ 246 w 246"/>
                    <a:gd name="T5" fmla="*/ 6 h 16"/>
                    <a:gd name="T6" fmla="*/ 0 w 246"/>
                    <a:gd name="T7" fmla="*/ 0 h 16"/>
                    <a:gd name="T8" fmla="*/ 0 w 246"/>
                    <a:gd name="T9" fmla="*/ 11 h 16"/>
                  </a:gdLst>
                  <a:ahLst/>
                  <a:cxnLst>
                    <a:cxn ang="0">
                      <a:pos x="T0" y="T1"/>
                    </a:cxn>
                    <a:cxn ang="0">
                      <a:pos x="T2" y="T3"/>
                    </a:cxn>
                    <a:cxn ang="0">
                      <a:pos x="T4" y="T5"/>
                    </a:cxn>
                    <a:cxn ang="0">
                      <a:pos x="T6" y="T7"/>
                    </a:cxn>
                    <a:cxn ang="0">
                      <a:pos x="T8" y="T9"/>
                    </a:cxn>
                  </a:cxnLst>
                  <a:rect l="0" t="0" r="r" b="b"/>
                  <a:pathLst>
                    <a:path w="246" h="16">
                      <a:moveTo>
                        <a:pt x="0" y="11"/>
                      </a:moveTo>
                      <a:cubicBezTo>
                        <a:pt x="83" y="11"/>
                        <a:pt x="165" y="13"/>
                        <a:pt x="246" y="16"/>
                      </a:cubicBezTo>
                      <a:cubicBezTo>
                        <a:pt x="246" y="13"/>
                        <a:pt x="246" y="9"/>
                        <a:pt x="246" y="6"/>
                      </a:cubicBezTo>
                      <a:cubicBezTo>
                        <a:pt x="164" y="2"/>
                        <a:pt x="82" y="0"/>
                        <a:pt x="0" y="0"/>
                      </a:cubicBezTo>
                      <a:cubicBezTo>
                        <a:pt x="0" y="4"/>
                        <a:pt x="0" y="8"/>
                        <a:pt x="0" y="11"/>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56" name="îṥḻíďê"/>
                <p:cNvSpPr/>
                <p:nvPr/>
              </p:nvSpPr>
              <p:spPr bwMode="auto">
                <a:xfrm>
                  <a:off x="5532438" y="4727575"/>
                  <a:ext cx="692150" cy="38100"/>
                </a:xfrm>
                <a:custGeom>
                  <a:avLst/>
                  <a:gdLst>
                    <a:gd name="T0" fmla="*/ 0 w 247"/>
                    <a:gd name="T1" fmla="*/ 13 h 14"/>
                    <a:gd name="T2" fmla="*/ 247 w 247"/>
                    <a:gd name="T3" fmla="*/ 14 h 14"/>
                    <a:gd name="T4" fmla="*/ 247 w 247"/>
                    <a:gd name="T5" fmla="*/ 4 h 14"/>
                    <a:gd name="T6" fmla="*/ 0 w 247"/>
                    <a:gd name="T7" fmla="*/ 1 h 14"/>
                    <a:gd name="T8" fmla="*/ 0 w 247"/>
                    <a:gd name="T9" fmla="*/ 13 h 14"/>
                  </a:gdLst>
                  <a:ahLst/>
                  <a:cxnLst>
                    <a:cxn ang="0">
                      <a:pos x="T0" y="T1"/>
                    </a:cxn>
                    <a:cxn ang="0">
                      <a:pos x="T2" y="T3"/>
                    </a:cxn>
                    <a:cxn ang="0">
                      <a:pos x="T4" y="T5"/>
                    </a:cxn>
                    <a:cxn ang="0">
                      <a:pos x="T6" y="T7"/>
                    </a:cxn>
                    <a:cxn ang="0">
                      <a:pos x="T8" y="T9"/>
                    </a:cxn>
                  </a:cxnLst>
                  <a:rect l="0" t="0" r="r" b="b"/>
                  <a:pathLst>
                    <a:path w="247" h="14">
                      <a:moveTo>
                        <a:pt x="0" y="13"/>
                      </a:moveTo>
                      <a:cubicBezTo>
                        <a:pt x="83" y="11"/>
                        <a:pt x="165" y="12"/>
                        <a:pt x="247" y="14"/>
                      </a:cubicBezTo>
                      <a:cubicBezTo>
                        <a:pt x="247" y="11"/>
                        <a:pt x="247" y="7"/>
                        <a:pt x="247" y="4"/>
                      </a:cubicBezTo>
                      <a:cubicBezTo>
                        <a:pt x="165" y="1"/>
                        <a:pt x="83" y="0"/>
                        <a:pt x="0" y="1"/>
                      </a:cubicBezTo>
                      <a:cubicBezTo>
                        <a:pt x="0" y="5"/>
                        <a:pt x="0" y="9"/>
                        <a:pt x="0" y="13"/>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57" name="íŝľidè"/>
                <p:cNvSpPr/>
                <p:nvPr/>
              </p:nvSpPr>
              <p:spPr bwMode="auto">
                <a:xfrm>
                  <a:off x="5532438" y="4849813"/>
                  <a:ext cx="695325" cy="36513"/>
                </a:xfrm>
                <a:custGeom>
                  <a:avLst/>
                  <a:gdLst>
                    <a:gd name="T0" fmla="*/ 0 w 248"/>
                    <a:gd name="T1" fmla="*/ 13 h 13"/>
                    <a:gd name="T2" fmla="*/ 248 w 248"/>
                    <a:gd name="T3" fmla="*/ 11 h 13"/>
                    <a:gd name="T4" fmla="*/ 248 w 248"/>
                    <a:gd name="T5" fmla="*/ 1 h 13"/>
                    <a:gd name="T6" fmla="*/ 0 w 248"/>
                    <a:gd name="T7" fmla="*/ 2 h 13"/>
                    <a:gd name="T8" fmla="*/ 0 w 248"/>
                    <a:gd name="T9" fmla="*/ 13 h 13"/>
                  </a:gdLst>
                  <a:ahLst/>
                  <a:cxnLst>
                    <a:cxn ang="0">
                      <a:pos x="T0" y="T1"/>
                    </a:cxn>
                    <a:cxn ang="0">
                      <a:pos x="T2" y="T3"/>
                    </a:cxn>
                    <a:cxn ang="0">
                      <a:pos x="T4" y="T5"/>
                    </a:cxn>
                    <a:cxn ang="0">
                      <a:pos x="T6" y="T7"/>
                    </a:cxn>
                    <a:cxn ang="0">
                      <a:pos x="T8" y="T9"/>
                    </a:cxn>
                  </a:cxnLst>
                  <a:rect l="0" t="0" r="r" b="b"/>
                  <a:pathLst>
                    <a:path w="248" h="13">
                      <a:moveTo>
                        <a:pt x="0" y="13"/>
                      </a:moveTo>
                      <a:cubicBezTo>
                        <a:pt x="83" y="11"/>
                        <a:pt x="166" y="10"/>
                        <a:pt x="248" y="11"/>
                      </a:cubicBezTo>
                      <a:cubicBezTo>
                        <a:pt x="248" y="8"/>
                        <a:pt x="248" y="5"/>
                        <a:pt x="248" y="1"/>
                      </a:cubicBezTo>
                      <a:cubicBezTo>
                        <a:pt x="166" y="0"/>
                        <a:pt x="83" y="0"/>
                        <a:pt x="0" y="2"/>
                      </a:cubicBezTo>
                      <a:cubicBezTo>
                        <a:pt x="0" y="6"/>
                        <a:pt x="0" y="10"/>
                        <a:pt x="0" y="13"/>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58" name="îšḷîdê"/>
                <p:cNvSpPr/>
                <p:nvPr/>
              </p:nvSpPr>
              <p:spPr bwMode="auto">
                <a:xfrm>
                  <a:off x="5532438" y="4967288"/>
                  <a:ext cx="698500" cy="46038"/>
                </a:xfrm>
                <a:custGeom>
                  <a:avLst/>
                  <a:gdLst>
                    <a:gd name="T0" fmla="*/ 1 w 249"/>
                    <a:gd name="T1" fmla="*/ 16 h 16"/>
                    <a:gd name="T2" fmla="*/ 249 w 249"/>
                    <a:gd name="T3" fmla="*/ 11 h 16"/>
                    <a:gd name="T4" fmla="*/ 249 w 249"/>
                    <a:gd name="T5" fmla="*/ 0 h 16"/>
                    <a:gd name="T6" fmla="*/ 0 w 249"/>
                    <a:gd name="T7" fmla="*/ 5 h 16"/>
                    <a:gd name="T8" fmla="*/ 1 w 249"/>
                    <a:gd name="T9" fmla="*/ 16 h 16"/>
                  </a:gdLst>
                  <a:ahLst/>
                  <a:cxnLst>
                    <a:cxn ang="0">
                      <a:pos x="T0" y="T1"/>
                    </a:cxn>
                    <a:cxn ang="0">
                      <a:pos x="T2" y="T3"/>
                    </a:cxn>
                    <a:cxn ang="0">
                      <a:pos x="T4" y="T5"/>
                    </a:cxn>
                    <a:cxn ang="0">
                      <a:pos x="T6" y="T7"/>
                    </a:cxn>
                    <a:cxn ang="0">
                      <a:pos x="T8" y="T9"/>
                    </a:cxn>
                  </a:cxnLst>
                  <a:rect l="0" t="0" r="r" b="b"/>
                  <a:pathLst>
                    <a:path w="249" h="16">
                      <a:moveTo>
                        <a:pt x="1" y="16"/>
                      </a:moveTo>
                      <a:cubicBezTo>
                        <a:pt x="84" y="12"/>
                        <a:pt x="167" y="10"/>
                        <a:pt x="249" y="11"/>
                      </a:cubicBezTo>
                      <a:cubicBezTo>
                        <a:pt x="249" y="7"/>
                        <a:pt x="249" y="4"/>
                        <a:pt x="249" y="0"/>
                      </a:cubicBezTo>
                      <a:cubicBezTo>
                        <a:pt x="167" y="0"/>
                        <a:pt x="84" y="1"/>
                        <a:pt x="0" y="5"/>
                      </a:cubicBezTo>
                      <a:cubicBezTo>
                        <a:pt x="0" y="9"/>
                        <a:pt x="0" y="12"/>
                        <a:pt x="1" y="16"/>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59" name="íş1iḓé"/>
                <p:cNvSpPr/>
                <p:nvPr/>
              </p:nvSpPr>
              <p:spPr bwMode="auto">
                <a:xfrm>
                  <a:off x="5532438" y="5083175"/>
                  <a:ext cx="701675" cy="47625"/>
                </a:xfrm>
                <a:custGeom>
                  <a:avLst/>
                  <a:gdLst>
                    <a:gd name="T0" fmla="*/ 0 w 250"/>
                    <a:gd name="T1" fmla="*/ 17 h 17"/>
                    <a:gd name="T2" fmla="*/ 250 w 250"/>
                    <a:gd name="T3" fmla="*/ 10 h 17"/>
                    <a:gd name="T4" fmla="*/ 250 w 250"/>
                    <a:gd name="T5" fmla="*/ 0 h 17"/>
                    <a:gd name="T6" fmla="*/ 0 w 250"/>
                    <a:gd name="T7" fmla="*/ 6 h 17"/>
                    <a:gd name="T8" fmla="*/ 0 w 250"/>
                    <a:gd name="T9" fmla="*/ 17 h 17"/>
                  </a:gdLst>
                  <a:ahLst/>
                  <a:cxnLst>
                    <a:cxn ang="0">
                      <a:pos x="T0" y="T1"/>
                    </a:cxn>
                    <a:cxn ang="0">
                      <a:pos x="T2" y="T3"/>
                    </a:cxn>
                    <a:cxn ang="0">
                      <a:pos x="T4" y="T5"/>
                    </a:cxn>
                    <a:cxn ang="0">
                      <a:pos x="T6" y="T7"/>
                    </a:cxn>
                    <a:cxn ang="0">
                      <a:pos x="T8" y="T9"/>
                    </a:cxn>
                  </a:cxnLst>
                  <a:rect l="0" t="0" r="r" b="b"/>
                  <a:pathLst>
                    <a:path w="250" h="17">
                      <a:moveTo>
                        <a:pt x="0" y="17"/>
                      </a:moveTo>
                      <a:cubicBezTo>
                        <a:pt x="39" y="15"/>
                        <a:pt x="211" y="11"/>
                        <a:pt x="250" y="10"/>
                      </a:cubicBezTo>
                      <a:cubicBezTo>
                        <a:pt x="250" y="7"/>
                        <a:pt x="250" y="4"/>
                        <a:pt x="250" y="0"/>
                      </a:cubicBezTo>
                      <a:cubicBezTo>
                        <a:pt x="211" y="0"/>
                        <a:pt x="39" y="5"/>
                        <a:pt x="0" y="6"/>
                      </a:cubicBezTo>
                      <a:cubicBezTo>
                        <a:pt x="0" y="9"/>
                        <a:pt x="0" y="13"/>
                        <a:pt x="0" y="17"/>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60" name="ïṥļîḍe"/>
                <p:cNvSpPr/>
                <p:nvPr/>
              </p:nvSpPr>
              <p:spPr bwMode="auto">
                <a:xfrm>
                  <a:off x="5540376" y="5310188"/>
                  <a:ext cx="704850" cy="187325"/>
                </a:xfrm>
                <a:custGeom>
                  <a:avLst/>
                  <a:gdLst>
                    <a:gd name="T0" fmla="*/ 0 w 251"/>
                    <a:gd name="T1" fmla="*/ 67 h 67"/>
                    <a:gd name="T2" fmla="*/ 251 w 251"/>
                    <a:gd name="T3" fmla="*/ 50 h 67"/>
                    <a:gd name="T4" fmla="*/ 250 w 251"/>
                    <a:gd name="T5" fmla="*/ 0 h 67"/>
                    <a:gd name="T6" fmla="*/ 0 w 251"/>
                    <a:gd name="T7" fmla="*/ 9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40" y="64"/>
                        <a:pt x="212" y="51"/>
                        <a:pt x="251" y="50"/>
                      </a:cubicBezTo>
                      <a:cubicBezTo>
                        <a:pt x="251" y="46"/>
                        <a:pt x="250" y="3"/>
                        <a:pt x="250" y="0"/>
                      </a:cubicBezTo>
                      <a:cubicBezTo>
                        <a:pt x="210" y="1"/>
                        <a:pt x="39" y="6"/>
                        <a:pt x="0" y="9"/>
                      </a:cubicBezTo>
                      <a:cubicBezTo>
                        <a:pt x="0" y="12"/>
                        <a:pt x="0" y="63"/>
                        <a:pt x="0" y="67"/>
                      </a:cubicBezTo>
                      <a:close/>
                    </a:path>
                  </a:pathLst>
                </a:custGeom>
                <a:solidFill>
                  <a:srgbClr val="9945F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61" name="í$líḑe"/>
                <p:cNvSpPr/>
                <p:nvPr/>
              </p:nvSpPr>
              <p:spPr bwMode="auto">
                <a:xfrm>
                  <a:off x="5538788" y="5197475"/>
                  <a:ext cx="700088" cy="44450"/>
                </a:xfrm>
                <a:custGeom>
                  <a:avLst/>
                  <a:gdLst>
                    <a:gd name="T0" fmla="*/ 0 w 250"/>
                    <a:gd name="T1" fmla="*/ 16 h 16"/>
                    <a:gd name="T2" fmla="*/ 250 w 250"/>
                    <a:gd name="T3" fmla="*/ 10 h 16"/>
                    <a:gd name="T4" fmla="*/ 249 w 250"/>
                    <a:gd name="T5" fmla="*/ 0 h 16"/>
                    <a:gd name="T6" fmla="*/ 0 w 250"/>
                    <a:gd name="T7" fmla="*/ 6 h 16"/>
                    <a:gd name="T8" fmla="*/ 0 w 250"/>
                    <a:gd name="T9" fmla="*/ 16 h 16"/>
                  </a:gdLst>
                  <a:ahLst/>
                  <a:cxnLst>
                    <a:cxn ang="0">
                      <a:pos x="T0" y="T1"/>
                    </a:cxn>
                    <a:cxn ang="0">
                      <a:pos x="T2" y="T3"/>
                    </a:cxn>
                    <a:cxn ang="0">
                      <a:pos x="T4" y="T5"/>
                    </a:cxn>
                    <a:cxn ang="0">
                      <a:pos x="T6" y="T7"/>
                    </a:cxn>
                    <a:cxn ang="0">
                      <a:pos x="T8" y="T9"/>
                    </a:cxn>
                  </a:cxnLst>
                  <a:rect l="0" t="0" r="r" b="b"/>
                  <a:pathLst>
                    <a:path w="250" h="16">
                      <a:moveTo>
                        <a:pt x="0" y="16"/>
                      </a:moveTo>
                      <a:cubicBezTo>
                        <a:pt x="40" y="14"/>
                        <a:pt x="210" y="11"/>
                        <a:pt x="250" y="10"/>
                      </a:cubicBezTo>
                      <a:cubicBezTo>
                        <a:pt x="249" y="6"/>
                        <a:pt x="249" y="3"/>
                        <a:pt x="249" y="0"/>
                      </a:cubicBezTo>
                      <a:cubicBezTo>
                        <a:pt x="210" y="1"/>
                        <a:pt x="39" y="4"/>
                        <a:pt x="0" y="6"/>
                      </a:cubicBezTo>
                      <a:cubicBezTo>
                        <a:pt x="0" y="9"/>
                        <a:pt x="0" y="13"/>
                        <a:pt x="0" y="16"/>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62" name="îṩḷiďé"/>
                <p:cNvSpPr/>
                <p:nvPr/>
              </p:nvSpPr>
              <p:spPr bwMode="auto">
                <a:xfrm>
                  <a:off x="5580063" y="4340225"/>
                  <a:ext cx="771525" cy="1223963"/>
                </a:xfrm>
                <a:custGeom>
                  <a:avLst/>
                  <a:gdLst>
                    <a:gd name="T0" fmla="*/ 0 w 486"/>
                    <a:gd name="T1" fmla="*/ 0 h 771"/>
                    <a:gd name="T2" fmla="*/ 307 w 486"/>
                    <a:gd name="T3" fmla="*/ 771 h 771"/>
                    <a:gd name="T4" fmla="*/ 486 w 486"/>
                    <a:gd name="T5" fmla="*/ 630 h 771"/>
                    <a:gd name="T6" fmla="*/ 0 w 486"/>
                    <a:gd name="T7" fmla="*/ 0 h 771"/>
                  </a:gdLst>
                  <a:ahLst/>
                  <a:cxnLst>
                    <a:cxn ang="0">
                      <a:pos x="T0" y="T1"/>
                    </a:cxn>
                    <a:cxn ang="0">
                      <a:pos x="T2" y="T3"/>
                    </a:cxn>
                    <a:cxn ang="0">
                      <a:pos x="T4" y="T5"/>
                    </a:cxn>
                    <a:cxn ang="0">
                      <a:pos x="T6" y="T7"/>
                    </a:cxn>
                  </a:cxnLst>
                  <a:rect l="0" t="0" r="r" b="b"/>
                  <a:pathLst>
                    <a:path w="486" h="771">
                      <a:moveTo>
                        <a:pt x="0" y="0"/>
                      </a:moveTo>
                      <a:lnTo>
                        <a:pt x="307" y="771"/>
                      </a:lnTo>
                      <a:lnTo>
                        <a:pt x="486" y="630"/>
                      </a:lnTo>
                      <a:lnTo>
                        <a:pt x="0" y="0"/>
                      </a:lnTo>
                      <a:close/>
                    </a:path>
                  </a:pathLst>
                </a:custGeom>
                <a:solidFill>
                  <a:srgbClr val="25272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63" name="işḷïḑè"/>
                <p:cNvSpPr/>
                <p:nvPr/>
              </p:nvSpPr>
              <p:spPr bwMode="auto">
                <a:xfrm>
                  <a:off x="5580063" y="4340225"/>
                  <a:ext cx="771525" cy="1223963"/>
                </a:xfrm>
                <a:custGeom>
                  <a:avLst/>
                  <a:gdLst>
                    <a:gd name="T0" fmla="*/ 0 w 486"/>
                    <a:gd name="T1" fmla="*/ 0 h 771"/>
                    <a:gd name="T2" fmla="*/ 307 w 486"/>
                    <a:gd name="T3" fmla="*/ 771 h 771"/>
                    <a:gd name="T4" fmla="*/ 486 w 486"/>
                    <a:gd name="T5" fmla="*/ 630 h 771"/>
                  </a:gdLst>
                  <a:ahLst/>
                  <a:cxnLst>
                    <a:cxn ang="0">
                      <a:pos x="T0" y="T1"/>
                    </a:cxn>
                    <a:cxn ang="0">
                      <a:pos x="T2" y="T3"/>
                    </a:cxn>
                    <a:cxn ang="0">
                      <a:pos x="T4" y="T5"/>
                    </a:cxn>
                  </a:cxnLst>
                  <a:rect l="0" t="0" r="r" b="b"/>
                  <a:pathLst>
                    <a:path w="486" h="771">
                      <a:moveTo>
                        <a:pt x="0" y="0"/>
                      </a:moveTo>
                      <a:lnTo>
                        <a:pt x="307" y="771"/>
                      </a:lnTo>
                      <a:lnTo>
                        <a:pt x="486" y="6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64" name="ïṣlîdê"/>
                <p:cNvSpPr/>
                <p:nvPr/>
              </p:nvSpPr>
              <p:spPr bwMode="auto">
                <a:xfrm>
                  <a:off x="5561013" y="3984625"/>
                  <a:ext cx="1325563" cy="1506538"/>
                </a:xfrm>
                <a:custGeom>
                  <a:avLst/>
                  <a:gdLst>
                    <a:gd name="T0" fmla="*/ 190 w 473"/>
                    <a:gd name="T1" fmla="*/ 538 h 538"/>
                    <a:gd name="T2" fmla="*/ 473 w 473"/>
                    <a:gd name="T3" fmla="*/ 379 h 538"/>
                    <a:gd name="T4" fmla="*/ 291 w 473"/>
                    <a:gd name="T5" fmla="*/ 0 h 538"/>
                    <a:gd name="T6" fmla="*/ 0 w 473"/>
                    <a:gd name="T7" fmla="*/ 113 h 538"/>
                    <a:gd name="T8" fmla="*/ 190 w 473"/>
                    <a:gd name="T9" fmla="*/ 538 h 538"/>
                  </a:gdLst>
                  <a:ahLst/>
                  <a:cxnLst>
                    <a:cxn ang="0">
                      <a:pos x="T0" y="T1"/>
                    </a:cxn>
                    <a:cxn ang="0">
                      <a:pos x="T2" y="T3"/>
                    </a:cxn>
                    <a:cxn ang="0">
                      <a:pos x="T4" y="T5"/>
                    </a:cxn>
                    <a:cxn ang="0">
                      <a:pos x="T6" y="T7"/>
                    </a:cxn>
                    <a:cxn ang="0">
                      <a:pos x="T8" y="T9"/>
                    </a:cxn>
                  </a:cxnLst>
                  <a:rect l="0" t="0" r="r" b="b"/>
                  <a:pathLst>
                    <a:path w="473" h="538">
                      <a:moveTo>
                        <a:pt x="190" y="538"/>
                      </a:moveTo>
                      <a:cubicBezTo>
                        <a:pt x="284" y="482"/>
                        <a:pt x="378" y="429"/>
                        <a:pt x="473" y="379"/>
                      </a:cubicBezTo>
                      <a:cubicBezTo>
                        <a:pt x="413" y="259"/>
                        <a:pt x="353" y="132"/>
                        <a:pt x="291" y="0"/>
                      </a:cubicBezTo>
                      <a:cubicBezTo>
                        <a:pt x="193" y="35"/>
                        <a:pt x="97" y="72"/>
                        <a:pt x="0" y="113"/>
                      </a:cubicBezTo>
                      <a:cubicBezTo>
                        <a:pt x="65" y="260"/>
                        <a:pt x="128" y="402"/>
                        <a:pt x="190" y="538"/>
                      </a:cubicBezTo>
                      <a:close/>
                    </a:path>
                  </a:pathLst>
                </a:custGeom>
                <a:solidFill>
                  <a:srgbClr val="F2F6F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65" name="îśḷiḑè"/>
                <p:cNvSpPr/>
                <p:nvPr/>
              </p:nvSpPr>
              <p:spPr bwMode="auto">
                <a:xfrm>
                  <a:off x="5703888" y="4130675"/>
                  <a:ext cx="650875" cy="285750"/>
                </a:xfrm>
                <a:custGeom>
                  <a:avLst/>
                  <a:gdLst>
                    <a:gd name="T0" fmla="*/ 4 w 232"/>
                    <a:gd name="T1" fmla="*/ 102 h 102"/>
                    <a:gd name="T2" fmla="*/ 232 w 232"/>
                    <a:gd name="T3" fmla="*/ 9 h 102"/>
                    <a:gd name="T4" fmla="*/ 228 w 232"/>
                    <a:gd name="T5" fmla="*/ 0 h 102"/>
                    <a:gd name="T6" fmla="*/ 0 w 232"/>
                    <a:gd name="T7" fmla="*/ 92 h 102"/>
                    <a:gd name="T8" fmla="*/ 4 w 232"/>
                    <a:gd name="T9" fmla="*/ 102 h 102"/>
                  </a:gdLst>
                  <a:ahLst/>
                  <a:cxnLst>
                    <a:cxn ang="0">
                      <a:pos x="T0" y="T1"/>
                    </a:cxn>
                    <a:cxn ang="0">
                      <a:pos x="T2" y="T3"/>
                    </a:cxn>
                    <a:cxn ang="0">
                      <a:pos x="T4" y="T5"/>
                    </a:cxn>
                    <a:cxn ang="0">
                      <a:pos x="T6" y="T7"/>
                    </a:cxn>
                    <a:cxn ang="0">
                      <a:pos x="T8" y="T9"/>
                    </a:cxn>
                  </a:cxnLst>
                  <a:rect l="0" t="0" r="r" b="b"/>
                  <a:pathLst>
                    <a:path w="232" h="102">
                      <a:moveTo>
                        <a:pt x="4" y="102"/>
                      </a:moveTo>
                      <a:cubicBezTo>
                        <a:pt x="80" y="70"/>
                        <a:pt x="156" y="38"/>
                        <a:pt x="232" y="9"/>
                      </a:cubicBezTo>
                      <a:cubicBezTo>
                        <a:pt x="231" y="6"/>
                        <a:pt x="229" y="3"/>
                        <a:pt x="228" y="0"/>
                      </a:cubicBezTo>
                      <a:cubicBezTo>
                        <a:pt x="151" y="29"/>
                        <a:pt x="75" y="59"/>
                        <a:pt x="0" y="92"/>
                      </a:cubicBezTo>
                      <a:cubicBezTo>
                        <a:pt x="1" y="95"/>
                        <a:pt x="3" y="99"/>
                        <a:pt x="4" y="102"/>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7500" lnSpcReduction="20000"/>
                </a:bodyPr>
                <a:lstStyle/>
                <a:p>
                  <a:pPr algn="ctr"/>
                  <a:endParaRPr spc="100">
                    <a:latin typeface="思源黑体 Normal" panose="020B0400000000000000" charset="-122"/>
                    <a:ea typeface="思源黑体 Normal" panose="020B0400000000000000" charset="-122"/>
                  </a:endParaRPr>
                </a:p>
              </p:txBody>
            </p:sp>
            <p:sp>
              <p:nvSpPr>
                <p:cNvPr id="366" name="íṣlíďê"/>
                <p:cNvSpPr/>
                <p:nvPr/>
              </p:nvSpPr>
              <p:spPr bwMode="auto">
                <a:xfrm>
                  <a:off x="5754688" y="4237038"/>
                  <a:ext cx="649288" cy="296863"/>
                </a:xfrm>
                <a:custGeom>
                  <a:avLst/>
                  <a:gdLst>
                    <a:gd name="T0" fmla="*/ 5 w 232"/>
                    <a:gd name="T1" fmla="*/ 106 h 106"/>
                    <a:gd name="T2" fmla="*/ 232 w 232"/>
                    <a:gd name="T3" fmla="*/ 9 h 106"/>
                    <a:gd name="T4" fmla="*/ 227 w 232"/>
                    <a:gd name="T5" fmla="*/ 0 h 106"/>
                    <a:gd name="T6" fmla="*/ 0 w 232"/>
                    <a:gd name="T7" fmla="*/ 96 h 106"/>
                    <a:gd name="T8" fmla="*/ 5 w 232"/>
                    <a:gd name="T9" fmla="*/ 106 h 106"/>
                  </a:gdLst>
                  <a:ahLst/>
                  <a:cxnLst>
                    <a:cxn ang="0">
                      <a:pos x="T0" y="T1"/>
                    </a:cxn>
                    <a:cxn ang="0">
                      <a:pos x="T2" y="T3"/>
                    </a:cxn>
                    <a:cxn ang="0">
                      <a:pos x="T4" y="T5"/>
                    </a:cxn>
                    <a:cxn ang="0">
                      <a:pos x="T6" y="T7"/>
                    </a:cxn>
                    <a:cxn ang="0">
                      <a:pos x="T8" y="T9"/>
                    </a:cxn>
                  </a:cxnLst>
                  <a:rect l="0" t="0" r="r" b="b"/>
                  <a:pathLst>
                    <a:path w="232" h="106">
                      <a:moveTo>
                        <a:pt x="5" y="106"/>
                      </a:moveTo>
                      <a:cubicBezTo>
                        <a:pt x="80" y="72"/>
                        <a:pt x="156" y="40"/>
                        <a:pt x="232" y="9"/>
                      </a:cubicBezTo>
                      <a:cubicBezTo>
                        <a:pt x="230" y="6"/>
                        <a:pt x="229" y="3"/>
                        <a:pt x="227" y="0"/>
                      </a:cubicBezTo>
                      <a:cubicBezTo>
                        <a:pt x="151" y="30"/>
                        <a:pt x="75" y="62"/>
                        <a:pt x="0" y="96"/>
                      </a:cubicBezTo>
                      <a:cubicBezTo>
                        <a:pt x="1" y="99"/>
                        <a:pt x="3" y="103"/>
                        <a:pt x="5" y="106"/>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7500" lnSpcReduction="20000"/>
                </a:bodyPr>
                <a:lstStyle/>
                <a:p>
                  <a:pPr algn="ctr"/>
                  <a:endParaRPr spc="100">
                    <a:latin typeface="思源黑体 Normal" panose="020B0400000000000000" charset="-122"/>
                    <a:ea typeface="思源黑体 Normal" panose="020B0400000000000000" charset="-122"/>
                  </a:endParaRPr>
                </a:p>
              </p:txBody>
            </p:sp>
            <p:sp>
              <p:nvSpPr>
                <p:cNvPr id="367" name="islîdé"/>
                <p:cNvSpPr/>
                <p:nvPr/>
              </p:nvSpPr>
              <p:spPr bwMode="auto">
                <a:xfrm>
                  <a:off x="5803901" y="4343400"/>
                  <a:ext cx="647700" cy="304800"/>
                </a:xfrm>
                <a:custGeom>
                  <a:avLst/>
                  <a:gdLst>
                    <a:gd name="T0" fmla="*/ 5 w 231"/>
                    <a:gd name="T1" fmla="*/ 109 h 109"/>
                    <a:gd name="T2" fmla="*/ 231 w 231"/>
                    <a:gd name="T3" fmla="*/ 9 h 109"/>
                    <a:gd name="T4" fmla="*/ 227 w 231"/>
                    <a:gd name="T5" fmla="*/ 0 h 109"/>
                    <a:gd name="T6" fmla="*/ 0 w 231"/>
                    <a:gd name="T7" fmla="*/ 99 h 109"/>
                    <a:gd name="T8" fmla="*/ 5 w 231"/>
                    <a:gd name="T9" fmla="*/ 109 h 109"/>
                  </a:gdLst>
                  <a:ahLst/>
                  <a:cxnLst>
                    <a:cxn ang="0">
                      <a:pos x="T0" y="T1"/>
                    </a:cxn>
                    <a:cxn ang="0">
                      <a:pos x="T2" y="T3"/>
                    </a:cxn>
                    <a:cxn ang="0">
                      <a:pos x="T4" y="T5"/>
                    </a:cxn>
                    <a:cxn ang="0">
                      <a:pos x="T6" y="T7"/>
                    </a:cxn>
                    <a:cxn ang="0">
                      <a:pos x="T8" y="T9"/>
                    </a:cxn>
                  </a:cxnLst>
                  <a:rect l="0" t="0" r="r" b="b"/>
                  <a:pathLst>
                    <a:path w="231" h="109">
                      <a:moveTo>
                        <a:pt x="5" y="109"/>
                      </a:moveTo>
                      <a:cubicBezTo>
                        <a:pt x="80" y="74"/>
                        <a:pt x="156" y="41"/>
                        <a:pt x="231" y="9"/>
                      </a:cubicBezTo>
                      <a:cubicBezTo>
                        <a:pt x="230" y="6"/>
                        <a:pt x="229" y="3"/>
                        <a:pt x="227" y="0"/>
                      </a:cubicBezTo>
                      <a:cubicBezTo>
                        <a:pt x="151" y="31"/>
                        <a:pt x="76" y="64"/>
                        <a:pt x="0" y="99"/>
                      </a:cubicBezTo>
                      <a:cubicBezTo>
                        <a:pt x="2" y="102"/>
                        <a:pt x="3" y="106"/>
                        <a:pt x="5" y="109"/>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5000" lnSpcReduction="20000"/>
                </a:bodyPr>
                <a:lstStyle/>
                <a:p>
                  <a:pPr algn="ctr"/>
                  <a:endParaRPr spc="100">
                    <a:latin typeface="思源黑体 Normal" panose="020B0400000000000000" charset="-122"/>
                    <a:ea typeface="思源黑体 Normal" panose="020B0400000000000000" charset="-122"/>
                  </a:endParaRPr>
                </a:p>
              </p:txBody>
            </p:sp>
            <p:sp>
              <p:nvSpPr>
                <p:cNvPr id="368" name="ïṡ1îdê"/>
                <p:cNvSpPr/>
                <p:nvPr/>
              </p:nvSpPr>
              <p:spPr bwMode="auto">
                <a:xfrm>
                  <a:off x="5857876" y="4446588"/>
                  <a:ext cx="644525" cy="317500"/>
                </a:xfrm>
                <a:custGeom>
                  <a:avLst/>
                  <a:gdLst>
                    <a:gd name="T0" fmla="*/ 4 w 230"/>
                    <a:gd name="T1" fmla="*/ 113 h 113"/>
                    <a:gd name="T2" fmla="*/ 230 w 230"/>
                    <a:gd name="T3" fmla="*/ 9 h 113"/>
                    <a:gd name="T4" fmla="*/ 226 w 230"/>
                    <a:gd name="T5" fmla="*/ 0 h 113"/>
                    <a:gd name="T6" fmla="*/ 0 w 230"/>
                    <a:gd name="T7" fmla="*/ 103 h 113"/>
                    <a:gd name="T8" fmla="*/ 4 w 230"/>
                    <a:gd name="T9" fmla="*/ 113 h 113"/>
                  </a:gdLst>
                  <a:ahLst/>
                  <a:cxnLst>
                    <a:cxn ang="0">
                      <a:pos x="T0" y="T1"/>
                    </a:cxn>
                    <a:cxn ang="0">
                      <a:pos x="T2" y="T3"/>
                    </a:cxn>
                    <a:cxn ang="0">
                      <a:pos x="T4" y="T5"/>
                    </a:cxn>
                    <a:cxn ang="0">
                      <a:pos x="T6" y="T7"/>
                    </a:cxn>
                    <a:cxn ang="0">
                      <a:pos x="T8" y="T9"/>
                    </a:cxn>
                  </a:cxnLst>
                  <a:rect l="0" t="0" r="r" b="b"/>
                  <a:pathLst>
                    <a:path w="230" h="113">
                      <a:moveTo>
                        <a:pt x="4" y="113"/>
                      </a:moveTo>
                      <a:cubicBezTo>
                        <a:pt x="79" y="77"/>
                        <a:pt x="154" y="42"/>
                        <a:pt x="230" y="9"/>
                      </a:cubicBezTo>
                      <a:cubicBezTo>
                        <a:pt x="229" y="6"/>
                        <a:pt x="227" y="3"/>
                        <a:pt x="226" y="0"/>
                      </a:cubicBezTo>
                      <a:cubicBezTo>
                        <a:pt x="150" y="32"/>
                        <a:pt x="75" y="67"/>
                        <a:pt x="0" y="103"/>
                      </a:cubicBezTo>
                      <a:cubicBezTo>
                        <a:pt x="1" y="106"/>
                        <a:pt x="3" y="110"/>
                        <a:pt x="4" y="113"/>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5000" lnSpcReduction="20000"/>
                </a:bodyPr>
                <a:lstStyle/>
                <a:p>
                  <a:pPr algn="ctr"/>
                  <a:endParaRPr spc="100">
                    <a:latin typeface="思源黑体 Normal" panose="020B0400000000000000" charset="-122"/>
                    <a:ea typeface="思源黑体 Normal" panose="020B0400000000000000" charset="-122"/>
                  </a:endParaRPr>
                </a:p>
              </p:txBody>
            </p:sp>
            <p:sp>
              <p:nvSpPr>
                <p:cNvPr id="369" name="ïSḻíďê"/>
                <p:cNvSpPr/>
                <p:nvPr/>
              </p:nvSpPr>
              <p:spPr bwMode="auto">
                <a:xfrm>
                  <a:off x="5908676" y="4551363"/>
                  <a:ext cx="644525" cy="327025"/>
                </a:xfrm>
                <a:custGeom>
                  <a:avLst/>
                  <a:gdLst>
                    <a:gd name="T0" fmla="*/ 4 w 230"/>
                    <a:gd name="T1" fmla="*/ 117 h 117"/>
                    <a:gd name="T2" fmla="*/ 230 w 230"/>
                    <a:gd name="T3" fmla="*/ 9 h 117"/>
                    <a:gd name="T4" fmla="*/ 225 w 230"/>
                    <a:gd name="T5" fmla="*/ 0 h 117"/>
                    <a:gd name="T6" fmla="*/ 0 w 230"/>
                    <a:gd name="T7" fmla="*/ 106 h 117"/>
                    <a:gd name="T8" fmla="*/ 4 w 230"/>
                    <a:gd name="T9" fmla="*/ 117 h 117"/>
                  </a:gdLst>
                  <a:ahLst/>
                  <a:cxnLst>
                    <a:cxn ang="0">
                      <a:pos x="T0" y="T1"/>
                    </a:cxn>
                    <a:cxn ang="0">
                      <a:pos x="T2" y="T3"/>
                    </a:cxn>
                    <a:cxn ang="0">
                      <a:pos x="T4" y="T5"/>
                    </a:cxn>
                    <a:cxn ang="0">
                      <a:pos x="T6" y="T7"/>
                    </a:cxn>
                    <a:cxn ang="0">
                      <a:pos x="T8" y="T9"/>
                    </a:cxn>
                  </a:cxnLst>
                  <a:rect l="0" t="0" r="r" b="b"/>
                  <a:pathLst>
                    <a:path w="230" h="117">
                      <a:moveTo>
                        <a:pt x="4" y="117"/>
                      </a:moveTo>
                      <a:cubicBezTo>
                        <a:pt x="79" y="79"/>
                        <a:pt x="154" y="43"/>
                        <a:pt x="230" y="9"/>
                      </a:cubicBezTo>
                      <a:cubicBezTo>
                        <a:pt x="228" y="6"/>
                        <a:pt x="227" y="3"/>
                        <a:pt x="225" y="0"/>
                      </a:cubicBezTo>
                      <a:cubicBezTo>
                        <a:pt x="150" y="34"/>
                        <a:pt x="75" y="69"/>
                        <a:pt x="0" y="106"/>
                      </a:cubicBezTo>
                      <a:cubicBezTo>
                        <a:pt x="1" y="110"/>
                        <a:pt x="3" y="113"/>
                        <a:pt x="4" y="117"/>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spc="100">
                    <a:latin typeface="思源黑体 Normal" panose="020B0400000000000000" charset="-122"/>
                    <a:ea typeface="思源黑体 Normal" panose="020B0400000000000000" charset="-122"/>
                  </a:endParaRPr>
                </a:p>
              </p:txBody>
            </p:sp>
            <p:sp>
              <p:nvSpPr>
                <p:cNvPr id="370" name="ïṧ1íḓe"/>
                <p:cNvSpPr/>
                <p:nvPr/>
              </p:nvSpPr>
              <p:spPr bwMode="auto">
                <a:xfrm>
                  <a:off x="6286501" y="4654550"/>
                  <a:ext cx="314325" cy="168275"/>
                </a:xfrm>
                <a:custGeom>
                  <a:avLst/>
                  <a:gdLst>
                    <a:gd name="T0" fmla="*/ 5 w 112"/>
                    <a:gd name="T1" fmla="*/ 60 h 60"/>
                    <a:gd name="T2" fmla="*/ 112 w 112"/>
                    <a:gd name="T3" fmla="*/ 9 h 60"/>
                    <a:gd name="T4" fmla="*/ 108 w 112"/>
                    <a:gd name="T5" fmla="*/ 0 h 60"/>
                    <a:gd name="T6" fmla="*/ 0 w 112"/>
                    <a:gd name="T7" fmla="*/ 51 h 60"/>
                    <a:gd name="T8" fmla="*/ 5 w 112"/>
                    <a:gd name="T9" fmla="*/ 60 h 60"/>
                  </a:gdLst>
                  <a:ahLst/>
                  <a:cxnLst>
                    <a:cxn ang="0">
                      <a:pos x="T0" y="T1"/>
                    </a:cxn>
                    <a:cxn ang="0">
                      <a:pos x="T2" y="T3"/>
                    </a:cxn>
                    <a:cxn ang="0">
                      <a:pos x="T4" y="T5"/>
                    </a:cxn>
                    <a:cxn ang="0">
                      <a:pos x="T6" y="T7"/>
                    </a:cxn>
                    <a:cxn ang="0">
                      <a:pos x="T8" y="T9"/>
                    </a:cxn>
                  </a:cxnLst>
                  <a:rect l="0" t="0" r="r" b="b"/>
                  <a:pathLst>
                    <a:path w="112" h="60">
                      <a:moveTo>
                        <a:pt x="5" y="60"/>
                      </a:moveTo>
                      <a:cubicBezTo>
                        <a:pt x="41" y="43"/>
                        <a:pt x="76" y="26"/>
                        <a:pt x="112" y="9"/>
                      </a:cubicBezTo>
                      <a:cubicBezTo>
                        <a:pt x="111" y="6"/>
                        <a:pt x="109" y="3"/>
                        <a:pt x="108" y="0"/>
                      </a:cubicBezTo>
                      <a:cubicBezTo>
                        <a:pt x="72" y="16"/>
                        <a:pt x="36" y="33"/>
                        <a:pt x="0" y="51"/>
                      </a:cubicBezTo>
                      <a:cubicBezTo>
                        <a:pt x="2" y="54"/>
                        <a:pt x="3" y="57"/>
                        <a:pt x="5" y="60"/>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71" name="íṩḻîḓè"/>
                <p:cNvSpPr/>
                <p:nvPr/>
              </p:nvSpPr>
              <p:spPr bwMode="auto">
                <a:xfrm>
                  <a:off x="6337301" y="4754563"/>
                  <a:ext cx="314325" cy="174625"/>
                </a:xfrm>
                <a:custGeom>
                  <a:avLst/>
                  <a:gdLst>
                    <a:gd name="T0" fmla="*/ 5 w 112"/>
                    <a:gd name="T1" fmla="*/ 62 h 62"/>
                    <a:gd name="T2" fmla="*/ 112 w 112"/>
                    <a:gd name="T3" fmla="*/ 9 h 62"/>
                    <a:gd name="T4" fmla="*/ 107 w 112"/>
                    <a:gd name="T5" fmla="*/ 0 h 62"/>
                    <a:gd name="T6" fmla="*/ 0 w 112"/>
                    <a:gd name="T7" fmla="*/ 53 h 62"/>
                    <a:gd name="T8" fmla="*/ 5 w 112"/>
                    <a:gd name="T9" fmla="*/ 62 h 62"/>
                  </a:gdLst>
                  <a:ahLst/>
                  <a:cxnLst>
                    <a:cxn ang="0">
                      <a:pos x="T0" y="T1"/>
                    </a:cxn>
                    <a:cxn ang="0">
                      <a:pos x="T2" y="T3"/>
                    </a:cxn>
                    <a:cxn ang="0">
                      <a:pos x="T4" y="T5"/>
                    </a:cxn>
                    <a:cxn ang="0">
                      <a:pos x="T6" y="T7"/>
                    </a:cxn>
                    <a:cxn ang="0">
                      <a:pos x="T8" y="T9"/>
                    </a:cxn>
                  </a:cxnLst>
                  <a:rect l="0" t="0" r="r" b="b"/>
                  <a:pathLst>
                    <a:path w="112" h="62">
                      <a:moveTo>
                        <a:pt x="5" y="62"/>
                      </a:moveTo>
                      <a:cubicBezTo>
                        <a:pt x="40" y="44"/>
                        <a:pt x="76" y="27"/>
                        <a:pt x="112" y="9"/>
                      </a:cubicBezTo>
                      <a:cubicBezTo>
                        <a:pt x="110" y="6"/>
                        <a:pt x="109" y="3"/>
                        <a:pt x="107" y="0"/>
                      </a:cubicBezTo>
                      <a:cubicBezTo>
                        <a:pt x="71" y="17"/>
                        <a:pt x="36" y="35"/>
                        <a:pt x="0" y="53"/>
                      </a:cubicBezTo>
                      <a:cubicBezTo>
                        <a:pt x="2" y="56"/>
                        <a:pt x="3" y="59"/>
                        <a:pt x="5" y="62"/>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72" name="iš1ïḑè"/>
                <p:cNvSpPr/>
                <p:nvPr/>
              </p:nvSpPr>
              <p:spPr bwMode="auto">
                <a:xfrm>
                  <a:off x="6388101" y="4856163"/>
                  <a:ext cx="311150" cy="179388"/>
                </a:xfrm>
                <a:custGeom>
                  <a:avLst/>
                  <a:gdLst>
                    <a:gd name="T0" fmla="*/ 4 w 111"/>
                    <a:gd name="T1" fmla="*/ 64 h 64"/>
                    <a:gd name="T2" fmla="*/ 111 w 111"/>
                    <a:gd name="T3" fmla="*/ 9 h 64"/>
                    <a:gd name="T4" fmla="*/ 107 w 111"/>
                    <a:gd name="T5" fmla="*/ 0 h 64"/>
                    <a:gd name="T6" fmla="*/ 0 w 111"/>
                    <a:gd name="T7" fmla="*/ 55 h 64"/>
                    <a:gd name="T8" fmla="*/ 4 w 111"/>
                    <a:gd name="T9" fmla="*/ 64 h 64"/>
                  </a:gdLst>
                  <a:ahLst/>
                  <a:cxnLst>
                    <a:cxn ang="0">
                      <a:pos x="T0" y="T1"/>
                    </a:cxn>
                    <a:cxn ang="0">
                      <a:pos x="T2" y="T3"/>
                    </a:cxn>
                    <a:cxn ang="0">
                      <a:pos x="T4" y="T5"/>
                    </a:cxn>
                    <a:cxn ang="0">
                      <a:pos x="T6" y="T7"/>
                    </a:cxn>
                    <a:cxn ang="0">
                      <a:pos x="T8" y="T9"/>
                    </a:cxn>
                  </a:cxnLst>
                  <a:rect l="0" t="0" r="r" b="b"/>
                  <a:pathLst>
                    <a:path w="111" h="64">
                      <a:moveTo>
                        <a:pt x="4" y="64"/>
                      </a:moveTo>
                      <a:cubicBezTo>
                        <a:pt x="40" y="45"/>
                        <a:pt x="75" y="27"/>
                        <a:pt x="111" y="9"/>
                      </a:cubicBezTo>
                      <a:cubicBezTo>
                        <a:pt x="110" y="6"/>
                        <a:pt x="108" y="3"/>
                        <a:pt x="107" y="0"/>
                      </a:cubicBezTo>
                      <a:cubicBezTo>
                        <a:pt x="71" y="18"/>
                        <a:pt x="35" y="36"/>
                        <a:pt x="0" y="55"/>
                      </a:cubicBezTo>
                      <a:cubicBezTo>
                        <a:pt x="1" y="58"/>
                        <a:pt x="3" y="61"/>
                        <a:pt x="4" y="64"/>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73" name="ï$ļîḑé"/>
                <p:cNvSpPr/>
                <p:nvPr/>
              </p:nvSpPr>
              <p:spPr bwMode="auto">
                <a:xfrm>
                  <a:off x="6435726" y="4956175"/>
                  <a:ext cx="311150" cy="182563"/>
                </a:xfrm>
                <a:custGeom>
                  <a:avLst/>
                  <a:gdLst>
                    <a:gd name="T0" fmla="*/ 5 w 111"/>
                    <a:gd name="T1" fmla="*/ 65 h 65"/>
                    <a:gd name="T2" fmla="*/ 111 w 111"/>
                    <a:gd name="T3" fmla="*/ 9 h 65"/>
                    <a:gd name="T4" fmla="*/ 107 w 111"/>
                    <a:gd name="T5" fmla="*/ 0 h 65"/>
                    <a:gd name="T6" fmla="*/ 0 w 111"/>
                    <a:gd name="T7" fmla="*/ 56 h 65"/>
                    <a:gd name="T8" fmla="*/ 5 w 111"/>
                    <a:gd name="T9" fmla="*/ 65 h 65"/>
                  </a:gdLst>
                  <a:ahLst/>
                  <a:cxnLst>
                    <a:cxn ang="0">
                      <a:pos x="T0" y="T1"/>
                    </a:cxn>
                    <a:cxn ang="0">
                      <a:pos x="T2" y="T3"/>
                    </a:cxn>
                    <a:cxn ang="0">
                      <a:pos x="T4" y="T5"/>
                    </a:cxn>
                    <a:cxn ang="0">
                      <a:pos x="T6" y="T7"/>
                    </a:cxn>
                    <a:cxn ang="0">
                      <a:pos x="T8" y="T9"/>
                    </a:cxn>
                  </a:cxnLst>
                  <a:rect l="0" t="0" r="r" b="b"/>
                  <a:pathLst>
                    <a:path w="111" h="65">
                      <a:moveTo>
                        <a:pt x="5" y="65"/>
                      </a:moveTo>
                      <a:cubicBezTo>
                        <a:pt x="40" y="46"/>
                        <a:pt x="76" y="28"/>
                        <a:pt x="111" y="9"/>
                      </a:cubicBezTo>
                      <a:cubicBezTo>
                        <a:pt x="110" y="6"/>
                        <a:pt x="109" y="3"/>
                        <a:pt x="107" y="0"/>
                      </a:cubicBezTo>
                      <a:cubicBezTo>
                        <a:pt x="71" y="18"/>
                        <a:pt x="36" y="37"/>
                        <a:pt x="0" y="56"/>
                      </a:cubicBezTo>
                      <a:cubicBezTo>
                        <a:pt x="2" y="59"/>
                        <a:pt x="3" y="62"/>
                        <a:pt x="5" y="65"/>
                      </a:cubicBezTo>
                      <a:close/>
                    </a:path>
                  </a:pathLst>
                </a:custGeom>
                <a:solidFill>
                  <a:srgbClr val="A4A8B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74" name="ïSliḋé"/>
                <p:cNvSpPr/>
                <p:nvPr/>
              </p:nvSpPr>
              <p:spPr bwMode="auto">
                <a:xfrm>
                  <a:off x="5957888" y="4819650"/>
                  <a:ext cx="444500" cy="501650"/>
                </a:xfrm>
                <a:custGeom>
                  <a:avLst/>
                  <a:gdLst>
                    <a:gd name="T0" fmla="*/ 59 w 158"/>
                    <a:gd name="T1" fmla="*/ 179 h 179"/>
                    <a:gd name="T2" fmla="*/ 158 w 158"/>
                    <a:gd name="T3" fmla="*/ 123 h 179"/>
                    <a:gd name="T4" fmla="*/ 101 w 158"/>
                    <a:gd name="T5" fmla="*/ 0 h 179"/>
                    <a:gd name="T6" fmla="*/ 0 w 158"/>
                    <a:gd name="T7" fmla="*/ 51 h 179"/>
                    <a:gd name="T8" fmla="*/ 59 w 158"/>
                    <a:gd name="T9" fmla="*/ 179 h 179"/>
                  </a:gdLst>
                  <a:ahLst/>
                  <a:cxnLst>
                    <a:cxn ang="0">
                      <a:pos x="T0" y="T1"/>
                    </a:cxn>
                    <a:cxn ang="0">
                      <a:pos x="T2" y="T3"/>
                    </a:cxn>
                    <a:cxn ang="0">
                      <a:pos x="T4" y="T5"/>
                    </a:cxn>
                    <a:cxn ang="0">
                      <a:pos x="T6" y="T7"/>
                    </a:cxn>
                    <a:cxn ang="0">
                      <a:pos x="T8" y="T9"/>
                    </a:cxn>
                  </a:cxnLst>
                  <a:rect l="0" t="0" r="r" b="b"/>
                  <a:pathLst>
                    <a:path w="158" h="179">
                      <a:moveTo>
                        <a:pt x="59" y="179"/>
                      </a:moveTo>
                      <a:cubicBezTo>
                        <a:pt x="92" y="160"/>
                        <a:pt x="125" y="142"/>
                        <a:pt x="158" y="123"/>
                      </a:cubicBezTo>
                      <a:cubicBezTo>
                        <a:pt x="139" y="83"/>
                        <a:pt x="120" y="42"/>
                        <a:pt x="101" y="0"/>
                      </a:cubicBezTo>
                      <a:cubicBezTo>
                        <a:pt x="67" y="16"/>
                        <a:pt x="33" y="33"/>
                        <a:pt x="0" y="51"/>
                      </a:cubicBezTo>
                      <a:cubicBezTo>
                        <a:pt x="20" y="94"/>
                        <a:pt x="39" y="137"/>
                        <a:pt x="59" y="179"/>
                      </a:cubicBezTo>
                      <a:close/>
                    </a:path>
                  </a:pathLst>
                </a:custGeom>
                <a:solidFill>
                  <a:srgbClr val="FF828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0000"/>
                </a:bodyPr>
                <a:lstStyle/>
                <a:p>
                  <a:pPr algn="ctr"/>
                  <a:endParaRPr spc="100">
                    <a:latin typeface="思源黑体 Normal" panose="020B0400000000000000" charset="-122"/>
                    <a:ea typeface="思源黑体 Normal" panose="020B0400000000000000" charset="-122"/>
                  </a:endParaRPr>
                </a:p>
              </p:txBody>
            </p:sp>
            <p:sp>
              <p:nvSpPr>
                <p:cNvPr id="375" name="íSḷíḍe"/>
                <p:cNvSpPr/>
                <p:nvPr/>
              </p:nvSpPr>
              <p:spPr bwMode="auto">
                <a:xfrm>
                  <a:off x="4699001" y="2306638"/>
                  <a:ext cx="661988" cy="736600"/>
                </a:xfrm>
                <a:custGeom>
                  <a:avLst/>
                  <a:gdLst>
                    <a:gd name="T0" fmla="*/ 96 w 236"/>
                    <a:gd name="T1" fmla="*/ 0 h 263"/>
                    <a:gd name="T2" fmla="*/ 236 w 236"/>
                    <a:gd name="T3" fmla="*/ 241 h 263"/>
                    <a:gd name="T4" fmla="*/ 232 w 236"/>
                    <a:gd name="T5" fmla="*/ 263 h 263"/>
                    <a:gd name="T6" fmla="*/ 24 w 236"/>
                    <a:gd name="T7" fmla="*/ 4 h 263"/>
                  </a:gdLst>
                  <a:ahLst/>
                  <a:cxnLst>
                    <a:cxn ang="0">
                      <a:pos x="T0" y="T1"/>
                    </a:cxn>
                    <a:cxn ang="0">
                      <a:pos x="T2" y="T3"/>
                    </a:cxn>
                    <a:cxn ang="0">
                      <a:pos x="T4" y="T5"/>
                    </a:cxn>
                    <a:cxn ang="0">
                      <a:pos x="T6" y="T7"/>
                    </a:cxn>
                  </a:cxnLst>
                  <a:rect l="0" t="0" r="r" b="b"/>
                  <a:pathLst>
                    <a:path w="236" h="263">
                      <a:moveTo>
                        <a:pt x="96" y="0"/>
                      </a:moveTo>
                      <a:cubicBezTo>
                        <a:pt x="96" y="0"/>
                        <a:pt x="72" y="212"/>
                        <a:pt x="236" y="241"/>
                      </a:cubicBezTo>
                      <a:cubicBezTo>
                        <a:pt x="232" y="263"/>
                        <a:pt x="232" y="263"/>
                        <a:pt x="232" y="263"/>
                      </a:cubicBezTo>
                      <a:cubicBezTo>
                        <a:pt x="232" y="263"/>
                        <a:pt x="0" y="247"/>
                        <a:pt x="24" y="4"/>
                      </a:cubicBezTo>
                    </a:path>
                  </a:pathLst>
                </a:custGeom>
                <a:solidFill>
                  <a:srgbClr val="FDC20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76" name="ïşliḋé"/>
                <p:cNvSpPr/>
                <p:nvPr/>
              </p:nvSpPr>
              <p:spPr bwMode="auto">
                <a:xfrm>
                  <a:off x="4456113" y="3016250"/>
                  <a:ext cx="1390650" cy="1344613"/>
                </a:xfrm>
                <a:custGeom>
                  <a:avLst/>
                  <a:gdLst>
                    <a:gd name="T0" fmla="*/ 67 w 496"/>
                    <a:gd name="T1" fmla="*/ 0 h 480"/>
                    <a:gd name="T2" fmla="*/ 189 w 496"/>
                    <a:gd name="T3" fmla="*/ 141 h 480"/>
                    <a:gd name="T4" fmla="*/ 346 w 496"/>
                    <a:gd name="T5" fmla="*/ 255 h 480"/>
                    <a:gd name="T6" fmla="*/ 231 w 496"/>
                    <a:gd name="T7" fmla="*/ 460 h 480"/>
                    <a:gd name="T8" fmla="*/ 246 w 496"/>
                    <a:gd name="T9" fmla="*/ 480 h 480"/>
                    <a:gd name="T10" fmla="*/ 453 w 496"/>
                    <a:gd name="T11" fmla="*/ 141 h 480"/>
                    <a:gd name="T12" fmla="*/ 230 w 496"/>
                    <a:gd name="T13" fmla="*/ 38 h 480"/>
                    <a:gd name="T14" fmla="*/ 199 w 496"/>
                    <a:gd name="T15" fmla="*/ 0 h 480"/>
                    <a:gd name="T16" fmla="*/ 67 w 496"/>
                    <a:gd name="T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480">
                      <a:moveTo>
                        <a:pt x="67" y="0"/>
                      </a:moveTo>
                      <a:cubicBezTo>
                        <a:pt x="67" y="0"/>
                        <a:pt x="0" y="116"/>
                        <a:pt x="189" y="141"/>
                      </a:cubicBezTo>
                      <a:cubicBezTo>
                        <a:pt x="216" y="145"/>
                        <a:pt x="357" y="166"/>
                        <a:pt x="346" y="255"/>
                      </a:cubicBezTo>
                      <a:cubicBezTo>
                        <a:pt x="333" y="368"/>
                        <a:pt x="231" y="460"/>
                        <a:pt x="231" y="460"/>
                      </a:cubicBezTo>
                      <a:cubicBezTo>
                        <a:pt x="246" y="480"/>
                        <a:pt x="246" y="480"/>
                        <a:pt x="246" y="480"/>
                      </a:cubicBezTo>
                      <a:cubicBezTo>
                        <a:pt x="246" y="480"/>
                        <a:pt x="496" y="314"/>
                        <a:pt x="453" y="141"/>
                      </a:cubicBezTo>
                      <a:cubicBezTo>
                        <a:pt x="441" y="95"/>
                        <a:pt x="384" y="69"/>
                        <a:pt x="230" y="38"/>
                      </a:cubicBezTo>
                      <a:cubicBezTo>
                        <a:pt x="205" y="33"/>
                        <a:pt x="199" y="0"/>
                        <a:pt x="199" y="0"/>
                      </a:cubicBezTo>
                      <a:cubicBezTo>
                        <a:pt x="67" y="0"/>
                        <a:pt x="67" y="0"/>
                        <a:pt x="67" y="0"/>
                      </a:cubicBezTo>
                    </a:path>
                  </a:pathLst>
                </a:custGeom>
                <a:solidFill>
                  <a:srgbClr val="AB6D3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77" name="ïṩḷïḍe"/>
                <p:cNvSpPr/>
                <p:nvPr/>
              </p:nvSpPr>
              <p:spPr bwMode="auto">
                <a:xfrm>
                  <a:off x="4178301" y="2935288"/>
                  <a:ext cx="1455738" cy="1371600"/>
                </a:xfrm>
                <a:custGeom>
                  <a:avLst/>
                  <a:gdLst>
                    <a:gd name="T0" fmla="*/ 60 w 519"/>
                    <a:gd name="T1" fmla="*/ 29 h 490"/>
                    <a:gd name="T2" fmla="*/ 223 w 519"/>
                    <a:gd name="T3" fmla="*/ 33 h 490"/>
                    <a:gd name="T4" fmla="*/ 253 w 519"/>
                    <a:gd name="T5" fmla="*/ 64 h 490"/>
                    <a:gd name="T6" fmla="*/ 481 w 519"/>
                    <a:gd name="T7" fmla="*/ 181 h 490"/>
                    <a:gd name="T8" fmla="*/ 260 w 519"/>
                    <a:gd name="T9" fmla="*/ 490 h 490"/>
                    <a:gd name="T10" fmla="*/ 246 w 519"/>
                    <a:gd name="T11" fmla="*/ 468 h 490"/>
                    <a:gd name="T12" fmla="*/ 372 w 519"/>
                    <a:gd name="T13" fmla="*/ 283 h 490"/>
                    <a:gd name="T14" fmla="*/ 190 w 519"/>
                    <a:gd name="T15" fmla="*/ 182 h 490"/>
                    <a:gd name="T16" fmla="*/ 60 w 519"/>
                    <a:gd name="T17" fmla="*/ 29 h 490"/>
                    <a:gd name="T18" fmla="*/ 71 w 519"/>
                    <a:gd name="T19" fmla="*/ 0 h 490"/>
                    <a:gd name="T20" fmla="*/ 287 w 519"/>
                    <a:gd name="T21" fmla="*/ 0 h 490"/>
                    <a:gd name="T22" fmla="*/ 290 w 519"/>
                    <a:gd name="T23" fmla="*/ 33 h 490"/>
                    <a:gd name="T24" fmla="*/ 241 w 519"/>
                    <a:gd name="T25" fmla="*/ 5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9" h="490">
                      <a:moveTo>
                        <a:pt x="60" y="29"/>
                      </a:moveTo>
                      <a:cubicBezTo>
                        <a:pt x="223" y="33"/>
                        <a:pt x="223" y="33"/>
                        <a:pt x="223" y="33"/>
                      </a:cubicBezTo>
                      <a:cubicBezTo>
                        <a:pt x="223" y="33"/>
                        <a:pt x="228" y="59"/>
                        <a:pt x="253" y="64"/>
                      </a:cubicBezTo>
                      <a:cubicBezTo>
                        <a:pt x="406" y="95"/>
                        <a:pt x="472" y="144"/>
                        <a:pt x="481" y="181"/>
                      </a:cubicBezTo>
                      <a:cubicBezTo>
                        <a:pt x="519" y="349"/>
                        <a:pt x="260" y="490"/>
                        <a:pt x="260" y="490"/>
                      </a:cubicBezTo>
                      <a:cubicBezTo>
                        <a:pt x="246" y="468"/>
                        <a:pt x="246" y="468"/>
                        <a:pt x="246" y="468"/>
                      </a:cubicBezTo>
                      <a:cubicBezTo>
                        <a:pt x="246" y="468"/>
                        <a:pt x="339" y="393"/>
                        <a:pt x="372" y="283"/>
                      </a:cubicBezTo>
                      <a:cubicBezTo>
                        <a:pt x="400" y="187"/>
                        <a:pt x="254" y="187"/>
                        <a:pt x="190" y="182"/>
                      </a:cubicBezTo>
                      <a:cubicBezTo>
                        <a:pt x="0" y="167"/>
                        <a:pt x="60" y="29"/>
                        <a:pt x="60" y="29"/>
                      </a:cubicBezTo>
                      <a:cubicBezTo>
                        <a:pt x="71" y="0"/>
                        <a:pt x="71" y="0"/>
                        <a:pt x="71" y="0"/>
                      </a:cubicBezTo>
                      <a:cubicBezTo>
                        <a:pt x="287" y="0"/>
                        <a:pt x="287" y="0"/>
                        <a:pt x="287" y="0"/>
                      </a:cubicBezTo>
                      <a:cubicBezTo>
                        <a:pt x="290" y="33"/>
                        <a:pt x="290" y="33"/>
                        <a:pt x="290" y="33"/>
                      </a:cubicBezTo>
                      <a:cubicBezTo>
                        <a:pt x="290" y="33"/>
                        <a:pt x="237" y="29"/>
                        <a:pt x="241" y="59"/>
                      </a:cubicBezTo>
                    </a:path>
                  </a:pathLst>
                </a:custGeom>
                <a:solidFill>
                  <a:srgbClr val="CC83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78" name="î$ľíḍé"/>
                <p:cNvSpPr/>
                <p:nvPr/>
              </p:nvSpPr>
              <p:spPr bwMode="auto">
                <a:xfrm>
                  <a:off x="4822826" y="4244975"/>
                  <a:ext cx="201613" cy="223838"/>
                </a:xfrm>
                <a:custGeom>
                  <a:avLst/>
                  <a:gdLst>
                    <a:gd name="T0" fmla="*/ 16 w 72"/>
                    <a:gd name="T1" fmla="*/ 0 h 80"/>
                    <a:gd name="T2" fmla="*/ 9 w 72"/>
                    <a:gd name="T3" fmla="*/ 20 h 80"/>
                    <a:gd name="T4" fmla="*/ 65 w 72"/>
                    <a:gd name="T5" fmla="*/ 76 h 80"/>
                    <a:gd name="T6" fmla="*/ 16 w 72"/>
                    <a:gd name="T7" fmla="*/ 0 h 80"/>
                  </a:gdLst>
                  <a:ahLst/>
                  <a:cxnLst>
                    <a:cxn ang="0">
                      <a:pos x="T0" y="T1"/>
                    </a:cxn>
                    <a:cxn ang="0">
                      <a:pos x="T2" y="T3"/>
                    </a:cxn>
                    <a:cxn ang="0">
                      <a:pos x="T4" y="T5"/>
                    </a:cxn>
                    <a:cxn ang="0">
                      <a:pos x="T6" y="T7"/>
                    </a:cxn>
                  </a:cxnLst>
                  <a:rect l="0" t="0" r="r" b="b"/>
                  <a:pathLst>
                    <a:path w="72" h="80">
                      <a:moveTo>
                        <a:pt x="16" y="0"/>
                      </a:moveTo>
                      <a:cubicBezTo>
                        <a:pt x="16" y="0"/>
                        <a:pt x="0" y="3"/>
                        <a:pt x="9" y="20"/>
                      </a:cubicBezTo>
                      <a:cubicBezTo>
                        <a:pt x="18" y="36"/>
                        <a:pt x="58" y="80"/>
                        <a:pt x="65" y="76"/>
                      </a:cubicBezTo>
                      <a:cubicBezTo>
                        <a:pt x="72" y="73"/>
                        <a:pt x="16" y="0"/>
                        <a:pt x="16" y="0"/>
                      </a:cubicBezTo>
                      <a:close/>
                    </a:path>
                  </a:pathLst>
                </a:custGeom>
                <a:solidFill>
                  <a:srgbClr val="34373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79" name="iṡ1íḍê"/>
                <p:cNvSpPr/>
                <p:nvPr/>
              </p:nvSpPr>
              <p:spPr bwMode="auto">
                <a:xfrm>
                  <a:off x="5060951" y="4302125"/>
                  <a:ext cx="201613" cy="225425"/>
                </a:xfrm>
                <a:custGeom>
                  <a:avLst/>
                  <a:gdLst>
                    <a:gd name="T0" fmla="*/ 16 w 72"/>
                    <a:gd name="T1" fmla="*/ 0 h 81"/>
                    <a:gd name="T2" fmla="*/ 9 w 72"/>
                    <a:gd name="T3" fmla="*/ 20 h 81"/>
                    <a:gd name="T4" fmla="*/ 65 w 72"/>
                    <a:gd name="T5" fmla="*/ 77 h 81"/>
                    <a:gd name="T6" fmla="*/ 16 w 72"/>
                    <a:gd name="T7" fmla="*/ 0 h 81"/>
                  </a:gdLst>
                  <a:ahLst/>
                  <a:cxnLst>
                    <a:cxn ang="0">
                      <a:pos x="T0" y="T1"/>
                    </a:cxn>
                    <a:cxn ang="0">
                      <a:pos x="T2" y="T3"/>
                    </a:cxn>
                    <a:cxn ang="0">
                      <a:pos x="T4" y="T5"/>
                    </a:cxn>
                    <a:cxn ang="0">
                      <a:pos x="T6" y="T7"/>
                    </a:cxn>
                  </a:cxnLst>
                  <a:rect l="0" t="0" r="r" b="b"/>
                  <a:pathLst>
                    <a:path w="72" h="81">
                      <a:moveTo>
                        <a:pt x="16" y="0"/>
                      </a:moveTo>
                      <a:cubicBezTo>
                        <a:pt x="16" y="0"/>
                        <a:pt x="0" y="4"/>
                        <a:pt x="9" y="20"/>
                      </a:cubicBezTo>
                      <a:cubicBezTo>
                        <a:pt x="18" y="37"/>
                        <a:pt x="58" y="81"/>
                        <a:pt x="65" y="77"/>
                      </a:cubicBezTo>
                      <a:cubicBezTo>
                        <a:pt x="72" y="73"/>
                        <a:pt x="16" y="0"/>
                        <a:pt x="16" y="0"/>
                      </a:cubicBezTo>
                      <a:close/>
                    </a:path>
                  </a:pathLst>
                </a:custGeom>
                <a:solidFill>
                  <a:srgbClr val="34373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80" name="ïṡlídé"/>
                <p:cNvSpPr/>
                <p:nvPr/>
              </p:nvSpPr>
              <p:spPr bwMode="auto">
                <a:xfrm>
                  <a:off x="4276726" y="1927225"/>
                  <a:ext cx="754063" cy="1211263"/>
                </a:xfrm>
                <a:custGeom>
                  <a:avLst/>
                  <a:gdLst>
                    <a:gd name="T0" fmla="*/ 16 w 269"/>
                    <a:gd name="T1" fmla="*/ 433 h 433"/>
                    <a:gd name="T2" fmla="*/ 269 w 269"/>
                    <a:gd name="T3" fmla="*/ 412 h 433"/>
                    <a:gd name="T4" fmla="*/ 248 w 269"/>
                    <a:gd name="T5" fmla="*/ 144 h 433"/>
                    <a:gd name="T6" fmla="*/ 235 w 269"/>
                    <a:gd name="T7" fmla="*/ 73 h 433"/>
                    <a:gd name="T8" fmla="*/ 101 w 269"/>
                    <a:gd name="T9" fmla="*/ 43 h 433"/>
                    <a:gd name="T10" fmla="*/ 16 w 269"/>
                    <a:gd name="T11" fmla="*/ 433 h 433"/>
                  </a:gdLst>
                  <a:ahLst/>
                  <a:cxnLst>
                    <a:cxn ang="0">
                      <a:pos x="T0" y="T1"/>
                    </a:cxn>
                    <a:cxn ang="0">
                      <a:pos x="T2" y="T3"/>
                    </a:cxn>
                    <a:cxn ang="0">
                      <a:pos x="T4" y="T5"/>
                    </a:cxn>
                    <a:cxn ang="0">
                      <a:pos x="T6" y="T7"/>
                    </a:cxn>
                    <a:cxn ang="0">
                      <a:pos x="T8" y="T9"/>
                    </a:cxn>
                    <a:cxn ang="0">
                      <a:pos x="T10" y="T11"/>
                    </a:cxn>
                  </a:cxnLst>
                  <a:rect l="0" t="0" r="r" b="b"/>
                  <a:pathLst>
                    <a:path w="269" h="433">
                      <a:moveTo>
                        <a:pt x="16" y="433"/>
                      </a:moveTo>
                      <a:cubicBezTo>
                        <a:pt x="269" y="412"/>
                        <a:pt x="269" y="412"/>
                        <a:pt x="269" y="412"/>
                      </a:cubicBezTo>
                      <a:cubicBezTo>
                        <a:pt x="269" y="412"/>
                        <a:pt x="253" y="342"/>
                        <a:pt x="248" y="144"/>
                      </a:cubicBezTo>
                      <a:cubicBezTo>
                        <a:pt x="247" y="117"/>
                        <a:pt x="245" y="92"/>
                        <a:pt x="235" y="73"/>
                      </a:cubicBezTo>
                      <a:cubicBezTo>
                        <a:pt x="219" y="39"/>
                        <a:pt x="149" y="0"/>
                        <a:pt x="101" y="43"/>
                      </a:cubicBezTo>
                      <a:cubicBezTo>
                        <a:pt x="18" y="120"/>
                        <a:pt x="0" y="234"/>
                        <a:pt x="16" y="433"/>
                      </a:cubicBezTo>
                      <a:close/>
                    </a:path>
                  </a:pathLst>
                </a:custGeom>
                <a:solidFill>
                  <a:srgbClr val="FDC20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81" name="íŝľïďé"/>
                <p:cNvSpPr/>
                <p:nvPr/>
              </p:nvSpPr>
              <p:spPr bwMode="auto">
                <a:xfrm>
                  <a:off x="4662488" y="1119188"/>
                  <a:ext cx="660400" cy="1031875"/>
                </a:xfrm>
                <a:custGeom>
                  <a:avLst/>
                  <a:gdLst>
                    <a:gd name="T0" fmla="*/ 0 w 235"/>
                    <a:gd name="T1" fmla="*/ 330 h 368"/>
                    <a:gd name="T2" fmla="*/ 68 w 235"/>
                    <a:gd name="T3" fmla="*/ 354 h 368"/>
                    <a:gd name="T4" fmla="*/ 86 w 235"/>
                    <a:gd name="T5" fmla="*/ 285 h 368"/>
                    <a:gd name="T6" fmla="*/ 178 w 235"/>
                    <a:gd name="T7" fmla="*/ 305 h 368"/>
                    <a:gd name="T8" fmla="*/ 208 w 235"/>
                    <a:gd name="T9" fmla="*/ 224 h 368"/>
                    <a:gd name="T10" fmla="*/ 230 w 235"/>
                    <a:gd name="T11" fmla="*/ 230 h 368"/>
                    <a:gd name="T12" fmla="*/ 223 w 235"/>
                    <a:gd name="T13" fmla="*/ 97 h 368"/>
                    <a:gd name="T14" fmla="*/ 59 w 235"/>
                    <a:gd name="T15" fmla="*/ 125 h 368"/>
                    <a:gd name="T16" fmla="*/ 0 w 235"/>
                    <a:gd name="T17" fmla="*/ 33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368">
                      <a:moveTo>
                        <a:pt x="0" y="330"/>
                      </a:moveTo>
                      <a:cubicBezTo>
                        <a:pt x="0" y="330"/>
                        <a:pt x="17" y="368"/>
                        <a:pt x="68" y="354"/>
                      </a:cubicBezTo>
                      <a:cubicBezTo>
                        <a:pt x="86" y="285"/>
                        <a:pt x="86" y="285"/>
                        <a:pt x="86" y="285"/>
                      </a:cubicBezTo>
                      <a:cubicBezTo>
                        <a:pt x="86" y="285"/>
                        <a:pt x="142" y="312"/>
                        <a:pt x="178" y="305"/>
                      </a:cubicBezTo>
                      <a:cubicBezTo>
                        <a:pt x="200" y="300"/>
                        <a:pt x="208" y="224"/>
                        <a:pt x="208" y="224"/>
                      </a:cubicBezTo>
                      <a:cubicBezTo>
                        <a:pt x="230" y="230"/>
                        <a:pt x="230" y="230"/>
                        <a:pt x="230" y="230"/>
                      </a:cubicBezTo>
                      <a:cubicBezTo>
                        <a:pt x="230" y="230"/>
                        <a:pt x="235" y="131"/>
                        <a:pt x="223" y="97"/>
                      </a:cubicBezTo>
                      <a:cubicBezTo>
                        <a:pt x="203" y="42"/>
                        <a:pt x="109" y="0"/>
                        <a:pt x="59" y="125"/>
                      </a:cubicBezTo>
                      <a:cubicBezTo>
                        <a:pt x="12" y="240"/>
                        <a:pt x="0" y="330"/>
                        <a:pt x="0" y="330"/>
                      </a:cubicBezTo>
                      <a:close/>
                    </a:path>
                  </a:pathLst>
                </a:custGeom>
                <a:solidFill>
                  <a:srgbClr val="FFD7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82" name="išḻiḓe"/>
                <p:cNvSpPr/>
                <p:nvPr/>
              </p:nvSpPr>
              <p:spPr bwMode="auto">
                <a:xfrm>
                  <a:off x="4606926" y="1081088"/>
                  <a:ext cx="692150" cy="777875"/>
                </a:xfrm>
                <a:custGeom>
                  <a:avLst/>
                  <a:gdLst>
                    <a:gd name="T0" fmla="*/ 119 w 247"/>
                    <a:gd name="T1" fmla="*/ 194 h 278"/>
                    <a:gd name="T2" fmla="*/ 103 w 247"/>
                    <a:gd name="T3" fmla="*/ 195 h 278"/>
                    <a:gd name="T4" fmla="*/ 73 w 247"/>
                    <a:gd name="T5" fmla="*/ 171 h 278"/>
                    <a:gd name="T6" fmla="*/ 83 w 247"/>
                    <a:gd name="T7" fmla="*/ 200 h 278"/>
                    <a:gd name="T8" fmla="*/ 33 w 247"/>
                    <a:gd name="T9" fmla="*/ 278 h 278"/>
                    <a:gd name="T10" fmla="*/ 0 w 247"/>
                    <a:gd name="T11" fmla="*/ 152 h 278"/>
                    <a:gd name="T12" fmla="*/ 156 w 247"/>
                    <a:gd name="T13" fmla="*/ 13 h 278"/>
                    <a:gd name="T14" fmla="*/ 247 w 247"/>
                    <a:gd name="T15" fmla="*/ 127 h 278"/>
                    <a:gd name="T16" fmla="*/ 181 w 247"/>
                    <a:gd name="T17" fmla="*/ 103 h 278"/>
                    <a:gd name="T18" fmla="*/ 119 w 247"/>
                    <a:gd name="T19" fmla="*/ 137 h 278"/>
                    <a:gd name="T20" fmla="*/ 119 w 247"/>
                    <a:gd name="T21" fmla="*/ 19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278">
                      <a:moveTo>
                        <a:pt x="119" y="194"/>
                      </a:moveTo>
                      <a:cubicBezTo>
                        <a:pt x="103" y="195"/>
                        <a:pt x="103" y="195"/>
                        <a:pt x="103" y="195"/>
                      </a:cubicBezTo>
                      <a:cubicBezTo>
                        <a:pt x="103" y="195"/>
                        <a:pt x="96" y="157"/>
                        <a:pt x="73" y="171"/>
                      </a:cubicBezTo>
                      <a:cubicBezTo>
                        <a:pt x="61" y="179"/>
                        <a:pt x="63" y="202"/>
                        <a:pt x="83" y="200"/>
                      </a:cubicBezTo>
                      <a:cubicBezTo>
                        <a:pt x="83" y="200"/>
                        <a:pt x="47" y="267"/>
                        <a:pt x="33" y="278"/>
                      </a:cubicBezTo>
                      <a:cubicBezTo>
                        <a:pt x="33" y="278"/>
                        <a:pt x="0" y="216"/>
                        <a:pt x="0" y="152"/>
                      </a:cubicBezTo>
                      <a:cubicBezTo>
                        <a:pt x="0" y="51"/>
                        <a:pt x="82" y="0"/>
                        <a:pt x="156" y="13"/>
                      </a:cubicBezTo>
                      <a:cubicBezTo>
                        <a:pt x="237" y="27"/>
                        <a:pt x="247" y="127"/>
                        <a:pt x="247" y="127"/>
                      </a:cubicBezTo>
                      <a:cubicBezTo>
                        <a:pt x="247" y="127"/>
                        <a:pt x="203" y="138"/>
                        <a:pt x="181" y="103"/>
                      </a:cubicBezTo>
                      <a:cubicBezTo>
                        <a:pt x="166" y="79"/>
                        <a:pt x="122" y="74"/>
                        <a:pt x="119" y="137"/>
                      </a:cubicBezTo>
                      <a:cubicBezTo>
                        <a:pt x="117" y="166"/>
                        <a:pt x="119" y="194"/>
                        <a:pt x="119" y="194"/>
                      </a:cubicBezTo>
                      <a:close/>
                    </a:path>
                  </a:pathLst>
                </a:custGeom>
                <a:solidFill>
                  <a:srgbClr val="34373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83" name="ïSļiḋe"/>
                <p:cNvSpPr/>
                <p:nvPr/>
              </p:nvSpPr>
              <p:spPr bwMode="auto">
                <a:xfrm>
                  <a:off x="4241801" y="2341563"/>
                  <a:ext cx="771525" cy="730250"/>
                </a:xfrm>
                <a:custGeom>
                  <a:avLst/>
                  <a:gdLst>
                    <a:gd name="T0" fmla="*/ 135 w 275"/>
                    <a:gd name="T1" fmla="*/ 0 h 261"/>
                    <a:gd name="T2" fmla="*/ 275 w 275"/>
                    <a:gd name="T3" fmla="*/ 227 h 261"/>
                    <a:gd name="T4" fmla="*/ 275 w 275"/>
                    <a:gd name="T5" fmla="*/ 261 h 261"/>
                    <a:gd name="T6" fmla="*/ 67 w 275"/>
                    <a:gd name="T7" fmla="*/ 156 h 261"/>
                    <a:gd name="T8" fmla="*/ 59 w 275"/>
                    <a:gd name="T9" fmla="*/ 22 h 261"/>
                  </a:gdLst>
                  <a:ahLst/>
                  <a:cxnLst>
                    <a:cxn ang="0">
                      <a:pos x="T0" y="T1"/>
                    </a:cxn>
                    <a:cxn ang="0">
                      <a:pos x="T2" y="T3"/>
                    </a:cxn>
                    <a:cxn ang="0">
                      <a:pos x="T4" y="T5"/>
                    </a:cxn>
                    <a:cxn ang="0">
                      <a:pos x="T6" y="T7"/>
                    </a:cxn>
                    <a:cxn ang="0">
                      <a:pos x="T8" y="T9"/>
                    </a:cxn>
                  </a:cxnLst>
                  <a:rect l="0" t="0" r="r" b="b"/>
                  <a:pathLst>
                    <a:path w="275" h="261">
                      <a:moveTo>
                        <a:pt x="135" y="0"/>
                      </a:moveTo>
                      <a:cubicBezTo>
                        <a:pt x="135" y="0"/>
                        <a:pt x="0" y="170"/>
                        <a:pt x="275" y="227"/>
                      </a:cubicBezTo>
                      <a:cubicBezTo>
                        <a:pt x="275" y="261"/>
                        <a:pt x="275" y="261"/>
                        <a:pt x="275" y="261"/>
                      </a:cubicBezTo>
                      <a:cubicBezTo>
                        <a:pt x="67" y="156"/>
                        <a:pt x="67" y="156"/>
                        <a:pt x="67" y="156"/>
                      </a:cubicBezTo>
                      <a:cubicBezTo>
                        <a:pt x="59" y="22"/>
                        <a:pt x="59" y="22"/>
                        <a:pt x="59" y="22"/>
                      </a:cubicBezTo>
                    </a:path>
                  </a:pathLst>
                </a:custGeom>
                <a:solidFill>
                  <a:srgbClr val="DBA80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84" name="işḷiḋê"/>
                <p:cNvSpPr/>
                <p:nvPr/>
              </p:nvSpPr>
              <p:spPr bwMode="auto">
                <a:xfrm>
                  <a:off x="4313238" y="2870200"/>
                  <a:ext cx="673100" cy="268288"/>
                </a:xfrm>
                <a:custGeom>
                  <a:avLst/>
                  <a:gdLst>
                    <a:gd name="T0" fmla="*/ 0 w 424"/>
                    <a:gd name="T1" fmla="*/ 0 h 169"/>
                    <a:gd name="T2" fmla="*/ 5 w 424"/>
                    <a:gd name="T3" fmla="*/ 169 h 169"/>
                    <a:gd name="T4" fmla="*/ 192 w 424"/>
                    <a:gd name="T5" fmla="*/ 162 h 169"/>
                    <a:gd name="T6" fmla="*/ 424 w 424"/>
                    <a:gd name="T7" fmla="*/ 136 h 169"/>
                    <a:gd name="T8" fmla="*/ 0 w 424"/>
                    <a:gd name="T9" fmla="*/ 0 h 169"/>
                  </a:gdLst>
                  <a:ahLst/>
                  <a:cxnLst>
                    <a:cxn ang="0">
                      <a:pos x="T0" y="T1"/>
                    </a:cxn>
                    <a:cxn ang="0">
                      <a:pos x="T2" y="T3"/>
                    </a:cxn>
                    <a:cxn ang="0">
                      <a:pos x="T4" y="T5"/>
                    </a:cxn>
                    <a:cxn ang="0">
                      <a:pos x="T6" y="T7"/>
                    </a:cxn>
                    <a:cxn ang="0">
                      <a:pos x="T8" y="T9"/>
                    </a:cxn>
                  </a:cxnLst>
                  <a:rect l="0" t="0" r="r" b="b"/>
                  <a:pathLst>
                    <a:path w="424" h="169">
                      <a:moveTo>
                        <a:pt x="0" y="0"/>
                      </a:moveTo>
                      <a:lnTo>
                        <a:pt x="5" y="169"/>
                      </a:lnTo>
                      <a:lnTo>
                        <a:pt x="192" y="162"/>
                      </a:lnTo>
                      <a:lnTo>
                        <a:pt x="424" y="136"/>
                      </a:lnTo>
                      <a:lnTo>
                        <a:pt x="0" y="0"/>
                      </a:lnTo>
                      <a:close/>
                    </a:path>
                  </a:pathLst>
                </a:custGeom>
                <a:solidFill>
                  <a:srgbClr val="DBA80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85" name="ïṩľîḋê"/>
                <p:cNvSpPr/>
                <p:nvPr/>
              </p:nvSpPr>
              <p:spPr bwMode="auto">
                <a:xfrm>
                  <a:off x="4938713" y="2473325"/>
                  <a:ext cx="1168400" cy="771525"/>
                </a:xfrm>
                <a:custGeom>
                  <a:avLst/>
                  <a:gdLst>
                    <a:gd name="T0" fmla="*/ 14 w 417"/>
                    <a:gd name="T1" fmla="*/ 276 h 276"/>
                    <a:gd name="T2" fmla="*/ 0 w 417"/>
                    <a:gd name="T3" fmla="*/ 263 h 276"/>
                    <a:gd name="T4" fmla="*/ 14 w 417"/>
                    <a:gd name="T5" fmla="*/ 249 h 276"/>
                    <a:gd name="T6" fmla="*/ 294 w 417"/>
                    <a:gd name="T7" fmla="*/ 248 h 276"/>
                    <a:gd name="T8" fmla="*/ 388 w 417"/>
                    <a:gd name="T9" fmla="*/ 11 h 276"/>
                    <a:gd name="T10" fmla="*/ 405 w 417"/>
                    <a:gd name="T11" fmla="*/ 3 h 276"/>
                    <a:gd name="T12" fmla="*/ 414 w 417"/>
                    <a:gd name="T13" fmla="*/ 20 h 276"/>
                    <a:gd name="T14" fmla="*/ 314 w 417"/>
                    <a:gd name="T15" fmla="*/ 276 h 276"/>
                    <a:gd name="T16" fmla="*/ 14 w 417"/>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276">
                      <a:moveTo>
                        <a:pt x="14" y="276"/>
                      </a:moveTo>
                      <a:cubicBezTo>
                        <a:pt x="6" y="276"/>
                        <a:pt x="0" y="270"/>
                        <a:pt x="0" y="263"/>
                      </a:cubicBezTo>
                      <a:cubicBezTo>
                        <a:pt x="0" y="255"/>
                        <a:pt x="6" y="249"/>
                        <a:pt x="14" y="249"/>
                      </a:cubicBezTo>
                      <a:cubicBezTo>
                        <a:pt x="294" y="248"/>
                        <a:pt x="294" y="248"/>
                        <a:pt x="294" y="248"/>
                      </a:cubicBezTo>
                      <a:cubicBezTo>
                        <a:pt x="388" y="11"/>
                        <a:pt x="388" y="11"/>
                        <a:pt x="388" y="11"/>
                      </a:cubicBezTo>
                      <a:cubicBezTo>
                        <a:pt x="390" y="4"/>
                        <a:pt x="398" y="0"/>
                        <a:pt x="405" y="3"/>
                      </a:cubicBezTo>
                      <a:cubicBezTo>
                        <a:pt x="413" y="5"/>
                        <a:pt x="417" y="13"/>
                        <a:pt x="414" y="20"/>
                      </a:cubicBezTo>
                      <a:cubicBezTo>
                        <a:pt x="314" y="276"/>
                        <a:pt x="314" y="276"/>
                        <a:pt x="314" y="276"/>
                      </a:cubicBezTo>
                      <a:cubicBezTo>
                        <a:pt x="14" y="276"/>
                        <a:pt x="14" y="276"/>
                        <a:pt x="14" y="276"/>
                      </a:cubicBez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86" name="íṩliḋé"/>
                <p:cNvSpPr/>
                <p:nvPr/>
              </p:nvSpPr>
              <p:spPr bwMode="auto">
                <a:xfrm>
                  <a:off x="4222751" y="2035175"/>
                  <a:ext cx="981075" cy="1123950"/>
                </a:xfrm>
                <a:custGeom>
                  <a:avLst/>
                  <a:gdLst>
                    <a:gd name="T0" fmla="*/ 125 w 350"/>
                    <a:gd name="T1" fmla="*/ 0 h 401"/>
                    <a:gd name="T2" fmla="*/ 9 w 350"/>
                    <a:gd name="T3" fmla="*/ 223 h 401"/>
                    <a:gd name="T4" fmla="*/ 350 w 350"/>
                    <a:gd name="T5" fmla="*/ 377 h 401"/>
                    <a:gd name="T6" fmla="*/ 350 w 350"/>
                    <a:gd name="T7" fmla="*/ 354 h 401"/>
                    <a:gd name="T8" fmla="*/ 99 w 350"/>
                    <a:gd name="T9" fmla="*/ 233 h 401"/>
                    <a:gd name="T10" fmla="*/ 142 w 350"/>
                    <a:gd name="T11" fmla="*/ 109 h 401"/>
                    <a:gd name="T12" fmla="*/ 125 w 350"/>
                    <a:gd name="T13" fmla="*/ 0 h 401"/>
                  </a:gdLst>
                  <a:ahLst/>
                  <a:cxnLst>
                    <a:cxn ang="0">
                      <a:pos x="T0" y="T1"/>
                    </a:cxn>
                    <a:cxn ang="0">
                      <a:pos x="T2" y="T3"/>
                    </a:cxn>
                    <a:cxn ang="0">
                      <a:pos x="T4" y="T5"/>
                    </a:cxn>
                    <a:cxn ang="0">
                      <a:pos x="T6" y="T7"/>
                    </a:cxn>
                    <a:cxn ang="0">
                      <a:pos x="T8" y="T9"/>
                    </a:cxn>
                    <a:cxn ang="0">
                      <a:pos x="T10" y="T11"/>
                    </a:cxn>
                    <a:cxn ang="0">
                      <a:pos x="T12" y="T13"/>
                    </a:cxn>
                  </a:cxnLst>
                  <a:rect l="0" t="0" r="r" b="b"/>
                  <a:pathLst>
                    <a:path w="350" h="401">
                      <a:moveTo>
                        <a:pt x="125" y="0"/>
                      </a:moveTo>
                      <a:cubicBezTo>
                        <a:pt x="125" y="0"/>
                        <a:pt x="0" y="61"/>
                        <a:pt x="9" y="223"/>
                      </a:cubicBezTo>
                      <a:cubicBezTo>
                        <a:pt x="20" y="401"/>
                        <a:pt x="237" y="379"/>
                        <a:pt x="350" y="377"/>
                      </a:cubicBezTo>
                      <a:cubicBezTo>
                        <a:pt x="350" y="354"/>
                        <a:pt x="350" y="354"/>
                        <a:pt x="350" y="354"/>
                      </a:cubicBezTo>
                      <a:cubicBezTo>
                        <a:pt x="350" y="354"/>
                        <a:pt x="114" y="336"/>
                        <a:pt x="99" y="233"/>
                      </a:cubicBezTo>
                      <a:cubicBezTo>
                        <a:pt x="87" y="158"/>
                        <a:pt x="142" y="109"/>
                        <a:pt x="142" y="109"/>
                      </a:cubicBezTo>
                      <a:lnTo>
                        <a:pt x="125" y="0"/>
                      </a:lnTo>
                      <a:close/>
                    </a:path>
                  </a:pathLst>
                </a:custGeom>
                <a:solidFill>
                  <a:srgbClr val="FDC20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sp>
              <p:nvSpPr>
                <p:cNvPr id="387" name="îṧlîḋè"/>
                <p:cNvSpPr/>
                <p:nvPr/>
              </p:nvSpPr>
              <p:spPr bwMode="auto">
                <a:xfrm>
                  <a:off x="5203826" y="3027363"/>
                  <a:ext cx="244475" cy="131763"/>
                </a:xfrm>
                <a:custGeom>
                  <a:avLst/>
                  <a:gdLst>
                    <a:gd name="T0" fmla="*/ 0 w 87"/>
                    <a:gd name="T1" fmla="*/ 0 h 47"/>
                    <a:gd name="T2" fmla="*/ 52 w 87"/>
                    <a:gd name="T3" fmla="*/ 6 h 47"/>
                    <a:gd name="T4" fmla="*/ 83 w 87"/>
                    <a:gd name="T5" fmla="*/ 40 h 47"/>
                    <a:gd name="T6" fmla="*/ 61 w 87"/>
                    <a:gd name="T7" fmla="*/ 22 h 47"/>
                    <a:gd name="T8" fmla="*/ 68 w 87"/>
                    <a:gd name="T9" fmla="*/ 42 h 47"/>
                    <a:gd name="T10" fmla="*/ 52 w 87"/>
                    <a:gd name="T11" fmla="*/ 19 h 47"/>
                    <a:gd name="T12" fmla="*/ 57 w 87"/>
                    <a:gd name="T13" fmla="*/ 42 h 47"/>
                    <a:gd name="T14" fmla="*/ 49 w 87"/>
                    <a:gd name="T15" fmla="*/ 25 h 47"/>
                    <a:gd name="T16" fmla="*/ 34 w 87"/>
                    <a:gd name="T17" fmla="*/ 17 h 47"/>
                    <a:gd name="T18" fmla="*/ 0 w 87"/>
                    <a:gd name="T19" fmla="*/ 23 h 47"/>
                    <a:gd name="T20" fmla="*/ 0 w 87"/>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47">
                      <a:moveTo>
                        <a:pt x="0" y="0"/>
                      </a:moveTo>
                      <a:cubicBezTo>
                        <a:pt x="0" y="0"/>
                        <a:pt x="33" y="2"/>
                        <a:pt x="52" y="6"/>
                      </a:cubicBezTo>
                      <a:cubicBezTo>
                        <a:pt x="72" y="9"/>
                        <a:pt x="80" y="34"/>
                        <a:pt x="83" y="40"/>
                      </a:cubicBezTo>
                      <a:cubicBezTo>
                        <a:pt x="87" y="47"/>
                        <a:pt x="65" y="27"/>
                        <a:pt x="61" y="22"/>
                      </a:cubicBezTo>
                      <a:cubicBezTo>
                        <a:pt x="61" y="22"/>
                        <a:pt x="71" y="41"/>
                        <a:pt x="68" y="42"/>
                      </a:cubicBezTo>
                      <a:cubicBezTo>
                        <a:pt x="66" y="42"/>
                        <a:pt x="52" y="19"/>
                        <a:pt x="52" y="19"/>
                      </a:cubicBezTo>
                      <a:cubicBezTo>
                        <a:pt x="52" y="19"/>
                        <a:pt x="59" y="41"/>
                        <a:pt x="57" y="42"/>
                      </a:cubicBezTo>
                      <a:cubicBezTo>
                        <a:pt x="54" y="43"/>
                        <a:pt x="50" y="27"/>
                        <a:pt x="49" y="25"/>
                      </a:cubicBezTo>
                      <a:cubicBezTo>
                        <a:pt x="48" y="23"/>
                        <a:pt x="39" y="23"/>
                        <a:pt x="34" y="17"/>
                      </a:cubicBezTo>
                      <a:cubicBezTo>
                        <a:pt x="0" y="23"/>
                        <a:pt x="0" y="23"/>
                        <a:pt x="0" y="23"/>
                      </a:cubicBezTo>
                      <a:lnTo>
                        <a:pt x="0" y="0"/>
                      </a:lnTo>
                      <a:close/>
                    </a:path>
                  </a:pathLst>
                </a:custGeom>
                <a:solidFill>
                  <a:srgbClr val="FFD7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88" name="îsļïḍè"/>
                <p:cNvSpPr/>
                <p:nvPr/>
              </p:nvSpPr>
              <p:spPr bwMode="auto">
                <a:xfrm>
                  <a:off x="5349876" y="2982913"/>
                  <a:ext cx="230188" cy="169863"/>
                </a:xfrm>
                <a:custGeom>
                  <a:avLst/>
                  <a:gdLst>
                    <a:gd name="T0" fmla="*/ 4 w 82"/>
                    <a:gd name="T1" fmla="*/ 0 h 61"/>
                    <a:gd name="T2" fmla="*/ 55 w 82"/>
                    <a:gd name="T3" fmla="*/ 15 h 61"/>
                    <a:gd name="T4" fmla="*/ 79 w 82"/>
                    <a:gd name="T5" fmla="*/ 54 h 61"/>
                    <a:gd name="T6" fmla="*/ 61 w 82"/>
                    <a:gd name="T7" fmla="*/ 33 h 61"/>
                    <a:gd name="T8" fmla="*/ 64 w 82"/>
                    <a:gd name="T9" fmla="*/ 53 h 61"/>
                    <a:gd name="T10" fmla="*/ 53 w 82"/>
                    <a:gd name="T11" fmla="*/ 28 h 61"/>
                    <a:gd name="T12" fmla="*/ 53 w 82"/>
                    <a:gd name="T13" fmla="*/ 51 h 61"/>
                    <a:gd name="T14" fmla="*/ 48 w 82"/>
                    <a:gd name="T15" fmla="*/ 33 h 61"/>
                    <a:gd name="T16" fmla="*/ 35 w 82"/>
                    <a:gd name="T17" fmla="*/ 23 h 61"/>
                    <a:gd name="T18" fmla="*/ 0 w 82"/>
                    <a:gd name="T19" fmla="*/ 23 h 61"/>
                    <a:gd name="T20" fmla="*/ 4 w 82"/>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1">
                      <a:moveTo>
                        <a:pt x="4" y="0"/>
                      </a:moveTo>
                      <a:cubicBezTo>
                        <a:pt x="4" y="0"/>
                        <a:pt x="36" y="8"/>
                        <a:pt x="55" y="15"/>
                      </a:cubicBezTo>
                      <a:cubicBezTo>
                        <a:pt x="74" y="22"/>
                        <a:pt x="77" y="48"/>
                        <a:pt x="79" y="54"/>
                      </a:cubicBezTo>
                      <a:cubicBezTo>
                        <a:pt x="82" y="61"/>
                        <a:pt x="64" y="38"/>
                        <a:pt x="61" y="33"/>
                      </a:cubicBezTo>
                      <a:cubicBezTo>
                        <a:pt x="61" y="33"/>
                        <a:pt x="67" y="53"/>
                        <a:pt x="64" y="53"/>
                      </a:cubicBezTo>
                      <a:cubicBezTo>
                        <a:pt x="62" y="53"/>
                        <a:pt x="53" y="28"/>
                        <a:pt x="53" y="28"/>
                      </a:cubicBezTo>
                      <a:cubicBezTo>
                        <a:pt x="53" y="28"/>
                        <a:pt x="55" y="50"/>
                        <a:pt x="53" y="51"/>
                      </a:cubicBezTo>
                      <a:cubicBezTo>
                        <a:pt x="50" y="52"/>
                        <a:pt x="49" y="36"/>
                        <a:pt x="48" y="33"/>
                      </a:cubicBezTo>
                      <a:cubicBezTo>
                        <a:pt x="48" y="31"/>
                        <a:pt x="39" y="30"/>
                        <a:pt x="35" y="23"/>
                      </a:cubicBezTo>
                      <a:cubicBezTo>
                        <a:pt x="0" y="23"/>
                        <a:pt x="0" y="23"/>
                        <a:pt x="0" y="23"/>
                      </a:cubicBezTo>
                      <a:lnTo>
                        <a:pt x="4" y="0"/>
                      </a:lnTo>
                      <a:close/>
                    </a:path>
                  </a:pathLst>
                </a:custGeom>
                <a:solidFill>
                  <a:srgbClr val="FFD7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89" name="iŝ1íde"/>
                <p:cNvSpPr/>
                <p:nvPr/>
              </p:nvSpPr>
              <p:spPr bwMode="auto">
                <a:xfrm>
                  <a:off x="5027613" y="3155950"/>
                  <a:ext cx="80963" cy="22225"/>
                </a:xfrm>
                <a:prstGeom prst="rect">
                  <a:avLst/>
                </a:prstGeom>
                <a:solidFill>
                  <a:srgbClr val="25272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90" name="ïṡľíďé"/>
                <p:cNvSpPr/>
                <p:nvPr/>
              </p:nvSpPr>
              <p:spPr bwMode="auto">
                <a:xfrm>
                  <a:off x="5129213" y="3155950"/>
                  <a:ext cx="77788" cy="22225"/>
                </a:xfrm>
                <a:prstGeom prst="rect">
                  <a:avLst/>
                </a:prstGeom>
                <a:solidFill>
                  <a:srgbClr val="25272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91" name="iṣḷiḓè"/>
                <p:cNvSpPr/>
                <p:nvPr/>
              </p:nvSpPr>
              <p:spPr bwMode="auto">
                <a:xfrm>
                  <a:off x="5226051" y="3155950"/>
                  <a:ext cx="82550" cy="22225"/>
                </a:xfrm>
                <a:prstGeom prst="rect">
                  <a:avLst/>
                </a:prstGeom>
                <a:solidFill>
                  <a:srgbClr val="25272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92" name="ïşḷïḍè"/>
                <p:cNvSpPr/>
                <p:nvPr/>
              </p:nvSpPr>
              <p:spPr bwMode="auto">
                <a:xfrm>
                  <a:off x="5327651" y="3155950"/>
                  <a:ext cx="79375" cy="22225"/>
                </a:xfrm>
                <a:prstGeom prst="rect">
                  <a:avLst/>
                </a:prstGeom>
                <a:solidFill>
                  <a:srgbClr val="25272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93" name="îṩļiḍe"/>
                <p:cNvSpPr/>
                <p:nvPr/>
              </p:nvSpPr>
              <p:spPr bwMode="auto">
                <a:xfrm>
                  <a:off x="5429251" y="3155950"/>
                  <a:ext cx="77788" cy="22225"/>
                </a:xfrm>
                <a:prstGeom prst="rect">
                  <a:avLst/>
                </a:prstGeom>
                <a:solidFill>
                  <a:srgbClr val="25272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94" name="íS1iḍè"/>
                <p:cNvSpPr/>
                <p:nvPr/>
              </p:nvSpPr>
              <p:spPr bwMode="auto">
                <a:xfrm>
                  <a:off x="5526088" y="3155950"/>
                  <a:ext cx="82550" cy="22225"/>
                </a:xfrm>
                <a:prstGeom prst="rect">
                  <a:avLst/>
                </a:prstGeom>
                <a:solidFill>
                  <a:srgbClr val="25272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sp>
              <p:nvSpPr>
                <p:cNvPr id="395" name="ïşlidê"/>
                <p:cNvSpPr/>
                <p:nvPr/>
              </p:nvSpPr>
              <p:spPr bwMode="auto">
                <a:xfrm>
                  <a:off x="5627688" y="3155950"/>
                  <a:ext cx="79375" cy="22225"/>
                </a:xfrm>
                <a:prstGeom prst="rect">
                  <a:avLst/>
                </a:prstGeom>
                <a:solidFill>
                  <a:srgbClr val="25272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spc="100">
                    <a:latin typeface="思源黑体 Normal" panose="020B0400000000000000" charset="-122"/>
                    <a:ea typeface="思源黑体 Normal" panose="020B0400000000000000" charset="-122"/>
                  </a:endParaRPr>
                </a:p>
              </p:txBody>
            </p:sp>
          </p:grpSp>
        </p:grpSp>
        <p:grpSp>
          <p:nvGrpSpPr>
            <p:cNvPr id="415" name="išḻïďè"/>
            <p:cNvGrpSpPr/>
            <p:nvPr/>
          </p:nvGrpSpPr>
          <p:grpSpPr>
            <a:xfrm rot="0">
              <a:off x="6555" y="2596"/>
              <a:ext cx="1150" cy="1150"/>
              <a:chOff x="4282553" y="1511757"/>
              <a:chExt cx="730204" cy="730204"/>
            </a:xfrm>
          </p:grpSpPr>
          <p:sp>
            <p:nvSpPr>
              <p:cNvPr id="398" name="i$ḻïḍé"/>
              <p:cNvSpPr/>
              <p:nvPr/>
            </p:nvSpPr>
            <p:spPr>
              <a:xfrm>
                <a:off x="4282553"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indent="-225425" algn="ctr" fontAlgn="base">
                  <a:lnSpc>
                    <a:spcPct val="110000"/>
                  </a:lnSpc>
                  <a:spcBef>
                    <a:spcPct val="0"/>
                  </a:spcBef>
                  <a:spcAft>
                    <a:spcPct val="0"/>
                  </a:spcAft>
                </a:pPr>
                <a:endParaRPr lang="en-US" spc="100" dirty="0">
                  <a:solidFill>
                    <a:schemeClr val="tx1"/>
                  </a:solidFill>
                  <a:latin typeface="思源黑体 Normal" panose="020B0400000000000000" charset="-122"/>
                  <a:ea typeface="思源黑体 Normal" panose="020B0400000000000000" charset="-122"/>
                </a:endParaRPr>
              </a:p>
            </p:txBody>
          </p:sp>
          <p:sp>
            <p:nvSpPr>
              <p:cNvPr id="399" name="îṣlídè"/>
              <p:cNvSpPr/>
              <p:nvPr/>
            </p:nvSpPr>
            <p:spPr>
              <a:xfrm>
                <a:off x="4515920" y="1649109"/>
                <a:ext cx="263470" cy="455500"/>
              </a:xfrm>
              <a:custGeom>
                <a:avLst/>
                <a:gdLst/>
                <a:ahLst/>
                <a:cxnLst>
                  <a:cxn ang="0">
                    <a:pos x="wd2" y="hd2"/>
                  </a:cxn>
                  <a:cxn ang="5400000">
                    <a:pos x="wd2" y="hd2"/>
                  </a:cxn>
                  <a:cxn ang="10800000">
                    <a:pos x="wd2" y="hd2"/>
                  </a:cxn>
                  <a:cxn ang="16200000">
                    <a:pos x="wd2" y="hd2"/>
                  </a:cxn>
                </a:cxnLst>
                <a:rect l="0" t="0" r="r" b="b"/>
                <a:pathLst>
                  <a:path w="21600" h="21600" extrusionOk="0">
                    <a:moveTo>
                      <a:pt x="10547" y="0"/>
                    </a:moveTo>
                    <a:cubicBezTo>
                      <a:pt x="9239" y="0"/>
                      <a:pt x="8126" y="269"/>
                      <a:pt x="7204" y="802"/>
                    </a:cubicBezTo>
                    <a:cubicBezTo>
                      <a:pt x="6284" y="1334"/>
                      <a:pt x="5831" y="1979"/>
                      <a:pt x="5831" y="2736"/>
                    </a:cubicBezTo>
                    <a:cubicBezTo>
                      <a:pt x="5831" y="3491"/>
                      <a:pt x="6284" y="4137"/>
                      <a:pt x="7204" y="4669"/>
                    </a:cubicBezTo>
                    <a:cubicBezTo>
                      <a:pt x="8126" y="5202"/>
                      <a:pt x="9241" y="5464"/>
                      <a:pt x="10547" y="5464"/>
                    </a:cubicBezTo>
                    <a:cubicBezTo>
                      <a:pt x="11854" y="5464"/>
                      <a:pt x="12969" y="5202"/>
                      <a:pt x="13890" y="4669"/>
                    </a:cubicBezTo>
                    <a:cubicBezTo>
                      <a:pt x="14810" y="4137"/>
                      <a:pt x="15277" y="3491"/>
                      <a:pt x="15277" y="2736"/>
                    </a:cubicBezTo>
                    <a:cubicBezTo>
                      <a:pt x="15277" y="1979"/>
                      <a:pt x="14810" y="1335"/>
                      <a:pt x="13890" y="802"/>
                    </a:cubicBezTo>
                    <a:cubicBezTo>
                      <a:pt x="12969" y="269"/>
                      <a:pt x="11854" y="0"/>
                      <a:pt x="10547" y="0"/>
                    </a:cubicBezTo>
                    <a:close/>
                    <a:moveTo>
                      <a:pt x="4056" y="5988"/>
                    </a:moveTo>
                    <a:cubicBezTo>
                      <a:pt x="2931" y="5988"/>
                      <a:pt x="1979" y="6215"/>
                      <a:pt x="1192" y="6670"/>
                    </a:cubicBezTo>
                    <a:cubicBezTo>
                      <a:pt x="406" y="7126"/>
                      <a:pt x="0" y="7684"/>
                      <a:pt x="0" y="8334"/>
                    </a:cubicBezTo>
                    <a:lnTo>
                      <a:pt x="0" y="13408"/>
                    </a:lnTo>
                    <a:cubicBezTo>
                      <a:pt x="0" y="13733"/>
                      <a:pt x="203" y="14005"/>
                      <a:pt x="596" y="14233"/>
                    </a:cubicBezTo>
                    <a:cubicBezTo>
                      <a:pt x="990" y="14460"/>
                      <a:pt x="1472" y="14577"/>
                      <a:pt x="2034" y="14577"/>
                    </a:cubicBezTo>
                    <a:cubicBezTo>
                      <a:pt x="2597" y="14577"/>
                      <a:pt x="3065" y="14460"/>
                      <a:pt x="3460" y="14233"/>
                    </a:cubicBezTo>
                    <a:cubicBezTo>
                      <a:pt x="3853" y="14005"/>
                      <a:pt x="4056" y="13733"/>
                      <a:pt x="4056" y="13408"/>
                    </a:cubicBezTo>
                    <a:lnTo>
                      <a:pt x="4056" y="9114"/>
                    </a:lnTo>
                    <a:lnTo>
                      <a:pt x="5403" y="9114"/>
                    </a:lnTo>
                    <a:lnTo>
                      <a:pt x="5403" y="20236"/>
                    </a:lnTo>
                    <a:cubicBezTo>
                      <a:pt x="5403" y="20610"/>
                      <a:pt x="5639" y="20935"/>
                      <a:pt x="6103" y="21203"/>
                    </a:cubicBezTo>
                    <a:cubicBezTo>
                      <a:pt x="6567" y="21471"/>
                      <a:pt x="7116" y="21600"/>
                      <a:pt x="7761" y="21600"/>
                    </a:cubicBezTo>
                    <a:cubicBezTo>
                      <a:pt x="8409" y="21600"/>
                      <a:pt x="8969" y="21471"/>
                      <a:pt x="9433" y="21203"/>
                    </a:cubicBezTo>
                    <a:cubicBezTo>
                      <a:pt x="9897" y="20935"/>
                      <a:pt x="10133" y="20610"/>
                      <a:pt x="10133" y="20236"/>
                    </a:cubicBezTo>
                    <a:lnTo>
                      <a:pt x="10133" y="14577"/>
                    </a:lnTo>
                    <a:lnTo>
                      <a:pt x="11480" y="14577"/>
                    </a:lnTo>
                    <a:lnTo>
                      <a:pt x="11480" y="20236"/>
                    </a:lnTo>
                    <a:cubicBezTo>
                      <a:pt x="11480" y="20610"/>
                      <a:pt x="11703" y="20935"/>
                      <a:pt x="12167" y="21203"/>
                    </a:cubicBezTo>
                    <a:cubicBezTo>
                      <a:pt x="12631" y="21471"/>
                      <a:pt x="13191" y="21600"/>
                      <a:pt x="13839" y="21600"/>
                    </a:cubicBezTo>
                    <a:cubicBezTo>
                      <a:pt x="14486" y="21600"/>
                      <a:pt x="15046" y="21471"/>
                      <a:pt x="15510" y="21203"/>
                    </a:cubicBezTo>
                    <a:cubicBezTo>
                      <a:pt x="15974" y="20934"/>
                      <a:pt x="16197" y="20610"/>
                      <a:pt x="16197" y="20236"/>
                    </a:cubicBezTo>
                    <a:lnTo>
                      <a:pt x="16197" y="9114"/>
                    </a:lnTo>
                    <a:lnTo>
                      <a:pt x="17544" y="9114"/>
                    </a:lnTo>
                    <a:lnTo>
                      <a:pt x="17544" y="13408"/>
                    </a:lnTo>
                    <a:cubicBezTo>
                      <a:pt x="17544" y="13733"/>
                      <a:pt x="17746" y="14005"/>
                      <a:pt x="18140" y="14233"/>
                    </a:cubicBezTo>
                    <a:cubicBezTo>
                      <a:pt x="18533" y="14460"/>
                      <a:pt x="19016" y="14577"/>
                      <a:pt x="19579" y="14577"/>
                    </a:cubicBezTo>
                    <a:cubicBezTo>
                      <a:pt x="20141" y="14577"/>
                      <a:pt x="20611" y="14460"/>
                      <a:pt x="21004" y="14233"/>
                    </a:cubicBezTo>
                    <a:cubicBezTo>
                      <a:pt x="21397" y="14005"/>
                      <a:pt x="21600" y="13733"/>
                      <a:pt x="21600" y="13408"/>
                    </a:cubicBezTo>
                    <a:lnTo>
                      <a:pt x="21600" y="8334"/>
                    </a:lnTo>
                    <a:cubicBezTo>
                      <a:pt x="21600" y="7684"/>
                      <a:pt x="21208" y="7126"/>
                      <a:pt x="20421" y="6670"/>
                    </a:cubicBezTo>
                    <a:cubicBezTo>
                      <a:pt x="19634" y="6216"/>
                      <a:pt x="18668" y="5988"/>
                      <a:pt x="17544" y="5988"/>
                    </a:cubicBezTo>
                    <a:lnTo>
                      <a:pt x="4056" y="5988"/>
                    </a:lnTo>
                    <a:close/>
                  </a:path>
                </a:pathLst>
              </a:custGeom>
              <a:solidFill>
                <a:schemeClr val="bg1"/>
              </a:solidFill>
              <a:ln w="12700">
                <a:miter lim="400000"/>
              </a:ln>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grpSp>
        <p:grpSp>
          <p:nvGrpSpPr>
            <p:cNvPr id="419" name="ïṧlîďè"/>
            <p:cNvGrpSpPr/>
            <p:nvPr/>
          </p:nvGrpSpPr>
          <p:grpSpPr>
            <a:xfrm rot="0">
              <a:off x="6555" y="8113"/>
              <a:ext cx="1150" cy="1150"/>
              <a:chOff x="4282553" y="1511757"/>
              <a:chExt cx="730204" cy="730204"/>
            </a:xfrm>
          </p:grpSpPr>
          <p:sp>
            <p:nvSpPr>
              <p:cNvPr id="420" name="íSlíḋê"/>
              <p:cNvSpPr/>
              <p:nvPr/>
            </p:nvSpPr>
            <p:spPr>
              <a:xfrm>
                <a:off x="4282553"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indent="-225425" algn="ctr" fontAlgn="base">
                  <a:lnSpc>
                    <a:spcPct val="110000"/>
                  </a:lnSpc>
                  <a:spcBef>
                    <a:spcPct val="0"/>
                  </a:spcBef>
                  <a:spcAft>
                    <a:spcPct val="0"/>
                  </a:spcAft>
                </a:pPr>
                <a:endParaRPr lang="en-US" spc="100" dirty="0">
                  <a:solidFill>
                    <a:schemeClr val="tx1"/>
                  </a:solidFill>
                  <a:latin typeface="思源黑体 Normal" panose="020B0400000000000000" charset="-122"/>
                  <a:ea typeface="思源黑体 Normal" panose="020B0400000000000000" charset="-122"/>
                </a:endParaRPr>
              </a:p>
            </p:txBody>
          </p:sp>
          <p:sp>
            <p:nvSpPr>
              <p:cNvPr id="421" name="ïṧḻîḓe"/>
              <p:cNvSpPr/>
              <p:nvPr/>
            </p:nvSpPr>
            <p:spPr>
              <a:xfrm>
                <a:off x="4515920" y="1649109"/>
                <a:ext cx="263470" cy="455500"/>
              </a:xfrm>
              <a:custGeom>
                <a:avLst/>
                <a:gdLst/>
                <a:ahLst/>
                <a:cxnLst>
                  <a:cxn ang="0">
                    <a:pos x="wd2" y="hd2"/>
                  </a:cxn>
                  <a:cxn ang="5400000">
                    <a:pos x="wd2" y="hd2"/>
                  </a:cxn>
                  <a:cxn ang="10800000">
                    <a:pos x="wd2" y="hd2"/>
                  </a:cxn>
                  <a:cxn ang="16200000">
                    <a:pos x="wd2" y="hd2"/>
                  </a:cxn>
                </a:cxnLst>
                <a:rect l="0" t="0" r="r" b="b"/>
                <a:pathLst>
                  <a:path w="21600" h="21600" extrusionOk="0">
                    <a:moveTo>
                      <a:pt x="10547" y="0"/>
                    </a:moveTo>
                    <a:cubicBezTo>
                      <a:pt x="9239" y="0"/>
                      <a:pt x="8126" y="269"/>
                      <a:pt x="7204" y="802"/>
                    </a:cubicBezTo>
                    <a:cubicBezTo>
                      <a:pt x="6284" y="1334"/>
                      <a:pt x="5831" y="1979"/>
                      <a:pt x="5831" y="2736"/>
                    </a:cubicBezTo>
                    <a:cubicBezTo>
                      <a:pt x="5831" y="3491"/>
                      <a:pt x="6284" y="4137"/>
                      <a:pt x="7204" y="4669"/>
                    </a:cubicBezTo>
                    <a:cubicBezTo>
                      <a:pt x="8126" y="5202"/>
                      <a:pt x="9241" y="5464"/>
                      <a:pt x="10547" y="5464"/>
                    </a:cubicBezTo>
                    <a:cubicBezTo>
                      <a:pt x="11854" y="5464"/>
                      <a:pt x="12969" y="5202"/>
                      <a:pt x="13890" y="4669"/>
                    </a:cubicBezTo>
                    <a:cubicBezTo>
                      <a:pt x="14810" y="4137"/>
                      <a:pt x="15277" y="3491"/>
                      <a:pt x="15277" y="2736"/>
                    </a:cubicBezTo>
                    <a:cubicBezTo>
                      <a:pt x="15277" y="1979"/>
                      <a:pt x="14810" y="1335"/>
                      <a:pt x="13890" y="802"/>
                    </a:cubicBezTo>
                    <a:cubicBezTo>
                      <a:pt x="12969" y="269"/>
                      <a:pt x="11854" y="0"/>
                      <a:pt x="10547" y="0"/>
                    </a:cubicBezTo>
                    <a:close/>
                    <a:moveTo>
                      <a:pt x="4056" y="5988"/>
                    </a:moveTo>
                    <a:cubicBezTo>
                      <a:pt x="2931" y="5988"/>
                      <a:pt x="1979" y="6215"/>
                      <a:pt x="1192" y="6670"/>
                    </a:cubicBezTo>
                    <a:cubicBezTo>
                      <a:pt x="406" y="7126"/>
                      <a:pt x="0" y="7684"/>
                      <a:pt x="0" y="8334"/>
                    </a:cubicBezTo>
                    <a:lnTo>
                      <a:pt x="0" y="13408"/>
                    </a:lnTo>
                    <a:cubicBezTo>
                      <a:pt x="0" y="13733"/>
                      <a:pt x="203" y="14005"/>
                      <a:pt x="596" y="14233"/>
                    </a:cubicBezTo>
                    <a:cubicBezTo>
                      <a:pt x="990" y="14460"/>
                      <a:pt x="1472" y="14577"/>
                      <a:pt x="2034" y="14577"/>
                    </a:cubicBezTo>
                    <a:cubicBezTo>
                      <a:pt x="2597" y="14577"/>
                      <a:pt x="3065" y="14460"/>
                      <a:pt x="3460" y="14233"/>
                    </a:cubicBezTo>
                    <a:cubicBezTo>
                      <a:pt x="3853" y="14005"/>
                      <a:pt x="4056" y="13733"/>
                      <a:pt x="4056" y="13408"/>
                    </a:cubicBezTo>
                    <a:lnTo>
                      <a:pt x="4056" y="9114"/>
                    </a:lnTo>
                    <a:lnTo>
                      <a:pt x="5403" y="9114"/>
                    </a:lnTo>
                    <a:lnTo>
                      <a:pt x="5403" y="20236"/>
                    </a:lnTo>
                    <a:cubicBezTo>
                      <a:pt x="5403" y="20610"/>
                      <a:pt x="5639" y="20935"/>
                      <a:pt x="6103" y="21203"/>
                    </a:cubicBezTo>
                    <a:cubicBezTo>
                      <a:pt x="6567" y="21471"/>
                      <a:pt x="7116" y="21600"/>
                      <a:pt x="7761" y="21600"/>
                    </a:cubicBezTo>
                    <a:cubicBezTo>
                      <a:pt x="8409" y="21600"/>
                      <a:pt x="8969" y="21471"/>
                      <a:pt x="9433" y="21203"/>
                    </a:cubicBezTo>
                    <a:cubicBezTo>
                      <a:pt x="9897" y="20935"/>
                      <a:pt x="10133" y="20610"/>
                      <a:pt x="10133" y="20236"/>
                    </a:cubicBezTo>
                    <a:lnTo>
                      <a:pt x="10133" y="14577"/>
                    </a:lnTo>
                    <a:lnTo>
                      <a:pt x="11480" y="14577"/>
                    </a:lnTo>
                    <a:lnTo>
                      <a:pt x="11480" y="20236"/>
                    </a:lnTo>
                    <a:cubicBezTo>
                      <a:pt x="11480" y="20610"/>
                      <a:pt x="11703" y="20935"/>
                      <a:pt x="12167" y="21203"/>
                    </a:cubicBezTo>
                    <a:cubicBezTo>
                      <a:pt x="12631" y="21471"/>
                      <a:pt x="13191" y="21600"/>
                      <a:pt x="13839" y="21600"/>
                    </a:cubicBezTo>
                    <a:cubicBezTo>
                      <a:pt x="14486" y="21600"/>
                      <a:pt x="15046" y="21471"/>
                      <a:pt x="15510" y="21203"/>
                    </a:cubicBezTo>
                    <a:cubicBezTo>
                      <a:pt x="15974" y="20934"/>
                      <a:pt x="16197" y="20610"/>
                      <a:pt x="16197" y="20236"/>
                    </a:cubicBezTo>
                    <a:lnTo>
                      <a:pt x="16197" y="9114"/>
                    </a:lnTo>
                    <a:lnTo>
                      <a:pt x="17544" y="9114"/>
                    </a:lnTo>
                    <a:lnTo>
                      <a:pt x="17544" y="13408"/>
                    </a:lnTo>
                    <a:cubicBezTo>
                      <a:pt x="17544" y="13733"/>
                      <a:pt x="17746" y="14005"/>
                      <a:pt x="18140" y="14233"/>
                    </a:cubicBezTo>
                    <a:cubicBezTo>
                      <a:pt x="18533" y="14460"/>
                      <a:pt x="19016" y="14577"/>
                      <a:pt x="19579" y="14577"/>
                    </a:cubicBezTo>
                    <a:cubicBezTo>
                      <a:pt x="20141" y="14577"/>
                      <a:pt x="20611" y="14460"/>
                      <a:pt x="21004" y="14233"/>
                    </a:cubicBezTo>
                    <a:cubicBezTo>
                      <a:pt x="21397" y="14005"/>
                      <a:pt x="21600" y="13733"/>
                      <a:pt x="21600" y="13408"/>
                    </a:cubicBezTo>
                    <a:lnTo>
                      <a:pt x="21600" y="8334"/>
                    </a:lnTo>
                    <a:cubicBezTo>
                      <a:pt x="21600" y="7684"/>
                      <a:pt x="21208" y="7126"/>
                      <a:pt x="20421" y="6670"/>
                    </a:cubicBezTo>
                    <a:cubicBezTo>
                      <a:pt x="19634" y="6216"/>
                      <a:pt x="18668" y="5988"/>
                      <a:pt x="17544" y="5988"/>
                    </a:cubicBezTo>
                    <a:lnTo>
                      <a:pt x="4056" y="5988"/>
                    </a:lnTo>
                    <a:close/>
                  </a:path>
                </a:pathLst>
              </a:custGeom>
              <a:solidFill>
                <a:schemeClr val="bg1"/>
              </a:solidFill>
              <a:ln w="12700">
                <a:miter lim="400000"/>
              </a:ln>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grpSp>
        <p:grpSp>
          <p:nvGrpSpPr>
            <p:cNvPr id="428" name="îṡḷide"/>
            <p:cNvGrpSpPr/>
            <p:nvPr/>
          </p:nvGrpSpPr>
          <p:grpSpPr>
            <a:xfrm rot="0">
              <a:off x="11488" y="2596"/>
              <a:ext cx="1150" cy="1150"/>
              <a:chOff x="4282553" y="1511757"/>
              <a:chExt cx="730204" cy="730204"/>
            </a:xfrm>
          </p:grpSpPr>
          <p:sp>
            <p:nvSpPr>
              <p:cNvPr id="429" name="i$ľîḍè"/>
              <p:cNvSpPr/>
              <p:nvPr/>
            </p:nvSpPr>
            <p:spPr>
              <a:xfrm>
                <a:off x="4282553"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indent="-225425" algn="ctr" fontAlgn="base">
                  <a:lnSpc>
                    <a:spcPct val="110000"/>
                  </a:lnSpc>
                  <a:spcBef>
                    <a:spcPct val="0"/>
                  </a:spcBef>
                  <a:spcAft>
                    <a:spcPct val="0"/>
                  </a:spcAft>
                </a:pPr>
                <a:endParaRPr lang="en-US" spc="100" dirty="0">
                  <a:solidFill>
                    <a:schemeClr val="tx1"/>
                  </a:solidFill>
                  <a:latin typeface="思源黑体 Normal" panose="020B0400000000000000" charset="-122"/>
                  <a:ea typeface="思源黑体 Normal" panose="020B0400000000000000" charset="-122"/>
                </a:endParaRPr>
              </a:p>
            </p:txBody>
          </p:sp>
          <p:sp>
            <p:nvSpPr>
              <p:cNvPr id="430" name="is1ïḋè"/>
              <p:cNvSpPr/>
              <p:nvPr/>
            </p:nvSpPr>
            <p:spPr>
              <a:xfrm>
                <a:off x="4515920" y="1649109"/>
                <a:ext cx="263470" cy="455500"/>
              </a:xfrm>
              <a:custGeom>
                <a:avLst/>
                <a:gdLst/>
                <a:ahLst/>
                <a:cxnLst>
                  <a:cxn ang="0">
                    <a:pos x="wd2" y="hd2"/>
                  </a:cxn>
                  <a:cxn ang="5400000">
                    <a:pos x="wd2" y="hd2"/>
                  </a:cxn>
                  <a:cxn ang="10800000">
                    <a:pos x="wd2" y="hd2"/>
                  </a:cxn>
                  <a:cxn ang="16200000">
                    <a:pos x="wd2" y="hd2"/>
                  </a:cxn>
                </a:cxnLst>
                <a:rect l="0" t="0" r="r" b="b"/>
                <a:pathLst>
                  <a:path w="21600" h="21600" extrusionOk="0">
                    <a:moveTo>
                      <a:pt x="10547" y="0"/>
                    </a:moveTo>
                    <a:cubicBezTo>
                      <a:pt x="9239" y="0"/>
                      <a:pt x="8126" y="269"/>
                      <a:pt x="7204" y="802"/>
                    </a:cubicBezTo>
                    <a:cubicBezTo>
                      <a:pt x="6284" y="1334"/>
                      <a:pt x="5831" y="1979"/>
                      <a:pt x="5831" y="2736"/>
                    </a:cubicBezTo>
                    <a:cubicBezTo>
                      <a:pt x="5831" y="3491"/>
                      <a:pt x="6284" y="4137"/>
                      <a:pt x="7204" y="4669"/>
                    </a:cubicBezTo>
                    <a:cubicBezTo>
                      <a:pt x="8126" y="5202"/>
                      <a:pt x="9241" y="5464"/>
                      <a:pt x="10547" y="5464"/>
                    </a:cubicBezTo>
                    <a:cubicBezTo>
                      <a:pt x="11854" y="5464"/>
                      <a:pt x="12969" y="5202"/>
                      <a:pt x="13890" y="4669"/>
                    </a:cubicBezTo>
                    <a:cubicBezTo>
                      <a:pt x="14810" y="4137"/>
                      <a:pt x="15277" y="3491"/>
                      <a:pt x="15277" y="2736"/>
                    </a:cubicBezTo>
                    <a:cubicBezTo>
                      <a:pt x="15277" y="1979"/>
                      <a:pt x="14810" y="1335"/>
                      <a:pt x="13890" y="802"/>
                    </a:cubicBezTo>
                    <a:cubicBezTo>
                      <a:pt x="12969" y="269"/>
                      <a:pt x="11854" y="0"/>
                      <a:pt x="10547" y="0"/>
                    </a:cubicBezTo>
                    <a:close/>
                    <a:moveTo>
                      <a:pt x="4056" y="5988"/>
                    </a:moveTo>
                    <a:cubicBezTo>
                      <a:pt x="2931" y="5988"/>
                      <a:pt x="1979" y="6215"/>
                      <a:pt x="1192" y="6670"/>
                    </a:cubicBezTo>
                    <a:cubicBezTo>
                      <a:pt x="406" y="7126"/>
                      <a:pt x="0" y="7684"/>
                      <a:pt x="0" y="8334"/>
                    </a:cubicBezTo>
                    <a:lnTo>
                      <a:pt x="0" y="13408"/>
                    </a:lnTo>
                    <a:cubicBezTo>
                      <a:pt x="0" y="13733"/>
                      <a:pt x="203" y="14005"/>
                      <a:pt x="596" y="14233"/>
                    </a:cubicBezTo>
                    <a:cubicBezTo>
                      <a:pt x="990" y="14460"/>
                      <a:pt x="1472" y="14577"/>
                      <a:pt x="2034" y="14577"/>
                    </a:cubicBezTo>
                    <a:cubicBezTo>
                      <a:pt x="2597" y="14577"/>
                      <a:pt x="3065" y="14460"/>
                      <a:pt x="3460" y="14233"/>
                    </a:cubicBezTo>
                    <a:cubicBezTo>
                      <a:pt x="3853" y="14005"/>
                      <a:pt x="4056" y="13733"/>
                      <a:pt x="4056" y="13408"/>
                    </a:cubicBezTo>
                    <a:lnTo>
                      <a:pt x="4056" y="9114"/>
                    </a:lnTo>
                    <a:lnTo>
                      <a:pt x="5403" y="9114"/>
                    </a:lnTo>
                    <a:lnTo>
                      <a:pt x="5403" y="20236"/>
                    </a:lnTo>
                    <a:cubicBezTo>
                      <a:pt x="5403" y="20610"/>
                      <a:pt x="5639" y="20935"/>
                      <a:pt x="6103" y="21203"/>
                    </a:cubicBezTo>
                    <a:cubicBezTo>
                      <a:pt x="6567" y="21471"/>
                      <a:pt x="7116" y="21600"/>
                      <a:pt x="7761" y="21600"/>
                    </a:cubicBezTo>
                    <a:cubicBezTo>
                      <a:pt x="8409" y="21600"/>
                      <a:pt x="8969" y="21471"/>
                      <a:pt x="9433" y="21203"/>
                    </a:cubicBezTo>
                    <a:cubicBezTo>
                      <a:pt x="9897" y="20935"/>
                      <a:pt x="10133" y="20610"/>
                      <a:pt x="10133" y="20236"/>
                    </a:cubicBezTo>
                    <a:lnTo>
                      <a:pt x="10133" y="14577"/>
                    </a:lnTo>
                    <a:lnTo>
                      <a:pt x="11480" y="14577"/>
                    </a:lnTo>
                    <a:lnTo>
                      <a:pt x="11480" y="20236"/>
                    </a:lnTo>
                    <a:cubicBezTo>
                      <a:pt x="11480" y="20610"/>
                      <a:pt x="11703" y="20935"/>
                      <a:pt x="12167" y="21203"/>
                    </a:cubicBezTo>
                    <a:cubicBezTo>
                      <a:pt x="12631" y="21471"/>
                      <a:pt x="13191" y="21600"/>
                      <a:pt x="13839" y="21600"/>
                    </a:cubicBezTo>
                    <a:cubicBezTo>
                      <a:pt x="14486" y="21600"/>
                      <a:pt x="15046" y="21471"/>
                      <a:pt x="15510" y="21203"/>
                    </a:cubicBezTo>
                    <a:cubicBezTo>
                      <a:pt x="15974" y="20934"/>
                      <a:pt x="16197" y="20610"/>
                      <a:pt x="16197" y="20236"/>
                    </a:cubicBezTo>
                    <a:lnTo>
                      <a:pt x="16197" y="9114"/>
                    </a:lnTo>
                    <a:lnTo>
                      <a:pt x="17544" y="9114"/>
                    </a:lnTo>
                    <a:lnTo>
                      <a:pt x="17544" y="13408"/>
                    </a:lnTo>
                    <a:cubicBezTo>
                      <a:pt x="17544" y="13733"/>
                      <a:pt x="17746" y="14005"/>
                      <a:pt x="18140" y="14233"/>
                    </a:cubicBezTo>
                    <a:cubicBezTo>
                      <a:pt x="18533" y="14460"/>
                      <a:pt x="19016" y="14577"/>
                      <a:pt x="19579" y="14577"/>
                    </a:cubicBezTo>
                    <a:cubicBezTo>
                      <a:pt x="20141" y="14577"/>
                      <a:pt x="20611" y="14460"/>
                      <a:pt x="21004" y="14233"/>
                    </a:cubicBezTo>
                    <a:cubicBezTo>
                      <a:pt x="21397" y="14005"/>
                      <a:pt x="21600" y="13733"/>
                      <a:pt x="21600" y="13408"/>
                    </a:cubicBezTo>
                    <a:lnTo>
                      <a:pt x="21600" y="8334"/>
                    </a:lnTo>
                    <a:cubicBezTo>
                      <a:pt x="21600" y="7684"/>
                      <a:pt x="21208" y="7126"/>
                      <a:pt x="20421" y="6670"/>
                    </a:cubicBezTo>
                    <a:cubicBezTo>
                      <a:pt x="19634" y="6216"/>
                      <a:pt x="18668" y="5988"/>
                      <a:pt x="17544" y="5988"/>
                    </a:cubicBezTo>
                    <a:lnTo>
                      <a:pt x="4056" y="5988"/>
                    </a:lnTo>
                    <a:close/>
                  </a:path>
                </a:pathLst>
              </a:custGeom>
              <a:solidFill>
                <a:schemeClr val="bg1"/>
              </a:solidFill>
              <a:ln w="12700">
                <a:miter lim="400000"/>
              </a:ln>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grpSp>
        <p:grpSp>
          <p:nvGrpSpPr>
            <p:cNvPr id="431" name="ïṥlîḑê"/>
            <p:cNvGrpSpPr/>
            <p:nvPr/>
          </p:nvGrpSpPr>
          <p:grpSpPr>
            <a:xfrm rot="0">
              <a:off x="11488" y="8113"/>
              <a:ext cx="1150" cy="1150"/>
              <a:chOff x="4282553" y="1511757"/>
              <a:chExt cx="730204" cy="730204"/>
            </a:xfrm>
          </p:grpSpPr>
          <p:sp>
            <p:nvSpPr>
              <p:cNvPr id="432" name="íṩľíḍè"/>
              <p:cNvSpPr/>
              <p:nvPr/>
            </p:nvSpPr>
            <p:spPr>
              <a:xfrm>
                <a:off x="4282553"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indent="-225425" algn="ctr" fontAlgn="base">
                  <a:lnSpc>
                    <a:spcPct val="110000"/>
                  </a:lnSpc>
                  <a:spcBef>
                    <a:spcPct val="0"/>
                  </a:spcBef>
                  <a:spcAft>
                    <a:spcPct val="0"/>
                  </a:spcAft>
                </a:pPr>
                <a:endParaRPr lang="en-US" spc="100" dirty="0">
                  <a:solidFill>
                    <a:schemeClr val="tx1"/>
                  </a:solidFill>
                  <a:latin typeface="思源黑体 Normal" panose="020B0400000000000000" charset="-122"/>
                  <a:ea typeface="思源黑体 Normal" panose="020B0400000000000000" charset="-122"/>
                </a:endParaRPr>
              </a:p>
            </p:txBody>
          </p:sp>
          <p:sp>
            <p:nvSpPr>
              <p:cNvPr id="433" name="íšľidé"/>
              <p:cNvSpPr/>
              <p:nvPr/>
            </p:nvSpPr>
            <p:spPr>
              <a:xfrm>
                <a:off x="4515920" y="1649109"/>
                <a:ext cx="263470" cy="455500"/>
              </a:xfrm>
              <a:custGeom>
                <a:avLst/>
                <a:gdLst/>
                <a:ahLst/>
                <a:cxnLst>
                  <a:cxn ang="0">
                    <a:pos x="wd2" y="hd2"/>
                  </a:cxn>
                  <a:cxn ang="5400000">
                    <a:pos x="wd2" y="hd2"/>
                  </a:cxn>
                  <a:cxn ang="10800000">
                    <a:pos x="wd2" y="hd2"/>
                  </a:cxn>
                  <a:cxn ang="16200000">
                    <a:pos x="wd2" y="hd2"/>
                  </a:cxn>
                </a:cxnLst>
                <a:rect l="0" t="0" r="r" b="b"/>
                <a:pathLst>
                  <a:path w="21600" h="21600" extrusionOk="0">
                    <a:moveTo>
                      <a:pt x="10547" y="0"/>
                    </a:moveTo>
                    <a:cubicBezTo>
                      <a:pt x="9239" y="0"/>
                      <a:pt x="8126" y="269"/>
                      <a:pt x="7204" y="802"/>
                    </a:cubicBezTo>
                    <a:cubicBezTo>
                      <a:pt x="6284" y="1334"/>
                      <a:pt x="5831" y="1979"/>
                      <a:pt x="5831" y="2736"/>
                    </a:cubicBezTo>
                    <a:cubicBezTo>
                      <a:pt x="5831" y="3491"/>
                      <a:pt x="6284" y="4137"/>
                      <a:pt x="7204" y="4669"/>
                    </a:cubicBezTo>
                    <a:cubicBezTo>
                      <a:pt x="8126" y="5202"/>
                      <a:pt x="9241" y="5464"/>
                      <a:pt x="10547" y="5464"/>
                    </a:cubicBezTo>
                    <a:cubicBezTo>
                      <a:pt x="11854" y="5464"/>
                      <a:pt x="12969" y="5202"/>
                      <a:pt x="13890" y="4669"/>
                    </a:cubicBezTo>
                    <a:cubicBezTo>
                      <a:pt x="14810" y="4137"/>
                      <a:pt x="15277" y="3491"/>
                      <a:pt x="15277" y="2736"/>
                    </a:cubicBezTo>
                    <a:cubicBezTo>
                      <a:pt x="15277" y="1979"/>
                      <a:pt x="14810" y="1335"/>
                      <a:pt x="13890" y="802"/>
                    </a:cubicBezTo>
                    <a:cubicBezTo>
                      <a:pt x="12969" y="269"/>
                      <a:pt x="11854" y="0"/>
                      <a:pt x="10547" y="0"/>
                    </a:cubicBezTo>
                    <a:close/>
                    <a:moveTo>
                      <a:pt x="4056" y="5988"/>
                    </a:moveTo>
                    <a:cubicBezTo>
                      <a:pt x="2931" y="5988"/>
                      <a:pt x="1979" y="6215"/>
                      <a:pt x="1192" y="6670"/>
                    </a:cubicBezTo>
                    <a:cubicBezTo>
                      <a:pt x="406" y="7126"/>
                      <a:pt x="0" y="7684"/>
                      <a:pt x="0" y="8334"/>
                    </a:cubicBezTo>
                    <a:lnTo>
                      <a:pt x="0" y="13408"/>
                    </a:lnTo>
                    <a:cubicBezTo>
                      <a:pt x="0" y="13733"/>
                      <a:pt x="203" y="14005"/>
                      <a:pt x="596" y="14233"/>
                    </a:cubicBezTo>
                    <a:cubicBezTo>
                      <a:pt x="990" y="14460"/>
                      <a:pt x="1472" y="14577"/>
                      <a:pt x="2034" y="14577"/>
                    </a:cubicBezTo>
                    <a:cubicBezTo>
                      <a:pt x="2597" y="14577"/>
                      <a:pt x="3065" y="14460"/>
                      <a:pt x="3460" y="14233"/>
                    </a:cubicBezTo>
                    <a:cubicBezTo>
                      <a:pt x="3853" y="14005"/>
                      <a:pt x="4056" y="13733"/>
                      <a:pt x="4056" y="13408"/>
                    </a:cubicBezTo>
                    <a:lnTo>
                      <a:pt x="4056" y="9114"/>
                    </a:lnTo>
                    <a:lnTo>
                      <a:pt x="5403" y="9114"/>
                    </a:lnTo>
                    <a:lnTo>
                      <a:pt x="5403" y="20236"/>
                    </a:lnTo>
                    <a:cubicBezTo>
                      <a:pt x="5403" y="20610"/>
                      <a:pt x="5639" y="20935"/>
                      <a:pt x="6103" y="21203"/>
                    </a:cubicBezTo>
                    <a:cubicBezTo>
                      <a:pt x="6567" y="21471"/>
                      <a:pt x="7116" y="21600"/>
                      <a:pt x="7761" y="21600"/>
                    </a:cubicBezTo>
                    <a:cubicBezTo>
                      <a:pt x="8409" y="21600"/>
                      <a:pt x="8969" y="21471"/>
                      <a:pt x="9433" y="21203"/>
                    </a:cubicBezTo>
                    <a:cubicBezTo>
                      <a:pt x="9897" y="20935"/>
                      <a:pt x="10133" y="20610"/>
                      <a:pt x="10133" y="20236"/>
                    </a:cubicBezTo>
                    <a:lnTo>
                      <a:pt x="10133" y="14577"/>
                    </a:lnTo>
                    <a:lnTo>
                      <a:pt x="11480" y="14577"/>
                    </a:lnTo>
                    <a:lnTo>
                      <a:pt x="11480" y="20236"/>
                    </a:lnTo>
                    <a:cubicBezTo>
                      <a:pt x="11480" y="20610"/>
                      <a:pt x="11703" y="20935"/>
                      <a:pt x="12167" y="21203"/>
                    </a:cubicBezTo>
                    <a:cubicBezTo>
                      <a:pt x="12631" y="21471"/>
                      <a:pt x="13191" y="21600"/>
                      <a:pt x="13839" y="21600"/>
                    </a:cubicBezTo>
                    <a:cubicBezTo>
                      <a:pt x="14486" y="21600"/>
                      <a:pt x="15046" y="21471"/>
                      <a:pt x="15510" y="21203"/>
                    </a:cubicBezTo>
                    <a:cubicBezTo>
                      <a:pt x="15974" y="20934"/>
                      <a:pt x="16197" y="20610"/>
                      <a:pt x="16197" y="20236"/>
                    </a:cubicBezTo>
                    <a:lnTo>
                      <a:pt x="16197" y="9114"/>
                    </a:lnTo>
                    <a:lnTo>
                      <a:pt x="17544" y="9114"/>
                    </a:lnTo>
                    <a:lnTo>
                      <a:pt x="17544" y="13408"/>
                    </a:lnTo>
                    <a:cubicBezTo>
                      <a:pt x="17544" y="13733"/>
                      <a:pt x="17746" y="14005"/>
                      <a:pt x="18140" y="14233"/>
                    </a:cubicBezTo>
                    <a:cubicBezTo>
                      <a:pt x="18533" y="14460"/>
                      <a:pt x="19016" y="14577"/>
                      <a:pt x="19579" y="14577"/>
                    </a:cubicBezTo>
                    <a:cubicBezTo>
                      <a:pt x="20141" y="14577"/>
                      <a:pt x="20611" y="14460"/>
                      <a:pt x="21004" y="14233"/>
                    </a:cubicBezTo>
                    <a:cubicBezTo>
                      <a:pt x="21397" y="14005"/>
                      <a:pt x="21600" y="13733"/>
                      <a:pt x="21600" y="13408"/>
                    </a:cubicBezTo>
                    <a:lnTo>
                      <a:pt x="21600" y="8334"/>
                    </a:lnTo>
                    <a:cubicBezTo>
                      <a:pt x="21600" y="7684"/>
                      <a:pt x="21208" y="7126"/>
                      <a:pt x="20421" y="6670"/>
                    </a:cubicBezTo>
                    <a:cubicBezTo>
                      <a:pt x="19634" y="6216"/>
                      <a:pt x="18668" y="5988"/>
                      <a:pt x="17544" y="5988"/>
                    </a:cubicBezTo>
                    <a:lnTo>
                      <a:pt x="4056" y="5988"/>
                    </a:lnTo>
                    <a:close/>
                  </a:path>
                </a:pathLst>
              </a:custGeom>
              <a:solidFill>
                <a:schemeClr val="bg1"/>
              </a:solidFill>
              <a:ln w="12700">
                <a:miter lim="400000"/>
              </a:ln>
            </p:spPr>
            <p:txBody>
              <a:bodyPr wrap="square" lIns="91440" tIns="45720" rIns="91440" bIns="45720" anchor="ctr">
                <a:normAutofit/>
              </a:bodyPr>
              <a:lstStyle/>
              <a:p>
                <a:pPr algn="ctr"/>
                <a:endParaRPr spc="100">
                  <a:latin typeface="思源黑体 Normal" panose="020B0400000000000000" charset="-122"/>
                  <a:ea typeface="思源黑体 Normal" panose="020B0400000000000000" charset="-122"/>
                </a:endParaRPr>
              </a:p>
            </p:txBody>
          </p:sp>
        </p:grpSp>
      </p:grpSp>
      <p:grpSp>
        <p:nvGrpSpPr>
          <p:cNvPr id="434" name="ïśḷíḓê"/>
          <p:cNvGrpSpPr/>
          <p:nvPr/>
        </p:nvGrpSpPr>
        <p:grpSpPr>
          <a:xfrm rot="0">
            <a:off x="8353425" y="1739265"/>
            <a:ext cx="3282315" cy="1381760"/>
            <a:chOff x="669925" y="1758275"/>
            <a:chExt cx="3512946" cy="1381721"/>
          </a:xfrm>
        </p:grpSpPr>
        <p:sp>
          <p:nvSpPr>
            <p:cNvPr id="435" name="îṣliḋe"/>
            <p:cNvSpPr txBox="1"/>
            <p:nvPr/>
          </p:nvSpPr>
          <p:spPr>
            <a:xfrm>
              <a:off x="669925" y="2205302"/>
              <a:ext cx="3512946" cy="934694"/>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rPr>
                <a:t>一般能力</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rPr>
                <a:t>（</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rPr>
                <a:t>注意力、观察力、记忆力等</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rPr>
                <a:t>）；</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rPr>
                <a:t>专业技能</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rPr>
                <a:t>与</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rPr>
                <a:t>特殊能力</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rPr>
                <a:t>。</a:t>
              </a:r>
              <a:endParaRPr lang="zh-CN" altLang="en-US" sz="1600" spc="100" dirty="0">
                <a:solidFill>
                  <a:schemeClr val="tx1">
                    <a:lumMod val="85000"/>
                    <a:lumOff val="15000"/>
                  </a:schemeClr>
                </a:solidFill>
                <a:latin typeface="思源黑体 Normal" panose="020B0400000000000000" charset="-122"/>
                <a:ea typeface="思源黑体 Normal" panose="020B0400000000000000" charset="-122"/>
              </a:endParaRPr>
            </a:p>
          </p:txBody>
        </p:sp>
        <p:sp>
          <p:nvSpPr>
            <p:cNvPr id="436" name="išļïde"/>
            <p:cNvSpPr/>
            <p:nvPr/>
          </p:nvSpPr>
          <p:spPr>
            <a:xfrm>
              <a:off x="669925" y="1758275"/>
              <a:ext cx="3112651"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pc="100" dirty="0">
                  <a:latin typeface="思源黑体 Normal" panose="020B0400000000000000" charset="-122"/>
                  <a:ea typeface="思源黑体 Normal" panose="020B0400000000000000" charset="-122"/>
                </a:rPr>
                <a:t>能力因素</a:t>
              </a:r>
              <a:endParaRPr lang="en-US" altLang="zh-CN" spc="100" dirty="0">
                <a:latin typeface="思源黑体 Normal" panose="020B0400000000000000" charset="-122"/>
                <a:ea typeface="思源黑体 Normal" panose="020B0400000000000000" charset="-122"/>
              </a:endParaRPr>
            </a:p>
          </p:txBody>
        </p:sp>
      </p:grpSp>
      <p:grpSp>
        <p:nvGrpSpPr>
          <p:cNvPr id="437" name="ïSľíḓè"/>
          <p:cNvGrpSpPr/>
          <p:nvPr/>
        </p:nvGrpSpPr>
        <p:grpSpPr>
          <a:xfrm rot="0">
            <a:off x="8353425" y="4671060"/>
            <a:ext cx="3282950" cy="1381760"/>
            <a:chOff x="669925" y="1758275"/>
            <a:chExt cx="3513626" cy="1381721"/>
          </a:xfrm>
        </p:grpSpPr>
        <p:sp>
          <p:nvSpPr>
            <p:cNvPr id="438" name="íśľîḓé"/>
            <p:cNvSpPr txBox="1"/>
            <p:nvPr/>
          </p:nvSpPr>
          <p:spPr>
            <a:xfrm>
              <a:off x="669925" y="2205302"/>
              <a:ext cx="3513626" cy="934694"/>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cs typeface="思源黑体 Normal" panose="020B0400000000000000" charset="-122"/>
                </a:rPr>
                <a:t>开朗、活泼？多疑、好问？深沉、严谨？沉着、果断……</a:t>
              </a:r>
              <a:endParaRPr lang="en-US" altLang="zh-CN" sz="1600" spc="100" dirty="0">
                <a:solidFill>
                  <a:schemeClr val="tx1">
                    <a:lumMod val="85000"/>
                    <a:lumOff val="15000"/>
                  </a:schemeClr>
                </a:solidFill>
                <a:latin typeface="思源黑体 Normal" panose="020B0400000000000000" charset="-122"/>
                <a:ea typeface="思源黑体 Normal" panose="020B0400000000000000" charset="-122"/>
                <a:cs typeface="思源黑体 Normal" panose="020B0400000000000000" charset="-122"/>
              </a:endParaRPr>
            </a:p>
          </p:txBody>
        </p:sp>
        <p:sp>
          <p:nvSpPr>
            <p:cNvPr id="439" name="iṣḷîḍe"/>
            <p:cNvSpPr/>
            <p:nvPr/>
          </p:nvSpPr>
          <p:spPr>
            <a:xfrm>
              <a:off x="669925" y="1758275"/>
              <a:ext cx="3112651"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pc="100" dirty="0">
                  <a:latin typeface="思源黑体 Normal" panose="020B0400000000000000" charset="-122"/>
                  <a:ea typeface="思源黑体 Normal" panose="020B0400000000000000" charset="-122"/>
                </a:rPr>
                <a:t>性格因素</a:t>
              </a:r>
              <a:endParaRPr lang="en-US" altLang="zh-CN" spc="100" dirty="0">
                <a:latin typeface="思源黑体 Normal" panose="020B0400000000000000" charset="-122"/>
                <a:ea typeface="思源黑体 Normal" panose="020B0400000000000000" charset="-122"/>
              </a:endParaRPr>
            </a:p>
          </p:txBody>
        </p:sp>
      </p:gr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1120140" y="445135"/>
            <a:ext cx="6097270" cy="460375"/>
          </a:xfrm>
          <a:prstGeom prst="rect">
            <a:avLst/>
          </a:prstGeom>
          <a:noFill/>
        </p:spPr>
        <p:txBody>
          <a:bodyPr wrap="square" rtlCol="0">
            <a:spAutoFit/>
            <a:scene3d>
              <a:camera prst="orthographicFront"/>
              <a:lightRig rig="threePt" dir="t"/>
            </a:scene3d>
            <a:sp3d contourW="12700"/>
          </a:bodyPr>
          <a:p>
            <a:r>
              <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rPr>
              <a:t>影响择业定位的客观因素</a:t>
            </a:r>
            <a:endParaRPr lang="zh-CN" altLang="en-US" sz="2400" b="1" spc="150" dirty="0">
              <a:solidFill>
                <a:schemeClr val="accent1"/>
              </a:solidFill>
              <a:uFillTx/>
              <a:latin typeface="思源黑体 Normal" panose="020B0400000000000000" charset="-122"/>
              <a:ea typeface="思源黑体 Normal" panose="020B0400000000000000" charset="-122"/>
              <a:sym typeface="Source Han Serif SC" panose="02020400000000000000" pitchFamily="18" charset="-122"/>
            </a:endParaRPr>
          </a:p>
        </p:txBody>
      </p:sp>
      <p:grpSp>
        <p:nvGrpSpPr>
          <p:cNvPr id="2" name="组合 1"/>
          <p:cNvGrpSpPr/>
          <p:nvPr/>
        </p:nvGrpSpPr>
        <p:grpSpPr>
          <a:xfrm flipH="1">
            <a:off x="492760" y="417830"/>
            <a:ext cx="570865" cy="586740"/>
            <a:chOff x="1294924" y="555070"/>
            <a:chExt cx="1416179" cy="1454804"/>
          </a:xfrm>
        </p:grpSpPr>
        <p:sp>
          <p:nvSpPr>
            <p:cNvPr id="3" name="椭圆 2"/>
            <p:cNvSpPr/>
            <p:nvPr/>
          </p:nvSpPr>
          <p:spPr>
            <a:xfrm>
              <a:off x="1414565" y="586853"/>
              <a:ext cx="1269242" cy="126924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Shape 23345"/>
            <p:cNvSpPr/>
            <p:nvPr/>
          </p:nvSpPr>
          <p:spPr>
            <a:xfrm>
              <a:off x="1294924" y="555070"/>
              <a:ext cx="1416179" cy="1454804"/>
            </a:xfrm>
            <a:custGeom>
              <a:avLst/>
              <a:gdLst/>
              <a:ahLst/>
              <a:cxnLst>
                <a:cxn ang="0">
                  <a:pos x="wd2" y="hd2"/>
                </a:cxn>
                <a:cxn ang="5400000">
                  <a:pos x="wd2" y="hd2"/>
                </a:cxn>
                <a:cxn ang="10800000">
                  <a:pos x="wd2" y="hd2"/>
                </a:cxn>
                <a:cxn ang="16200000">
                  <a:pos x="wd2" y="hd2"/>
                </a:cxn>
              </a:cxnLst>
              <a:rect l="0" t="0" r="r" b="b"/>
              <a:pathLst>
                <a:path w="21600" h="21600" extrusionOk="0">
                  <a:moveTo>
                    <a:pt x="0" y="10131"/>
                  </a:moveTo>
                  <a:lnTo>
                    <a:pt x="7658" y="13189"/>
                  </a:lnTo>
                  <a:lnTo>
                    <a:pt x="21207" y="0"/>
                  </a:lnTo>
                  <a:lnTo>
                    <a:pt x="0" y="10131"/>
                  </a:lnTo>
                  <a:close/>
                  <a:moveTo>
                    <a:pt x="8149" y="14050"/>
                  </a:moveTo>
                  <a:lnTo>
                    <a:pt x="12175" y="21600"/>
                  </a:lnTo>
                  <a:lnTo>
                    <a:pt x="21600" y="478"/>
                  </a:lnTo>
                  <a:lnTo>
                    <a:pt x="8149" y="14050"/>
                  </a:lnTo>
                  <a:close/>
                </a:path>
              </a:pathLst>
            </a:custGeom>
            <a:solidFill>
              <a:srgbClr val="224A52"/>
            </a:solidFill>
            <a:ln w="12700">
              <a:miter lim="400000"/>
            </a:ln>
          </p:spPr>
          <p:txBody>
            <a:bodyPr lIns="22860" tIns="22860" rIns="22860" bIns="228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2100">
                  <a:latin typeface="Gill Sans"/>
                  <a:ea typeface="Gill Sans"/>
                  <a:cs typeface="Gill Sans"/>
                  <a:sym typeface="Gill Sans"/>
                </a:defRPr>
              </a:pPr>
              <a:endParaRPr sz="2800">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62" name="iṡ1ïḑè"/>
          <p:cNvGrpSpPr/>
          <p:nvPr/>
        </p:nvGrpSpPr>
        <p:grpSpPr>
          <a:xfrm rot="0">
            <a:off x="4298315" y="3362325"/>
            <a:ext cx="3587750" cy="3495675"/>
            <a:chOff x="3646280" y="1462760"/>
            <a:chExt cx="4899440" cy="4772940"/>
          </a:xfrm>
        </p:grpSpPr>
        <p:sp>
          <p:nvSpPr>
            <p:cNvPr id="71" name="íslïdê"/>
            <p:cNvSpPr/>
            <p:nvPr/>
          </p:nvSpPr>
          <p:spPr bwMode="auto">
            <a:xfrm flipH="1">
              <a:off x="6808676" y="3077327"/>
              <a:ext cx="1731445" cy="2418803"/>
            </a:xfrm>
            <a:custGeom>
              <a:avLst/>
              <a:gdLst>
                <a:gd name="T0" fmla="*/ 1738377 w 21180"/>
                <a:gd name="T1" fmla="*/ 2428202 h 21600"/>
                <a:gd name="T2" fmla="*/ 1738377 w 21180"/>
                <a:gd name="T3" fmla="*/ 2428202 h 21600"/>
                <a:gd name="T4" fmla="*/ 1738377 w 21180"/>
                <a:gd name="T5" fmla="*/ 2428202 h 21600"/>
                <a:gd name="T6" fmla="*/ 1738377 w 21180"/>
                <a:gd name="T7" fmla="*/ 24282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21600">
                  <a:moveTo>
                    <a:pt x="17423" y="21599"/>
                  </a:moveTo>
                  <a:cubicBezTo>
                    <a:pt x="17530" y="20851"/>
                    <a:pt x="17642" y="20103"/>
                    <a:pt x="17759" y="19356"/>
                  </a:cubicBezTo>
                  <a:cubicBezTo>
                    <a:pt x="17884" y="18557"/>
                    <a:pt x="18015" y="17758"/>
                    <a:pt x="18152" y="16960"/>
                  </a:cubicBezTo>
                  <a:cubicBezTo>
                    <a:pt x="19116" y="16169"/>
                    <a:pt x="19874" y="15258"/>
                    <a:pt x="20391" y="14269"/>
                  </a:cubicBezTo>
                  <a:cubicBezTo>
                    <a:pt x="20967" y="13168"/>
                    <a:pt x="21232" y="11994"/>
                    <a:pt x="21172" y="10817"/>
                  </a:cubicBezTo>
                  <a:lnTo>
                    <a:pt x="5234" y="10471"/>
                  </a:lnTo>
                  <a:cubicBezTo>
                    <a:pt x="5054" y="8592"/>
                    <a:pt x="5244" y="6719"/>
                    <a:pt x="5781" y="4898"/>
                  </a:cubicBezTo>
                  <a:cubicBezTo>
                    <a:pt x="6190" y="3510"/>
                    <a:pt x="6777" y="1958"/>
                    <a:pt x="5506" y="786"/>
                  </a:cubicBezTo>
                  <a:cubicBezTo>
                    <a:pt x="5012" y="331"/>
                    <a:pt x="4279" y="46"/>
                    <a:pt x="3486" y="0"/>
                  </a:cubicBezTo>
                  <a:cubicBezTo>
                    <a:pt x="3081" y="85"/>
                    <a:pt x="2715" y="249"/>
                    <a:pt x="2425" y="472"/>
                  </a:cubicBezTo>
                  <a:cubicBezTo>
                    <a:pt x="1370" y="1286"/>
                    <a:pt x="1558" y="2383"/>
                    <a:pt x="1507" y="3475"/>
                  </a:cubicBezTo>
                  <a:cubicBezTo>
                    <a:pt x="1461" y="4497"/>
                    <a:pt x="1100" y="5567"/>
                    <a:pt x="806" y="6586"/>
                  </a:cubicBezTo>
                  <a:cubicBezTo>
                    <a:pt x="208" y="8660"/>
                    <a:pt x="-367" y="10801"/>
                    <a:pt x="297" y="12903"/>
                  </a:cubicBezTo>
                  <a:cubicBezTo>
                    <a:pt x="827" y="14581"/>
                    <a:pt x="2126" y="16075"/>
                    <a:pt x="3983" y="17137"/>
                  </a:cubicBezTo>
                  <a:lnTo>
                    <a:pt x="2944" y="19951"/>
                  </a:lnTo>
                  <a:lnTo>
                    <a:pt x="17423" y="21599"/>
                  </a:lnTo>
                  <a:close/>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2" name="îş1iḋé"/>
            <p:cNvSpPr/>
            <p:nvPr/>
          </p:nvSpPr>
          <p:spPr bwMode="auto">
            <a:xfrm>
              <a:off x="3651880" y="3077327"/>
              <a:ext cx="1731444" cy="2418803"/>
            </a:xfrm>
            <a:custGeom>
              <a:avLst/>
              <a:gdLst>
                <a:gd name="T0" fmla="*/ 1738376 w 21180"/>
                <a:gd name="T1" fmla="*/ 2428202 h 21600"/>
                <a:gd name="T2" fmla="*/ 1738376 w 21180"/>
                <a:gd name="T3" fmla="*/ 2428202 h 21600"/>
                <a:gd name="T4" fmla="*/ 1738376 w 21180"/>
                <a:gd name="T5" fmla="*/ 2428202 h 21600"/>
                <a:gd name="T6" fmla="*/ 1738376 w 21180"/>
                <a:gd name="T7" fmla="*/ 24282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21600">
                  <a:moveTo>
                    <a:pt x="17423" y="21599"/>
                  </a:moveTo>
                  <a:cubicBezTo>
                    <a:pt x="17530" y="20851"/>
                    <a:pt x="17642" y="20103"/>
                    <a:pt x="17759" y="19356"/>
                  </a:cubicBezTo>
                  <a:cubicBezTo>
                    <a:pt x="17884" y="18557"/>
                    <a:pt x="18015" y="17758"/>
                    <a:pt x="18152" y="16960"/>
                  </a:cubicBezTo>
                  <a:cubicBezTo>
                    <a:pt x="19116" y="16169"/>
                    <a:pt x="19874" y="15258"/>
                    <a:pt x="20391" y="14269"/>
                  </a:cubicBezTo>
                  <a:cubicBezTo>
                    <a:pt x="20967" y="13168"/>
                    <a:pt x="21232" y="11994"/>
                    <a:pt x="21172" y="10817"/>
                  </a:cubicBezTo>
                  <a:lnTo>
                    <a:pt x="5234" y="10471"/>
                  </a:lnTo>
                  <a:cubicBezTo>
                    <a:pt x="5054" y="8592"/>
                    <a:pt x="5244" y="6719"/>
                    <a:pt x="5781" y="4898"/>
                  </a:cubicBezTo>
                  <a:cubicBezTo>
                    <a:pt x="6190" y="3510"/>
                    <a:pt x="6777" y="1958"/>
                    <a:pt x="5506" y="786"/>
                  </a:cubicBezTo>
                  <a:cubicBezTo>
                    <a:pt x="5012" y="331"/>
                    <a:pt x="4279" y="46"/>
                    <a:pt x="3486" y="0"/>
                  </a:cubicBezTo>
                  <a:cubicBezTo>
                    <a:pt x="3081" y="85"/>
                    <a:pt x="2715" y="249"/>
                    <a:pt x="2425" y="472"/>
                  </a:cubicBezTo>
                  <a:cubicBezTo>
                    <a:pt x="1370" y="1286"/>
                    <a:pt x="1558" y="2383"/>
                    <a:pt x="1507" y="3475"/>
                  </a:cubicBezTo>
                  <a:cubicBezTo>
                    <a:pt x="1461" y="4497"/>
                    <a:pt x="1100" y="5567"/>
                    <a:pt x="806" y="6586"/>
                  </a:cubicBezTo>
                  <a:cubicBezTo>
                    <a:pt x="208" y="8660"/>
                    <a:pt x="-367" y="10801"/>
                    <a:pt x="297" y="12903"/>
                  </a:cubicBezTo>
                  <a:cubicBezTo>
                    <a:pt x="827" y="14581"/>
                    <a:pt x="2126" y="16075"/>
                    <a:pt x="3983" y="17137"/>
                  </a:cubicBezTo>
                  <a:lnTo>
                    <a:pt x="2944" y="19951"/>
                  </a:lnTo>
                  <a:lnTo>
                    <a:pt x="17423" y="21599"/>
                  </a:lnTo>
                  <a:close/>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3" name="îṧļiḑé"/>
            <p:cNvSpPr/>
            <p:nvPr/>
          </p:nvSpPr>
          <p:spPr bwMode="auto">
            <a:xfrm rot="16200000">
              <a:off x="4647288" y="848068"/>
              <a:ext cx="2870837" cy="4100221"/>
            </a:xfrm>
            <a:custGeom>
              <a:avLst/>
              <a:gdLst>
                <a:gd name="T0" fmla="*/ 2881993 w 21600"/>
                <a:gd name="T1" fmla="*/ 4116637 h 21600"/>
                <a:gd name="T2" fmla="*/ 2881993 w 21600"/>
                <a:gd name="T3" fmla="*/ 4116637 h 21600"/>
                <a:gd name="T4" fmla="*/ 2881993 w 21600"/>
                <a:gd name="T5" fmla="*/ 4116637 h 21600"/>
                <a:gd name="T6" fmla="*/ 2881993 w 21600"/>
                <a:gd name="T7" fmla="*/ 41166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2" y="0"/>
                  </a:moveTo>
                  <a:lnTo>
                    <a:pt x="19988" y="0"/>
                  </a:lnTo>
                  <a:cubicBezTo>
                    <a:pt x="20878" y="0"/>
                    <a:pt x="21599" y="549"/>
                    <a:pt x="21599" y="1227"/>
                  </a:cubicBezTo>
                  <a:lnTo>
                    <a:pt x="21599" y="20372"/>
                  </a:lnTo>
                  <a:cubicBezTo>
                    <a:pt x="21599" y="21050"/>
                    <a:pt x="20878" y="21599"/>
                    <a:pt x="19988" y="21599"/>
                  </a:cubicBezTo>
                  <a:lnTo>
                    <a:pt x="1612" y="21599"/>
                  </a:lnTo>
                  <a:cubicBezTo>
                    <a:pt x="721" y="21599"/>
                    <a:pt x="0" y="21050"/>
                    <a:pt x="0" y="20372"/>
                  </a:cubicBezTo>
                  <a:lnTo>
                    <a:pt x="0" y="1227"/>
                  </a:lnTo>
                  <a:cubicBezTo>
                    <a:pt x="0" y="549"/>
                    <a:pt x="721" y="0"/>
                    <a:pt x="1612" y="0"/>
                  </a:cubicBezTo>
                  <a:cubicBezTo>
                    <a:pt x="1612" y="0"/>
                    <a:pt x="1612" y="0"/>
                    <a:pt x="1612" y="0"/>
                  </a:cubicBezTo>
                  <a:close/>
                </a:path>
              </a:pathLst>
            </a:custGeom>
            <a:solidFill>
              <a:schemeClr val="bg1">
                <a:lumMod val="95000"/>
              </a:schemeClr>
            </a:solidFill>
            <a:ln w="50800" cap="flat" cmpd="sng">
              <a:solidFill>
                <a:schemeClr val="bg1">
                  <a:lumMod val="65000"/>
                </a:schemeClr>
              </a:solidFill>
              <a:prstDash val="solid"/>
              <a:miter lim="0"/>
            </a:ln>
            <a:effec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4" name="ïṡlíďé"/>
            <p:cNvSpPr/>
            <p:nvPr/>
          </p:nvSpPr>
          <p:spPr bwMode="auto">
            <a:xfrm rot="16200000">
              <a:off x="7748228" y="2755466"/>
              <a:ext cx="177589" cy="176998"/>
            </a:xfrm>
            <a:custGeom>
              <a:avLst/>
              <a:gdLst>
                <a:gd name="T0" fmla="*/ 178279 w 21600"/>
                <a:gd name="T1" fmla="*/ 177708 h 21600"/>
                <a:gd name="T2" fmla="*/ 178279 w 21600"/>
                <a:gd name="T3" fmla="*/ 177708 h 21600"/>
                <a:gd name="T4" fmla="*/ 178279 w 21600"/>
                <a:gd name="T5" fmla="*/ 177708 h 21600"/>
                <a:gd name="T6" fmla="*/ 178279 w 21600"/>
                <a:gd name="T7" fmla="*/ 1777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16764" y="0"/>
                    <a:pt x="21600" y="4835"/>
                    <a:pt x="21600" y="10800"/>
                  </a:cubicBezTo>
                  <a:cubicBezTo>
                    <a:pt x="21600" y="16770"/>
                    <a:pt x="16764" y="21599"/>
                    <a:pt x="10800" y="21599"/>
                  </a:cubicBezTo>
                  <a:cubicBezTo>
                    <a:pt x="4829" y="21599"/>
                    <a:pt x="0" y="16770"/>
                    <a:pt x="0" y="10800"/>
                  </a:cubicBezTo>
                  <a:cubicBezTo>
                    <a:pt x="0" y="4835"/>
                    <a:pt x="4829" y="0"/>
                    <a:pt x="10800" y="0"/>
                  </a:cubicBezTo>
                  <a:cubicBezTo>
                    <a:pt x="10800" y="0"/>
                    <a:pt x="10800" y="0"/>
                    <a:pt x="10800" y="0"/>
                  </a:cubicBezTo>
                  <a:close/>
                </a:path>
              </a:pathLst>
            </a:custGeom>
            <a:noFill/>
            <a:ln w="25400" cap="flat" cmpd="sng">
              <a:solidFill>
                <a:schemeClr val="bg1">
                  <a:lumMod val="6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5" name="îṥľíḋê"/>
            <p:cNvSpPr/>
            <p:nvPr/>
          </p:nvSpPr>
          <p:spPr bwMode="auto">
            <a:xfrm rot="16200000">
              <a:off x="4235057" y="2815023"/>
              <a:ext cx="364171" cy="42707"/>
            </a:xfrm>
            <a:custGeom>
              <a:avLst/>
              <a:gdLst>
                <a:gd name="T0" fmla="*/ 365586 w 21600"/>
                <a:gd name="T1" fmla="*/ 42878 h 21600"/>
                <a:gd name="T2" fmla="*/ 365586 w 21600"/>
                <a:gd name="T3" fmla="*/ 42878 h 21600"/>
                <a:gd name="T4" fmla="*/ 365586 w 21600"/>
                <a:gd name="T5" fmla="*/ 42878 h 21600"/>
                <a:gd name="T6" fmla="*/ 365586 w 21600"/>
                <a:gd name="T7" fmla="*/ 4287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331" y="21599"/>
                  </a:moveTo>
                  <a:lnTo>
                    <a:pt x="7624" y="21599"/>
                  </a:lnTo>
                  <a:cubicBezTo>
                    <a:pt x="6922" y="21599"/>
                    <a:pt x="6351" y="16769"/>
                    <a:pt x="6351" y="10800"/>
                  </a:cubicBezTo>
                  <a:cubicBezTo>
                    <a:pt x="6351" y="4830"/>
                    <a:pt x="6922" y="0"/>
                    <a:pt x="7624" y="0"/>
                  </a:cubicBezTo>
                  <a:lnTo>
                    <a:pt x="20331" y="0"/>
                  </a:lnTo>
                  <a:cubicBezTo>
                    <a:pt x="21031" y="0"/>
                    <a:pt x="21600" y="4830"/>
                    <a:pt x="21600" y="10800"/>
                  </a:cubicBezTo>
                  <a:cubicBezTo>
                    <a:pt x="21600" y="16769"/>
                    <a:pt x="21031" y="21599"/>
                    <a:pt x="20331" y="21599"/>
                  </a:cubicBezTo>
                  <a:cubicBezTo>
                    <a:pt x="20331" y="21599"/>
                    <a:pt x="20331" y="21599"/>
                    <a:pt x="20331" y="21599"/>
                  </a:cubicBezTo>
                  <a:close/>
                  <a:moveTo>
                    <a:pt x="1270" y="21599"/>
                  </a:moveTo>
                  <a:cubicBezTo>
                    <a:pt x="568" y="21599"/>
                    <a:pt x="0" y="16769"/>
                    <a:pt x="0" y="10800"/>
                  </a:cubicBezTo>
                  <a:cubicBezTo>
                    <a:pt x="0" y="4830"/>
                    <a:pt x="568" y="0"/>
                    <a:pt x="1270" y="0"/>
                  </a:cubicBezTo>
                  <a:cubicBezTo>
                    <a:pt x="1973" y="0"/>
                    <a:pt x="2541" y="4830"/>
                    <a:pt x="2541" y="10800"/>
                  </a:cubicBezTo>
                  <a:cubicBezTo>
                    <a:pt x="2541" y="16769"/>
                    <a:pt x="1973" y="21599"/>
                    <a:pt x="1270" y="21599"/>
                  </a:cubicBezTo>
                  <a:cubicBezTo>
                    <a:pt x="1270" y="21599"/>
                    <a:pt x="1270" y="21599"/>
                    <a:pt x="1270" y="21599"/>
                  </a:cubicBezTo>
                  <a:close/>
                </a:path>
              </a:pathLst>
            </a:custGeom>
            <a:noFill/>
            <a:ln w="25400" cap="flat" cmpd="sng">
              <a:solidFill>
                <a:schemeClr val="bg1">
                  <a:lumMod val="6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6" name="i$ḷîḑê"/>
            <p:cNvSpPr/>
            <p:nvPr/>
          </p:nvSpPr>
          <p:spPr bwMode="auto">
            <a:xfrm>
              <a:off x="3646280" y="3077431"/>
              <a:ext cx="1049032" cy="2240738"/>
            </a:xfrm>
            <a:custGeom>
              <a:avLst/>
              <a:gdLst>
                <a:gd name="T0" fmla="*/ 1053181 w 20853"/>
                <a:gd name="T1" fmla="*/ 2249445 h 21600"/>
                <a:gd name="T2" fmla="*/ 1053181 w 20853"/>
                <a:gd name="T3" fmla="*/ 2249445 h 21600"/>
                <a:gd name="T4" fmla="*/ 1053181 w 20853"/>
                <a:gd name="T5" fmla="*/ 2249445 h 21600"/>
                <a:gd name="T6" fmla="*/ 1053181 w 20853"/>
                <a:gd name="T7" fmla="*/ 22494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4671" y="21599"/>
                  </a:moveTo>
                  <a:lnTo>
                    <a:pt x="6392" y="18502"/>
                  </a:lnTo>
                  <a:cubicBezTo>
                    <a:pt x="3097" y="17158"/>
                    <a:pt x="912" y="15283"/>
                    <a:pt x="239" y="13220"/>
                  </a:cubicBezTo>
                  <a:cubicBezTo>
                    <a:pt x="-332" y="11469"/>
                    <a:pt x="214" y="9708"/>
                    <a:pt x="888" y="7992"/>
                  </a:cubicBezTo>
                  <a:cubicBezTo>
                    <a:pt x="1197" y="7206"/>
                    <a:pt x="1536" y="6419"/>
                    <a:pt x="1820" y="5626"/>
                  </a:cubicBezTo>
                  <a:cubicBezTo>
                    <a:pt x="2114" y="4803"/>
                    <a:pt x="2349" y="3973"/>
                    <a:pt x="2522" y="3137"/>
                  </a:cubicBezTo>
                  <a:cubicBezTo>
                    <a:pt x="2402" y="2671"/>
                    <a:pt x="2445" y="2204"/>
                    <a:pt x="2640" y="1754"/>
                  </a:cubicBezTo>
                  <a:cubicBezTo>
                    <a:pt x="2854" y="1261"/>
                    <a:pt x="3260" y="773"/>
                    <a:pt x="4047" y="419"/>
                  </a:cubicBezTo>
                  <a:cubicBezTo>
                    <a:pt x="4521" y="205"/>
                    <a:pt x="5108" y="61"/>
                    <a:pt x="5742" y="0"/>
                  </a:cubicBezTo>
                  <a:cubicBezTo>
                    <a:pt x="7249" y="63"/>
                    <a:pt x="8583" y="481"/>
                    <a:pt x="9325" y="1110"/>
                  </a:cubicBezTo>
                  <a:cubicBezTo>
                    <a:pt x="9816" y="1526"/>
                    <a:pt x="10009" y="2007"/>
                    <a:pt x="10062" y="2493"/>
                  </a:cubicBezTo>
                  <a:cubicBezTo>
                    <a:pt x="10163" y="3422"/>
                    <a:pt x="9766" y="4333"/>
                    <a:pt x="9433" y="5234"/>
                  </a:cubicBezTo>
                  <a:cubicBezTo>
                    <a:pt x="9143" y="6018"/>
                    <a:pt x="8896" y="6807"/>
                    <a:pt x="8723" y="7602"/>
                  </a:cubicBezTo>
                  <a:cubicBezTo>
                    <a:pt x="8462" y="8803"/>
                    <a:pt x="8372" y="10013"/>
                    <a:pt x="8457" y="11225"/>
                  </a:cubicBezTo>
                  <a:cubicBezTo>
                    <a:pt x="9324" y="11185"/>
                    <a:pt x="10192" y="11188"/>
                    <a:pt x="11046" y="11233"/>
                  </a:cubicBezTo>
                  <a:cubicBezTo>
                    <a:pt x="11896" y="11277"/>
                    <a:pt x="12737" y="11363"/>
                    <a:pt x="13539" y="11512"/>
                  </a:cubicBezTo>
                  <a:cubicBezTo>
                    <a:pt x="15586" y="11894"/>
                    <a:pt x="17225" y="12654"/>
                    <a:pt x="18444" y="13559"/>
                  </a:cubicBezTo>
                  <a:cubicBezTo>
                    <a:pt x="20482" y="15072"/>
                    <a:pt x="21267" y="16902"/>
                    <a:pt x="20645" y="18684"/>
                  </a:cubicBezTo>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7" name="ïşľíďé"/>
            <p:cNvSpPr/>
            <p:nvPr/>
          </p:nvSpPr>
          <p:spPr bwMode="auto">
            <a:xfrm>
              <a:off x="3785972" y="3123494"/>
              <a:ext cx="149138" cy="272531"/>
            </a:xfrm>
            <a:custGeom>
              <a:avLst/>
              <a:gdLst>
                <a:gd name="T0" fmla="*/ 149727 w 20219"/>
                <a:gd name="T1" fmla="*/ 273591 h 21590"/>
                <a:gd name="T2" fmla="*/ 149727 w 20219"/>
                <a:gd name="T3" fmla="*/ 273591 h 21590"/>
                <a:gd name="T4" fmla="*/ 149727 w 20219"/>
                <a:gd name="T5" fmla="*/ 273591 h 21590"/>
                <a:gd name="T6" fmla="*/ 149727 w 20219"/>
                <a:gd name="T7" fmla="*/ 273591 h 21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19" h="21590">
                  <a:moveTo>
                    <a:pt x="531" y="21589"/>
                  </a:moveTo>
                  <a:cubicBezTo>
                    <a:pt x="-560" y="17165"/>
                    <a:pt x="33" y="12655"/>
                    <a:pt x="2270" y="8381"/>
                  </a:cubicBezTo>
                  <a:cubicBezTo>
                    <a:pt x="3833" y="5394"/>
                    <a:pt x="6178" y="2567"/>
                    <a:pt x="9224" y="0"/>
                  </a:cubicBezTo>
                  <a:cubicBezTo>
                    <a:pt x="16667" y="2052"/>
                    <a:pt x="21040" y="6651"/>
                    <a:pt x="20089" y="11429"/>
                  </a:cubicBezTo>
                  <a:cubicBezTo>
                    <a:pt x="18936" y="17229"/>
                    <a:pt x="10521" y="21599"/>
                    <a:pt x="531" y="21589"/>
                  </a:cubicBezTo>
                  <a:close/>
                </a:path>
              </a:pathLst>
            </a:custGeom>
            <a:solidFill>
              <a:srgbClr val="FBEAD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8" name="îṥ1iḓê"/>
            <p:cNvSpPr/>
            <p:nvPr/>
          </p:nvSpPr>
          <p:spPr bwMode="auto">
            <a:xfrm>
              <a:off x="3654337" y="5298062"/>
              <a:ext cx="1592557" cy="937637"/>
            </a:xfrm>
            <a:custGeom>
              <a:avLst/>
              <a:gdLst>
                <a:gd name="T0" fmla="*/ 1598933 w 21600"/>
                <a:gd name="T1" fmla="*/ 941281 h 21600"/>
                <a:gd name="T2" fmla="*/ 1598933 w 21600"/>
                <a:gd name="T3" fmla="*/ 941281 h 21600"/>
                <a:gd name="T4" fmla="*/ 1598933 w 21600"/>
                <a:gd name="T5" fmla="*/ 941281 h 21600"/>
                <a:gd name="T6" fmla="*/ 1598933 w 21600"/>
                <a:gd name="T7" fmla="*/ 9412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5" y="0"/>
                  </a:moveTo>
                  <a:lnTo>
                    <a:pt x="21599" y="5237"/>
                  </a:lnTo>
                  <a:lnTo>
                    <a:pt x="20327" y="21599"/>
                  </a:lnTo>
                  <a:lnTo>
                    <a:pt x="0" y="21599"/>
                  </a:lnTo>
                  <a:lnTo>
                    <a:pt x="1695" y="0"/>
                  </a:lnTo>
                  <a:close/>
                </a:path>
              </a:pathLst>
            </a:custGeom>
            <a:solidFill>
              <a:srgbClr val="3C4959"/>
            </a:solidFill>
            <a:ln>
              <a:noFill/>
            </a:ln>
            <a:effectLst/>
          </p:spPr>
          <p:txBody>
            <a:bodyPr wrap="square" lIns="91440" tIns="45720" rIns="91440" bIns="45720" anchor="ctr">
              <a:normAutofit fontScale="525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79" name="íṣľïḑè"/>
            <p:cNvSpPr/>
            <p:nvPr/>
          </p:nvSpPr>
          <p:spPr bwMode="auto">
            <a:xfrm flipH="1">
              <a:off x="7496688" y="3077431"/>
              <a:ext cx="1049032" cy="2240738"/>
            </a:xfrm>
            <a:custGeom>
              <a:avLst/>
              <a:gdLst>
                <a:gd name="T0" fmla="*/ 1053181 w 20853"/>
                <a:gd name="T1" fmla="*/ 2249445 h 21600"/>
                <a:gd name="T2" fmla="*/ 1053181 w 20853"/>
                <a:gd name="T3" fmla="*/ 2249445 h 21600"/>
                <a:gd name="T4" fmla="*/ 1053181 w 20853"/>
                <a:gd name="T5" fmla="*/ 2249445 h 21600"/>
                <a:gd name="T6" fmla="*/ 1053181 w 20853"/>
                <a:gd name="T7" fmla="*/ 22494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4671" y="21599"/>
                  </a:moveTo>
                  <a:lnTo>
                    <a:pt x="6392" y="18502"/>
                  </a:lnTo>
                  <a:cubicBezTo>
                    <a:pt x="3097" y="17158"/>
                    <a:pt x="912" y="15283"/>
                    <a:pt x="239" y="13220"/>
                  </a:cubicBezTo>
                  <a:cubicBezTo>
                    <a:pt x="-332" y="11469"/>
                    <a:pt x="214" y="9708"/>
                    <a:pt x="888" y="7992"/>
                  </a:cubicBezTo>
                  <a:cubicBezTo>
                    <a:pt x="1197" y="7206"/>
                    <a:pt x="1536" y="6419"/>
                    <a:pt x="1820" y="5626"/>
                  </a:cubicBezTo>
                  <a:cubicBezTo>
                    <a:pt x="2114" y="4803"/>
                    <a:pt x="2349" y="3973"/>
                    <a:pt x="2522" y="3137"/>
                  </a:cubicBezTo>
                  <a:cubicBezTo>
                    <a:pt x="2402" y="2671"/>
                    <a:pt x="2445" y="2204"/>
                    <a:pt x="2640" y="1754"/>
                  </a:cubicBezTo>
                  <a:cubicBezTo>
                    <a:pt x="2854" y="1261"/>
                    <a:pt x="3260" y="773"/>
                    <a:pt x="4047" y="419"/>
                  </a:cubicBezTo>
                  <a:cubicBezTo>
                    <a:pt x="4521" y="205"/>
                    <a:pt x="5108" y="61"/>
                    <a:pt x="5742" y="0"/>
                  </a:cubicBezTo>
                  <a:cubicBezTo>
                    <a:pt x="7249" y="63"/>
                    <a:pt x="8583" y="481"/>
                    <a:pt x="9325" y="1110"/>
                  </a:cubicBezTo>
                  <a:cubicBezTo>
                    <a:pt x="9816" y="1526"/>
                    <a:pt x="10009" y="2007"/>
                    <a:pt x="10062" y="2493"/>
                  </a:cubicBezTo>
                  <a:cubicBezTo>
                    <a:pt x="10163" y="3422"/>
                    <a:pt x="9766" y="4333"/>
                    <a:pt x="9433" y="5234"/>
                  </a:cubicBezTo>
                  <a:cubicBezTo>
                    <a:pt x="9143" y="6018"/>
                    <a:pt x="8896" y="6807"/>
                    <a:pt x="8723" y="7602"/>
                  </a:cubicBezTo>
                  <a:cubicBezTo>
                    <a:pt x="8462" y="8803"/>
                    <a:pt x="8372" y="10013"/>
                    <a:pt x="8457" y="11225"/>
                  </a:cubicBezTo>
                  <a:cubicBezTo>
                    <a:pt x="9324" y="11185"/>
                    <a:pt x="10192" y="11188"/>
                    <a:pt x="11046" y="11233"/>
                  </a:cubicBezTo>
                  <a:cubicBezTo>
                    <a:pt x="11896" y="11277"/>
                    <a:pt x="12737" y="11363"/>
                    <a:pt x="13539" y="11512"/>
                  </a:cubicBezTo>
                  <a:cubicBezTo>
                    <a:pt x="15586" y="11894"/>
                    <a:pt x="17225" y="12654"/>
                    <a:pt x="18444" y="13559"/>
                  </a:cubicBezTo>
                  <a:cubicBezTo>
                    <a:pt x="20482" y="15072"/>
                    <a:pt x="21267" y="16902"/>
                    <a:pt x="20645" y="18684"/>
                  </a:cubicBezTo>
                </a:path>
              </a:pathLst>
            </a:custGeom>
            <a:solidFill>
              <a:srgbClr val="F9DDB7"/>
            </a:solidFill>
            <a:ln w="50800" cap="flat" cmpd="sng">
              <a:solidFill>
                <a:srgbClr val="D9AD70"/>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80" name="iš1îḋè"/>
            <p:cNvSpPr/>
            <p:nvPr/>
          </p:nvSpPr>
          <p:spPr bwMode="auto">
            <a:xfrm flipH="1">
              <a:off x="8256890" y="3123494"/>
              <a:ext cx="149138" cy="272531"/>
            </a:xfrm>
            <a:custGeom>
              <a:avLst/>
              <a:gdLst>
                <a:gd name="T0" fmla="*/ 149727 w 20219"/>
                <a:gd name="T1" fmla="*/ 273591 h 21590"/>
                <a:gd name="T2" fmla="*/ 149727 w 20219"/>
                <a:gd name="T3" fmla="*/ 273591 h 21590"/>
                <a:gd name="T4" fmla="*/ 149727 w 20219"/>
                <a:gd name="T5" fmla="*/ 273591 h 21590"/>
                <a:gd name="T6" fmla="*/ 149727 w 20219"/>
                <a:gd name="T7" fmla="*/ 273591 h 21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19" h="21590">
                  <a:moveTo>
                    <a:pt x="531" y="21589"/>
                  </a:moveTo>
                  <a:cubicBezTo>
                    <a:pt x="-560" y="17165"/>
                    <a:pt x="33" y="12655"/>
                    <a:pt x="2270" y="8381"/>
                  </a:cubicBezTo>
                  <a:cubicBezTo>
                    <a:pt x="3833" y="5394"/>
                    <a:pt x="6178" y="2567"/>
                    <a:pt x="9224" y="0"/>
                  </a:cubicBezTo>
                  <a:cubicBezTo>
                    <a:pt x="16667" y="2052"/>
                    <a:pt x="21040" y="6651"/>
                    <a:pt x="20089" y="11429"/>
                  </a:cubicBezTo>
                  <a:cubicBezTo>
                    <a:pt x="18936" y="17229"/>
                    <a:pt x="10521" y="21599"/>
                    <a:pt x="531" y="21589"/>
                  </a:cubicBezTo>
                  <a:close/>
                </a:path>
              </a:pathLst>
            </a:custGeom>
            <a:solidFill>
              <a:srgbClr val="FBEAD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81" name="îśḷídê"/>
            <p:cNvSpPr/>
            <p:nvPr/>
          </p:nvSpPr>
          <p:spPr bwMode="auto">
            <a:xfrm flipH="1">
              <a:off x="6945106" y="5298063"/>
              <a:ext cx="1592557" cy="937637"/>
            </a:xfrm>
            <a:custGeom>
              <a:avLst/>
              <a:gdLst>
                <a:gd name="T0" fmla="*/ 1598933 w 21600"/>
                <a:gd name="T1" fmla="*/ 941281 h 21600"/>
                <a:gd name="T2" fmla="*/ 1598933 w 21600"/>
                <a:gd name="T3" fmla="*/ 941281 h 21600"/>
                <a:gd name="T4" fmla="*/ 1598933 w 21600"/>
                <a:gd name="T5" fmla="*/ 941281 h 21600"/>
                <a:gd name="T6" fmla="*/ 1598933 w 21600"/>
                <a:gd name="T7" fmla="*/ 9412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5" y="0"/>
                  </a:moveTo>
                  <a:lnTo>
                    <a:pt x="21599" y="5237"/>
                  </a:lnTo>
                  <a:lnTo>
                    <a:pt x="20327" y="21599"/>
                  </a:lnTo>
                  <a:lnTo>
                    <a:pt x="0" y="21599"/>
                  </a:lnTo>
                  <a:lnTo>
                    <a:pt x="1695" y="0"/>
                  </a:lnTo>
                  <a:close/>
                </a:path>
              </a:pathLst>
            </a:custGeom>
            <a:solidFill>
              <a:srgbClr val="3C4959"/>
            </a:solidFill>
            <a:ln>
              <a:noFill/>
            </a:ln>
            <a:effectLst/>
          </p:spPr>
          <p:txBody>
            <a:bodyPr wrap="square" lIns="91440" tIns="45720" rIns="91440" bIns="45720" anchor="ctr">
              <a:normAutofit fontScale="52500"/>
            </a:bodyPr>
            <a:lstStyle>
              <a:defPPr>
                <a:defRPr lang="en-US"/>
              </a:defPPr>
              <a:lvl1pPr marL="854075" indent="-854075" algn="ctr" defTabSz="825500" rtl="0" fontAlgn="base" hangingPunct="0">
                <a:lnSpc>
                  <a:spcPct val="90000"/>
                </a:lnSpc>
                <a:spcBef>
                  <a:spcPct val="0"/>
                </a:spcBef>
                <a:spcAft>
                  <a:spcPct val="0"/>
                </a:spcAft>
                <a:buSzPct val="75000"/>
                <a:buChar char="•"/>
                <a:defRPr sz="7000" kern="1200">
                  <a:solidFill>
                    <a:srgbClr val="777776"/>
                  </a:solidFill>
                </a:defRPr>
              </a:lvl1pPr>
              <a:lvl2pPr marL="1489075" indent="-854075" algn="ctr" defTabSz="825500" rtl="0" fontAlgn="base" hangingPunct="0">
                <a:lnSpc>
                  <a:spcPct val="90000"/>
                </a:lnSpc>
                <a:spcBef>
                  <a:spcPct val="0"/>
                </a:spcBef>
                <a:spcAft>
                  <a:spcPct val="0"/>
                </a:spcAft>
                <a:buSzPct val="75000"/>
                <a:buChar char="•"/>
                <a:defRPr sz="7000" kern="1200">
                  <a:solidFill>
                    <a:srgbClr val="777776"/>
                  </a:solidFill>
                </a:defRPr>
              </a:lvl2pPr>
              <a:lvl3pPr marL="2124075" indent="-854075" algn="ctr" defTabSz="825500" rtl="0" fontAlgn="base" hangingPunct="0">
                <a:lnSpc>
                  <a:spcPct val="90000"/>
                </a:lnSpc>
                <a:spcBef>
                  <a:spcPct val="0"/>
                </a:spcBef>
                <a:spcAft>
                  <a:spcPct val="0"/>
                </a:spcAft>
                <a:buSzPct val="75000"/>
                <a:buChar char="•"/>
                <a:defRPr sz="7000" kern="1200">
                  <a:solidFill>
                    <a:srgbClr val="777776"/>
                  </a:solidFill>
                </a:defRPr>
              </a:lvl3pPr>
              <a:lvl4pPr marL="2759075" indent="-854075" algn="ctr" defTabSz="825500" rtl="0" fontAlgn="base" hangingPunct="0">
                <a:lnSpc>
                  <a:spcPct val="90000"/>
                </a:lnSpc>
                <a:spcBef>
                  <a:spcPct val="0"/>
                </a:spcBef>
                <a:spcAft>
                  <a:spcPct val="0"/>
                </a:spcAft>
                <a:buSzPct val="75000"/>
                <a:buChar char="•"/>
                <a:defRPr sz="7000" kern="1200">
                  <a:solidFill>
                    <a:srgbClr val="777776"/>
                  </a:solidFill>
                </a:defRPr>
              </a:lvl4pPr>
              <a:lvl5pPr marL="3394075" indent="-854075" algn="ctr" defTabSz="825500" rtl="0" fontAlgn="base" hangingPunct="0">
                <a:lnSpc>
                  <a:spcPct val="90000"/>
                </a:lnSpc>
                <a:spcBef>
                  <a:spcPct val="0"/>
                </a:spcBef>
                <a:spcAft>
                  <a:spcPct val="0"/>
                </a:spcAft>
                <a:buSzPct val="75000"/>
                <a:buChar char="•"/>
                <a:defRPr sz="7000" kern="1200">
                  <a:solidFill>
                    <a:srgbClr val="777776"/>
                  </a:solidFill>
                </a:defRPr>
              </a:lvl5pPr>
              <a:lvl6pPr marL="2286000" algn="l" defTabSz="914400" rtl="0" eaLnBrk="1" latinLnBrk="0" hangingPunct="1">
                <a:defRPr sz="7000" kern="1200">
                  <a:solidFill>
                    <a:srgbClr val="777776"/>
                  </a:solidFill>
                </a:defRPr>
              </a:lvl6pPr>
              <a:lvl7pPr marL="2743200" algn="l" defTabSz="914400" rtl="0" eaLnBrk="1" latinLnBrk="0" hangingPunct="1">
                <a:defRPr sz="7000" kern="1200">
                  <a:solidFill>
                    <a:srgbClr val="777776"/>
                  </a:solidFill>
                </a:defRPr>
              </a:lvl7pPr>
              <a:lvl8pPr marL="3200400" algn="l" defTabSz="914400" rtl="0" eaLnBrk="1" latinLnBrk="0" hangingPunct="1">
                <a:defRPr sz="7000" kern="1200">
                  <a:solidFill>
                    <a:srgbClr val="777776"/>
                  </a:solidFill>
                </a:defRPr>
              </a:lvl8pPr>
              <a:lvl9pPr marL="3657600" algn="l" defTabSz="914400" rtl="0" eaLnBrk="1" latinLnBrk="0" hangingPunct="1">
                <a:defRPr sz="7000" kern="1200">
                  <a:solidFill>
                    <a:srgbClr val="777776"/>
                  </a:solidFill>
                </a:defRPr>
              </a:lvl9pPr>
            </a:lstStyle>
            <a:p>
              <a:endParaRPr lang="id-ID"/>
            </a:p>
          </p:txBody>
        </p:sp>
        <p:sp>
          <p:nvSpPr>
            <p:cNvPr id="82" name="ïSlîḋé"/>
            <p:cNvSpPr/>
            <p:nvPr/>
          </p:nvSpPr>
          <p:spPr>
            <a:xfrm>
              <a:off x="4518509" y="1739060"/>
              <a:ext cx="3195840" cy="2313868"/>
            </a:xfrm>
            <a:prstGeom prst="rect">
              <a:avLst/>
            </a:pr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buSzPct val="25000"/>
              </a:pPr>
              <a:endParaRPr lang="en-US" altLang="zh-CN" sz="2400" b="1" dirty="0">
                <a:solidFill>
                  <a:schemeClr val="tx1"/>
                </a:solidFill>
              </a:endParaRPr>
            </a:p>
          </p:txBody>
        </p:sp>
      </p:grpSp>
      <p:sp>
        <p:nvSpPr>
          <p:cNvPr id="63" name="is1îḓé"/>
          <p:cNvSpPr/>
          <p:nvPr/>
        </p:nvSpPr>
        <p:spPr bwMode="auto">
          <a:xfrm>
            <a:off x="577850" y="2348230"/>
            <a:ext cx="3599180" cy="88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50000"/>
              </a:lnSpc>
              <a:buFont typeface="Wingdings" panose="05000000000000000000" charset="0"/>
              <a:buChar char="l"/>
            </a:pP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rPr>
              <a:t>经济因素</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rPr>
              <a:t>（</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rPr>
              <a:t>社会经济的发展制约着就业的数量和质量</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rPr>
              <a:t>）</a:t>
            </a:r>
            <a:endParaRPr lang="zh-CN" altLang="en-US" sz="1600" spc="100" dirty="0">
              <a:solidFill>
                <a:schemeClr val="tx1">
                  <a:lumMod val="85000"/>
                  <a:lumOff val="15000"/>
                </a:schemeClr>
              </a:solidFill>
              <a:latin typeface="思源黑体 Normal" panose="020B0400000000000000" charset="-122"/>
              <a:ea typeface="思源黑体 Normal" panose="020B0400000000000000" charset="-122"/>
            </a:endParaRPr>
          </a:p>
        </p:txBody>
      </p:sp>
      <p:sp>
        <p:nvSpPr>
          <p:cNvPr id="65" name="ïsļîḋé"/>
          <p:cNvSpPr/>
          <p:nvPr/>
        </p:nvSpPr>
        <p:spPr bwMode="auto">
          <a:xfrm>
            <a:off x="577850" y="3672840"/>
            <a:ext cx="3599815" cy="110553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lvl="0" indent="-285750" algn="l">
              <a:lnSpc>
                <a:spcPct val="150000"/>
              </a:lnSpc>
              <a:buClrTx/>
              <a:buSzTx/>
              <a:buFont typeface="Wingdings" panose="05000000000000000000" charset="0"/>
              <a:buChar char="l"/>
            </a:pP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政治因素</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国家</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法律法规、政策等</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约束、规范</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着</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个人</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的</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职业发展</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a:t>
            </a:r>
            <a:endPar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endParaRPr>
          </a:p>
        </p:txBody>
      </p:sp>
      <p:sp>
        <p:nvSpPr>
          <p:cNvPr id="66" name="iṧľíďe"/>
          <p:cNvSpPr/>
          <p:nvPr/>
        </p:nvSpPr>
        <p:spPr bwMode="auto">
          <a:xfrm>
            <a:off x="577850" y="4950460"/>
            <a:ext cx="3599815" cy="88646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lvl="0" indent="-285750" algn="l">
              <a:lnSpc>
                <a:spcPct val="150000"/>
              </a:lnSpc>
              <a:buClrTx/>
              <a:buSzTx/>
              <a:buFont typeface="Wingdings" panose="05000000000000000000" charset="0"/>
              <a:buChar char="l"/>
            </a:pP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文化因素</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教育水平、社会文化传统、文化设施等</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影响</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着</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个人的价值观）</a:t>
            </a:r>
            <a:endPar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endParaRPr>
          </a:p>
        </p:txBody>
      </p:sp>
      <p:grpSp>
        <p:nvGrpSpPr>
          <p:cNvPr id="640" name="ïṩļïdê"/>
          <p:cNvGrpSpPr/>
          <p:nvPr/>
        </p:nvGrpSpPr>
        <p:grpSpPr>
          <a:xfrm rot="0">
            <a:off x="659765" y="1549400"/>
            <a:ext cx="3368675" cy="609600"/>
            <a:chOff x="3408785" y="1785222"/>
            <a:chExt cx="3368675" cy="609344"/>
          </a:xfrm>
        </p:grpSpPr>
        <p:sp>
          <p:nvSpPr>
            <p:cNvPr id="641" name="îŝ1iďe"/>
            <p:cNvSpPr/>
            <p:nvPr/>
          </p:nvSpPr>
          <p:spPr>
            <a:xfrm>
              <a:off x="3408785" y="1838540"/>
              <a:ext cx="3368675" cy="502709"/>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642" name="îsļïďê"/>
            <p:cNvSpPr/>
            <p:nvPr/>
          </p:nvSpPr>
          <p:spPr>
            <a:xfrm>
              <a:off x="4425420" y="1857582"/>
              <a:ext cx="2352040" cy="46462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社会环境</a:t>
              </a:r>
              <a:endParaRPr lang="en-US" altLang="zh-CN"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nvGrpSpPr>
            <p:cNvPr id="643" name="íṩḷïḑê"/>
            <p:cNvGrpSpPr/>
            <p:nvPr/>
          </p:nvGrpSpPr>
          <p:grpSpPr>
            <a:xfrm>
              <a:off x="3816187" y="1785222"/>
              <a:ext cx="609344" cy="609344"/>
              <a:chOff x="2223502" y="1981401"/>
              <a:chExt cx="591416" cy="591416"/>
            </a:xfrm>
          </p:grpSpPr>
          <p:sp>
            <p:nvSpPr>
              <p:cNvPr id="644" name="íşļiḓe"/>
              <p:cNvSpPr/>
              <p:nvPr/>
            </p:nvSpPr>
            <p:spPr>
              <a:xfrm>
                <a:off x="2223502" y="1981401"/>
                <a:ext cx="591416" cy="5914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7150" cap="flat">
                <a:solidFill>
                  <a:schemeClr val="bg1"/>
                </a:solidFill>
                <a:prstDash val="solid"/>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645" name="ïs1iďè"/>
              <p:cNvSpPr/>
              <p:nvPr/>
            </p:nvSpPr>
            <p:spPr>
              <a:xfrm>
                <a:off x="2304185" y="2062084"/>
                <a:ext cx="430050" cy="4300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7150" cap="flat">
                <a:noFill/>
                <a:prstDash val="solid"/>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646" name="íślîḍé"/>
              <p:cNvSpPr/>
              <p:nvPr/>
            </p:nvSpPr>
            <p:spPr>
              <a:xfrm>
                <a:off x="2379860" y="2137953"/>
                <a:ext cx="278696" cy="278306"/>
              </a:xfrm>
              <a:custGeom>
                <a:avLst/>
                <a:gdLst>
                  <a:gd name="T0" fmla="*/ 7324 w 7752"/>
                  <a:gd name="T1" fmla="*/ 3263 h 7752"/>
                  <a:gd name="T2" fmla="*/ 6688 w 7752"/>
                  <a:gd name="T3" fmla="*/ 3029 h 7752"/>
                  <a:gd name="T4" fmla="*/ 6384 w 7752"/>
                  <a:gd name="T5" fmla="*/ 2355 h 7752"/>
                  <a:gd name="T6" fmla="*/ 6488 w 7752"/>
                  <a:gd name="T7" fmla="*/ 2131 h 7752"/>
                  <a:gd name="T8" fmla="*/ 6357 w 7752"/>
                  <a:gd name="T9" fmla="*/ 1395 h 7752"/>
                  <a:gd name="T10" fmla="*/ 5621 w 7752"/>
                  <a:gd name="T11" fmla="*/ 1264 h 7752"/>
                  <a:gd name="T12" fmla="*/ 5397 w 7752"/>
                  <a:gd name="T13" fmla="*/ 1368 h 7752"/>
                  <a:gd name="T14" fmla="*/ 4723 w 7752"/>
                  <a:gd name="T15" fmla="*/ 1064 h 7752"/>
                  <a:gd name="T16" fmla="*/ 4489 w 7752"/>
                  <a:gd name="T17" fmla="*/ 428 h 7752"/>
                  <a:gd name="T18" fmla="*/ 3876 w 7752"/>
                  <a:gd name="T19" fmla="*/ 0 h 7752"/>
                  <a:gd name="T20" fmla="*/ 3263 w 7752"/>
                  <a:gd name="T21" fmla="*/ 428 h 7752"/>
                  <a:gd name="T22" fmla="*/ 3029 w 7752"/>
                  <a:gd name="T23" fmla="*/ 1064 h 7752"/>
                  <a:gd name="T24" fmla="*/ 2355 w 7752"/>
                  <a:gd name="T25" fmla="*/ 1368 h 7752"/>
                  <a:gd name="T26" fmla="*/ 2131 w 7752"/>
                  <a:gd name="T27" fmla="*/ 1264 h 7752"/>
                  <a:gd name="T28" fmla="*/ 1395 w 7752"/>
                  <a:gd name="T29" fmla="*/ 1395 h 7752"/>
                  <a:gd name="T30" fmla="*/ 1264 w 7752"/>
                  <a:gd name="T31" fmla="*/ 2131 h 7752"/>
                  <a:gd name="T32" fmla="*/ 1368 w 7752"/>
                  <a:gd name="T33" fmla="*/ 2355 h 7752"/>
                  <a:gd name="T34" fmla="*/ 1064 w 7752"/>
                  <a:gd name="T35" fmla="*/ 3029 h 7752"/>
                  <a:gd name="T36" fmla="*/ 428 w 7752"/>
                  <a:gd name="T37" fmla="*/ 3263 h 7752"/>
                  <a:gd name="T38" fmla="*/ 0 w 7752"/>
                  <a:gd name="T39" fmla="*/ 3876 h 7752"/>
                  <a:gd name="T40" fmla="*/ 428 w 7752"/>
                  <a:gd name="T41" fmla="*/ 4489 h 7752"/>
                  <a:gd name="T42" fmla="*/ 1064 w 7752"/>
                  <a:gd name="T43" fmla="*/ 4723 h 7752"/>
                  <a:gd name="T44" fmla="*/ 1368 w 7752"/>
                  <a:gd name="T45" fmla="*/ 5397 h 7752"/>
                  <a:gd name="T46" fmla="*/ 1264 w 7752"/>
                  <a:gd name="T47" fmla="*/ 5621 h 7752"/>
                  <a:gd name="T48" fmla="*/ 1395 w 7752"/>
                  <a:gd name="T49" fmla="*/ 6357 h 7752"/>
                  <a:gd name="T50" fmla="*/ 1856 w 7752"/>
                  <a:gd name="T51" fmla="*/ 6548 h 7752"/>
                  <a:gd name="T52" fmla="*/ 2131 w 7752"/>
                  <a:gd name="T53" fmla="*/ 6488 h 7752"/>
                  <a:gd name="T54" fmla="*/ 2355 w 7752"/>
                  <a:gd name="T55" fmla="*/ 6384 h 7752"/>
                  <a:gd name="T56" fmla="*/ 3029 w 7752"/>
                  <a:gd name="T57" fmla="*/ 6688 h 7752"/>
                  <a:gd name="T58" fmla="*/ 3263 w 7752"/>
                  <a:gd name="T59" fmla="*/ 7324 h 7752"/>
                  <a:gd name="T60" fmla="*/ 3876 w 7752"/>
                  <a:gd name="T61" fmla="*/ 7752 h 7752"/>
                  <a:gd name="T62" fmla="*/ 4489 w 7752"/>
                  <a:gd name="T63" fmla="*/ 7324 h 7752"/>
                  <a:gd name="T64" fmla="*/ 4723 w 7752"/>
                  <a:gd name="T65" fmla="*/ 6688 h 7752"/>
                  <a:gd name="T66" fmla="*/ 5397 w 7752"/>
                  <a:gd name="T67" fmla="*/ 6384 h 7752"/>
                  <a:gd name="T68" fmla="*/ 5621 w 7752"/>
                  <a:gd name="T69" fmla="*/ 6488 h 7752"/>
                  <a:gd name="T70" fmla="*/ 5896 w 7752"/>
                  <a:gd name="T71" fmla="*/ 6548 h 7752"/>
                  <a:gd name="T72" fmla="*/ 6357 w 7752"/>
                  <a:gd name="T73" fmla="*/ 6357 h 7752"/>
                  <a:gd name="T74" fmla="*/ 6488 w 7752"/>
                  <a:gd name="T75" fmla="*/ 5621 h 7752"/>
                  <a:gd name="T76" fmla="*/ 6384 w 7752"/>
                  <a:gd name="T77" fmla="*/ 5397 h 7752"/>
                  <a:gd name="T78" fmla="*/ 6688 w 7752"/>
                  <a:gd name="T79" fmla="*/ 4723 h 7752"/>
                  <a:gd name="T80" fmla="*/ 7324 w 7752"/>
                  <a:gd name="T81" fmla="*/ 4489 h 7752"/>
                  <a:gd name="T82" fmla="*/ 7752 w 7752"/>
                  <a:gd name="T83" fmla="*/ 3876 h 7752"/>
                  <a:gd name="T84" fmla="*/ 7324 w 7752"/>
                  <a:gd name="T85" fmla="*/ 3263 h 7752"/>
                  <a:gd name="T86" fmla="*/ 3780 w 7752"/>
                  <a:gd name="T87" fmla="*/ 4609 h 7752"/>
                  <a:gd name="T88" fmla="*/ 2869 w 7752"/>
                  <a:gd name="T89" fmla="*/ 5044 h 7752"/>
                  <a:gd name="T90" fmla="*/ 1959 w 7752"/>
                  <a:gd name="T91" fmla="*/ 4609 h 7752"/>
                  <a:gd name="T92" fmla="*/ 1959 w 7752"/>
                  <a:gd name="T93" fmla="*/ 2513 h 7752"/>
                  <a:gd name="T94" fmla="*/ 2064 w 7752"/>
                  <a:gd name="T95" fmla="*/ 2513 h 7752"/>
                  <a:gd name="T96" fmla="*/ 3779 w 7752"/>
                  <a:gd name="T97" fmla="*/ 4488 h 7752"/>
                  <a:gd name="T98" fmla="*/ 3801 w 7752"/>
                  <a:gd name="T99" fmla="*/ 4549 h 7752"/>
                  <a:gd name="T100" fmla="*/ 3780 w 7752"/>
                  <a:gd name="T101" fmla="*/ 4609 h 7752"/>
                  <a:gd name="T102" fmla="*/ 5793 w 7752"/>
                  <a:gd name="T103" fmla="*/ 4609 h 7752"/>
                  <a:gd name="T104" fmla="*/ 4883 w 7752"/>
                  <a:gd name="T105" fmla="*/ 5044 h 7752"/>
                  <a:gd name="T106" fmla="*/ 3972 w 7752"/>
                  <a:gd name="T107" fmla="*/ 4609 h 7752"/>
                  <a:gd name="T108" fmla="*/ 3949 w 7752"/>
                  <a:gd name="T109" fmla="*/ 4548 h 7752"/>
                  <a:gd name="T110" fmla="*/ 3972 w 7752"/>
                  <a:gd name="T111" fmla="*/ 4487 h 7752"/>
                  <a:gd name="T112" fmla="*/ 5687 w 7752"/>
                  <a:gd name="T113" fmla="*/ 2512 h 7752"/>
                  <a:gd name="T114" fmla="*/ 5793 w 7752"/>
                  <a:gd name="T115" fmla="*/ 2512 h 7752"/>
                  <a:gd name="T116" fmla="*/ 5793 w 7752"/>
                  <a:gd name="T117" fmla="*/ 4609 h 7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52" h="7752">
                    <a:moveTo>
                      <a:pt x="7324" y="3263"/>
                    </a:moveTo>
                    <a:lnTo>
                      <a:pt x="6688" y="3029"/>
                    </a:lnTo>
                    <a:cubicBezTo>
                      <a:pt x="6616" y="2789"/>
                      <a:pt x="6512" y="2564"/>
                      <a:pt x="6384" y="2355"/>
                    </a:cubicBezTo>
                    <a:lnTo>
                      <a:pt x="6488" y="2131"/>
                    </a:lnTo>
                    <a:cubicBezTo>
                      <a:pt x="6603" y="1883"/>
                      <a:pt x="6551" y="1588"/>
                      <a:pt x="6357" y="1395"/>
                    </a:cubicBezTo>
                    <a:cubicBezTo>
                      <a:pt x="6164" y="1201"/>
                      <a:pt x="5869" y="1149"/>
                      <a:pt x="5621" y="1264"/>
                    </a:cubicBezTo>
                    <a:lnTo>
                      <a:pt x="5397" y="1368"/>
                    </a:lnTo>
                    <a:cubicBezTo>
                      <a:pt x="5188" y="1240"/>
                      <a:pt x="4963" y="1136"/>
                      <a:pt x="4723" y="1064"/>
                    </a:cubicBezTo>
                    <a:lnTo>
                      <a:pt x="4489" y="428"/>
                    </a:lnTo>
                    <a:cubicBezTo>
                      <a:pt x="4395" y="171"/>
                      <a:pt x="4151" y="0"/>
                      <a:pt x="3876" y="0"/>
                    </a:cubicBezTo>
                    <a:cubicBezTo>
                      <a:pt x="3603" y="0"/>
                      <a:pt x="3357" y="171"/>
                      <a:pt x="3263" y="428"/>
                    </a:cubicBezTo>
                    <a:lnTo>
                      <a:pt x="3029" y="1064"/>
                    </a:lnTo>
                    <a:cubicBezTo>
                      <a:pt x="2789" y="1136"/>
                      <a:pt x="2564" y="1240"/>
                      <a:pt x="2355" y="1368"/>
                    </a:cubicBezTo>
                    <a:lnTo>
                      <a:pt x="2131" y="1264"/>
                    </a:lnTo>
                    <a:cubicBezTo>
                      <a:pt x="1881" y="1149"/>
                      <a:pt x="1588" y="1201"/>
                      <a:pt x="1395" y="1395"/>
                    </a:cubicBezTo>
                    <a:cubicBezTo>
                      <a:pt x="1201" y="1588"/>
                      <a:pt x="1149" y="1883"/>
                      <a:pt x="1264" y="2131"/>
                    </a:cubicBezTo>
                    <a:lnTo>
                      <a:pt x="1368" y="2355"/>
                    </a:lnTo>
                    <a:cubicBezTo>
                      <a:pt x="1240" y="2564"/>
                      <a:pt x="1136" y="2789"/>
                      <a:pt x="1064" y="3029"/>
                    </a:cubicBezTo>
                    <a:lnTo>
                      <a:pt x="428" y="3263"/>
                    </a:lnTo>
                    <a:cubicBezTo>
                      <a:pt x="171" y="3357"/>
                      <a:pt x="0" y="3601"/>
                      <a:pt x="0" y="3876"/>
                    </a:cubicBezTo>
                    <a:cubicBezTo>
                      <a:pt x="0" y="4149"/>
                      <a:pt x="171" y="4395"/>
                      <a:pt x="428" y="4489"/>
                    </a:cubicBezTo>
                    <a:lnTo>
                      <a:pt x="1064" y="4723"/>
                    </a:lnTo>
                    <a:cubicBezTo>
                      <a:pt x="1136" y="4963"/>
                      <a:pt x="1240" y="5188"/>
                      <a:pt x="1368" y="5397"/>
                    </a:cubicBezTo>
                    <a:lnTo>
                      <a:pt x="1264" y="5621"/>
                    </a:lnTo>
                    <a:cubicBezTo>
                      <a:pt x="1149" y="5869"/>
                      <a:pt x="1201" y="6164"/>
                      <a:pt x="1395" y="6357"/>
                    </a:cubicBezTo>
                    <a:cubicBezTo>
                      <a:pt x="1520" y="6483"/>
                      <a:pt x="1687" y="6548"/>
                      <a:pt x="1856" y="6548"/>
                    </a:cubicBezTo>
                    <a:cubicBezTo>
                      <a:pt x="1949" y="6548"/>
                      <a:pt x="2043" y="6528"/>
                      <a:pt x="2131" y="6488"/>
                    </a:cubicBezTo>
                    <a:lnTo>
                      <a:pt x="2355" y="6384"/>
                    </a:lnTo>
                    <a:cubicBezTo>
                      <a:pt x="2564" y="6512"/>
                      <a:pt x="2789" y="6616"/>
                      <a:pt x="3029" y="6688"/>
                    </a:cubicBezTo>
                    <a:lnTo>
                      <a:pt x="3263" y="7324"/>
                    </a:lnTo>
                    <a:cubicBezTo>
                      <a:pt x="3357" y="7581"/>
                      <a:pt x="3601" y="7752"/>
                      <a:pt x="3876" y="7752"/>
                    </a:cubicBezTo>
                    <a:cubicBezTo>
                      <a:pt x="4149" y="7752"/>
                      <a:pt x="4395" y="7581"/>
                      <a:pt x="4489" y="7324"/>
                    </a:cubicBezTo>
                    <a:lnTo>
                      <a:pt x="4723" y="6688"/>
                    </a:lnTo>
                    <a:cubicBezTo>
                      <a:pt x="4963" y="6616"/>
                      <a:pt x="5188" y="6512"/>
                      <a:pt x="5397" y="6384"/>
                    </a:cubicBezTo>
                    <a:lnTo>
                      <a:pt x="5621" y="6488"/>
                    </a:lnTo>
                    <a:cubicBezTo>
                      <a:pt x="5709" y="6528"/>
                      <a:pt x="5803" y="6548"/>
                      <a:pt x="5896" y="6548"/>
                    </a:cubicBezTo>
                    <a:cubicBezTo>
                      <a:pt x="6065" y="6548"/>
                      <a:pt x="6232" y="6481"/>
                      <a:pt x="6357" y="6357"/>
                    </a:cubicBezTo>
                    <a:cubicBezTo>
                      <a:pt x="6551" y="6164"/>
                      <a:pt x="6603" y="5869"/>
                      <a:pt x="6488" y="5621"/>
                    </a:cubicBezTo>
                    <a:lnTo>
                      <a:pt x="6384" y="5397"/>
                    </a:lnTo>
                    <a:cubicBezTo>
                      <a:pt x="6512" y="5188"/>
                      <a:pt x="6616" y="4963"/>
                      <a:pt x="6688" y="4723"/>
                    </a:cubicBezTo>
                    <a:lnTo>
                      <a:pt x="7324" y="4489"/>
                    </a:lnTo>
                    <a:cubicBezTo>
                      <a:pt x="7581" y="4395"/>
                      <a:pt x="7752" y="4151"/>
                      <a:pt x="7752" y="3876"/>
                    </a:cubicBezTo>
                    <a:cubicBezTo>
                      <a:pt x="7752" y="3603"/>
                      <a:pt x="7581" y="3357"/>
                      <a:pt x="7324" y="3263"/>
                    </a:cubicBezTo>
                    <a:close/>
                    <a:moveTo>
                      <a:pt x="3780" y="4609"/>
                    </a:moveTo>
                    <a:cubicBezTo>
                      <a:pt x="3537" y="4889"/>
                      <a:pt x="3213" y="5044"/>
                      <a:pt x="2869" y="5044"/>
                    </a:cubicBezTo>
                    <a:cubicBezTo>
                      <a:pt x="2525" y="5044"/>
                      <a:pt x="2203" y="4889"/>
                      <a:pt x="1959" y="4609"/>
                    </a:cubicBezTo>
                    <a:cubicBezTo>
                      <a:pt x="1457" y="4031"/>
                      <a:pt x="1457" y="3091"/>
                      <a:pt x="1959" y="2513"/>
                    </a:cubicBezTo>
                    <a:cubicBezTo>
                      <a:pt x="1988" y="2480"/>
                      <a:pt x="2036" y="2480"/>
                      <a:pt x="2064" y="2513"/>
                    </a:cubicBezTo>
                    <a:lnTo>
                      <a:pt x="3779" y="4488"/>
                    </a:lnTo>
                    <a:cubicBezTo>
                      <a:pt x="3793" y="4504"/>
                      <a:pt x="3801" y="4527"/>
                      <a:pt x="3801" y="4549"/>
                    </a:cubicBezTo>
                    <a:cubicBezTo>
                      <a:pt x="3803" y="4572"/>
                      <a:pt x="3793" y="4593"/>
                      <a:pt x="3780" y="4609"/>
                    </a:cubicBezTo>
                    <a:close/>
                    <a:moveTo>
                      <a:pt x="5793" y="4609"/>
                    </a:moveTo>
                    <a:cubicBezTo>
                      <a:pt x="5551" y="4889"/>
                      <a:pt x="5227" y="5044"/>
                      <a:pt x="4883" y="5044"/>
                    </a:cubicBezTo>
                    <a:cubicBezTo>
                      <a:pt x="4539" y="5044"/>
                      <a:pt x="4216" y="4889"/>
                      <a:pt x="3972" y="4609"/>
                    </a:cubicBezTo>
                    <a:cubicBezTo>
                      <a:pt x="3957" y="4593"/>
                      <a:pt x="3949" y="4571"/>
                      <a:pt x="3949" y="4548"/>
                    </a:cubicBezTo>
                    <a:cubicBezTo>
                      <a:pt x="3949" y="4525"/>
                      <a:pt x="3957" y="4503"/>
                      <a:pt x="3972" y="4487"/>
                    </a:cubicBezTo>
                    <a:lnTo>
                      <a:pt x="5687" y="2512"/>
                    </a:lnTo>
                    <a:cubicBezTo>
                      <a:pt x="5716" y="2479"/>
                      <a:pt x="5764" y="2479"/>
                      <a:pt x="5793" y="2512"/>
                    </a:cubicBezTo>
                    <a:cubicBezTo>
                      <a:pt x="6295" y="3092"/>
                      <a:pt x="6295" y="4032"/>
                      <a:pt x="5793" y="4609"/>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grpSp>
      </p:grpSp>
      <p:sp>
        <p:nvSpPr>
          <p:cNvPr id="665" name="îşḷïḑé"/>
          <p:cNvSpPr/>
          <p:nvPr/>
        </p:nvSpPr>
        <p:spPr bwMode="auto">
          <a:xfrm>
            <a:off x="8048625" y="2395855"/>
            <a:ext cx="3590925" cy="88646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lvl="0" indent="-285750" algn="l">
              <a:lnSpc>
                <a:spcPct val="150000"/>
              </a:lnSpc>
              <a:buClrTx/>
              <a:buSzTx/>
              <a:buFont typeface="Wingdings" panose="05000000000000000000" charset="0"/>
              <a:buChar char="l"/>
            </a:pP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硬环境</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工作场所、环境和设施</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a:t>
            </a:r>
            <a:endPar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endParaRPr>
          </a:p>
        </p:txBody>
      </p:sp>
      <p:sp>
        <p:nvSpPr>
          <p:cNvPr id="666" name="ïš1idé"/>
          <p:cNvSpPr/>
          <p:nvPr/>
        </p:nvSpPr>
        <p:spPr bwMode="auto">
          <a:xfrm>
            <a:off x="8048625" y="3672840"/>
            <a:ext cx="3590925" cy="207327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lvl="0" indent="-285750" algn="l">
              <a:lnSpc>
                <a:spcPct val="150000"/>
              </a:lnSpc>
              <a:buClrTx/>
              <a:buSzTx/>
              <a:buFont typeface="Wingdings" panose="05000000000000000000" charset="0"/>
              <a:buChar char="l"/>
            </a:pP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软环境</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组织规模</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和</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结构、组织文化、人员流动、组织发展战略、竞争势力、发展态势、人才需求状况、职业发展阶梯、薪资福利、培训方法</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a:t>
            </a:r>
            <a:r>
              <a:rPr lang="en-US" altLang="zh-CN" sz="1600" spc="100" dirty="0">
                <a:solidFill>
                  <a:schemeClr val="tx1">
                    <a:lumMod val="85000"/>
                    <a:lumOff val="15000"/>
                  </a:schemeClr>
                </a:solidFill>
                <a:latin typeface="思源黑体 Normal" panose="020B0400000000000000" charset="-122"/>
                <a:ea typeface="思源黑体 Normal" panose="020B0400000000000000" charset="-122"/>
                <a:sym typeface="+mn-ea"/>
              </a:rPr>
              <a:t>招募方式等</a:t>
            </a:r>
            <a:r>
              <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rPr>
              <a:t>）</a:t>
            </a:r>
            <a:endParaRPr lang="zh-CN" altLang="en-US" sz="1600" spc="100" dirty="0">
              <a:solidFill>
                <a:schemeClr val="tx1">
                  <a:lumMod val="85000"/>
                  <a:lumOff val="15000"/>
                </a:schemeClr>
              </a:solidFill>
              <a:latin typeface="思源黑体 Normal" panose="020B0400000000000000" charset="-122"/>
              <a:ea typeface="思源黑体 Normal" panose="020B0400000000000000" charset="-122"/>
              <a:sym typeface="+mn-ea"/>
            </a:endParaRPr>
          </a:p>
        </p:txBody>
      </p:sp>
      <p:grpSp>
        <p:nvGrpSpPr>
          <p:cNvPr id="668" name="ïṡḷïďe"/>
          <p:cNvGrpSpPr/>
          <p:nvPr/>
        </p:nvGrpSpPr>
        <p:grpSpPr>
          <a:xfrm rot="0">
            <a:off x="8150225" y="1549400"/>
            <a:ext cx="3369945" cy="609600"/>
            <a:chOff x="3408785" y="1785222"/>
            <a:chExt cx="3369945" cy="609344"/>
          </a:xfrm>
        </p:grpSpPr>
        <p:sp>
          <p:nvSpPr>
            <p:cNvPr id="671" name="iS1íḍê"/>
            <p:cNvSpPr/>
            <p:nvPr/>
          </p:nvSpPr>
          <p:spPr>
            <a:xfrm>
              <a:off x="3408785" y="1838540"/>
              <a:ext cx="3369945" cy="502709"/>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672" name="iṥḷïďé"/>
            <p:cNvSpPr/>
            <p:nvPr/>
          </p:nvSpPr>
          <p:spPr>
            <a:xfrm>
              <a:off x="4425420" y="1857582"/>
              <a:ext cx="2352675" cy="46462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rPr>
                <a:t>组织环境</a:t>
              </a:r>
              <a:endParaRPr lang="en-US" altLang="zh-CN" dirty="0">
                <a:solidFill>
                  <a:schemeClr val="bg1"/>
                </a:solidFill>
                <a:effectLst>
                  <a:outerShdw blurRad="38100" dist="38100" dir="2700000" algn="tl">
                    <a:srgbClr val="000000">
                      <a:alpha val="43137"/>
                    </a:srgbClr>
                  </a:outerShdw>
                </a:effectLst>
                <a:latin typeface="思源黑体 Normal" panose="020B0400000000000000" charset="-122"/>
                <a:ea typeface="思源黑体 Normal" panose="020B0400000000000000" charset="-122"/>
              </a:endParaRPr>
            </a:p>
          </p:txBody>
        </p:sp>
        <p:grpSp>
          <p:nvGrpSpPr>
            <p:cNvPr id="673" name="ïṥḷïḓé"/>
            <p:cNvGrpSpPr/>
            <p:nvPr/>
          </p:nvGrpSpPr>
          <p:grpSpPr>
            <a:xfrm>
              <a:off x="3816187" y="1785222"/>
              <a:ext cx="609344" cy="609344"/>
              <a:chOff x="2223502" y="1981401"/>
              <a:chExt cx="591416" cy="591416"/>
            </a:xfrm>
          </p:grpSpPr>
          <p:sp>
            <p:nvSpPr>
              <p:cNvPr id="674" name="ïšḷïḋê"/>
              <p:cNvSpPr/>
              <p:nvPr/>
            </p:nvSpPr>
            <p:spPr>
              <a:xfrm>
                <a:off x="2223502" y="1981401"/>
                <a:ext cx="591416" cy="5914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7150" cap="flat">
                <a:solidFill>
                  <a:schemeClr val="bg1"/>
                </a:solidFill>
                <a:prstDash val="solid"/>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675" name="ïṡľidê"/>
              <p:cNvSpPr/>
              <p:nvPr/>
            </p:nvSpPr>
            <p:spPr>
              <a:xfrm>
                <a:off x="2304185" y="2062084"/>
                <a:ext cx="430050" cy="4300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7150" cap="flat">
                <a:noFill/>
                <a:prstDash val="solid"/>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676" name="ïṧḻîdê"/>
              <p:cNvSpPr/>
              <p:nvPr/>
            </p:nvSpPr>
            <p:spPr>
              <a:xfrm>
                <a:off x="2398844" y="2137758"/>
                <a:ext cx="240726" cy="278696"/>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0" h="638">
                    <a:moveTo>
                      <a:pt x="489" y="343"/>
                    </a:moveTo>
                    <a:lnTo>
                      <a:pt x="474" y="372"/>
                    </a:lnTo>
                    <a:cubicBezTo>
                      <a:pt x="490" y="387"/>
                      <a:pt x="500" y="408"/>
                      <a:pt x="500" y="431"/>
                    </a:cubicBezTo>
                    <a:cubicBezTo>
                      <a:pt x="500" y="472"/>
                      <a:pt x="470" y="506"/>
                      <a:pt x="430" y="512"/>
                    </a:cubicBezTo>
                    <a:lnTo>
                      <a:pt x="429" y="536"/>
                    </a:lnTo>
                    <a:cubicBezTo>
                      <a:pt x="449" y="544"/>
                      <a:pt x="463" y="563"/>
                      <a:pt x="463" y="585"/>
                    </a:cubicBezTo>
                    <a:cubicBezTo>
                      <a:pt x="463" y="614"/>
                      <a:pt x="439" y="638"/>
                      <a:pt x="410" y="638"/>
                    </a:cubicBezTo>
                    <a:cubicBezTo>
                      <a:pt x="381" y="638"/>
                      <a:pt x="357" y="614"/>
                      <a:pt x="357" y="585"/>
                    </a:cubicBezTo>
                    <a:cubicBezTo>
                      <a:pt x="357" y="560"/>
                      <a:pt x="374" y="539"/>
                      <a:pt x="398" y="534"/>
                    </a:cubicBezTo>
                    <a:lnTo>
                      <a:pt x="399" y="511"/>
                    </a:lnTo>
                    <a:cubicBezTo>
                      <a:pt x="391" y="509"/>
                      <a:pt x="384" y="506"/>
                      <a:pt x="378" y="503"/>
                    </a:cubicBezTo>
                    <a:lnTo>
                      <a:pt x="350" y="527"/>
                    </a:lnTo>
                    <a:cubicBezTo>
                      <a:pt x="353" y="533"/>
                      <a:pt x="354" y="540"/>
                      <a:pt x="354" y="548"/>
                    </a:cubicBezTo>
                    <a:cubicBezTo>
                      <a:pt x="354" y="577"/>
                      <a:pt x="331" y="601"/>
                      <a:pt x="301" y="601"/>
                    </a:cubicBezTo>
                    <a:cubicBezTo>
                      <a:pt x="272" y="601"/>
                      <a:pt x="248" y="577"/>
                      <a:pt x="248" y="548"/>
                    </a:cubicBezTo>
                    <a:cubicBezTo>
                      <a:pt x="248" y="519"/>
                      <a:pt x="272" y="495"/>
                      <a:pt x="301" y="495"/>
                    </a:cubicBezTo>
                    <a:cubicBezTo>
                      <a:pt x="312" y="495"/>
                      <a:pt x="321" y="498"/>
                      <a:pt x="329" y="503"/>
                    </a:cubicBezTo>
                    <a:lnTo>
                      <a:pt x="354" y="482"/>
                    </a:lnTo>
                    <a:cubicBezTo>
                      <a:pt x="343" y="468"/>
                      <a:pt x="336" y="450"/>
                      <a:pt x="336" y="431"/>
                    </a:cubicBezTo>
                    <a:cubicBezTo>
                      <a:pt x="336" y="421"/>
                      <a:pt x="338" y="410"/>
                      <a:pt x="342" y="401"/>
                    </a:cubicBezTo>
                    <a:lnTo>
                      <a:pt x="275" y="335"/>
                    </a:lnTo>
                    <a:cubicBezTo>
                      <a:pt x="257" y="346"/>
                      <a:pt x="236" y="352"/>
                      <a:pt x="214" y="352"/>
                    </a:cubicBezTo>
                    <a:cubicBezTo>
                      <a:pt x="198" y="352"/>
                      <a:pt x="183" y="349"/>
                      <a:pt x="170" y="343"/>
                    </a:cubicBezTo>
                    <a:lnTo>
                      <a:pt x="146" y="377"/>
                    </a:lnTo>
                    <a:cubicBezTo>
                      <a:pt x="151" y="385"/>
                      <a:pt x="153" y="393"/>
                      <a:pt x="153" y="402"/>
                    </a:cubicBezTo>
                    <a:cubicBezTo>
                      <a:pt x="153" y="431"/>
                      <a:pt x="129" y="455"/>
                      <a:pt x="100" y="455"/>
                    </a:cubicBezTo>
                    <a:cubicBezTo>
                      <a:pt x="71" y="455"/>
                      <a:pt x="47" y="431"/>
                      <a:pt x="47" y="402"/>
                    </a:cubicBezTo>
                    <a:cubicBezTo>
                      <a:pt x="47" y="373"/>
                      <a:pt x="71" y="349"/>
                      <a:pt x="100" y="349"/>
                    </a:cubicBezTo>
                    <a:cubicBezTo>
                      <a:pt x="103" y="349"/>
                      <a:pt x="105" y="350"/>
                      <a:pt x="107" y="350"/>
                    </a:cubicBezTo>
                    <a:lnTo>
                      <a:pt x="130" y="317"/>
                    </a:lnTo>
                    <a:cubicBezTo>
                      <a:pt x="108" y="295"/>
                      <a:pt x="95" y="266"/>
                      <a:pt x="95" y="233"/>
                    </a:cubicBezTo>
                    <a:cubicBezTo>
                      <a:pt x="95" y="223"/>
                      <a:pt x="96" y="214"/>
                      <a:pt x="98" y="205"/>
                    </a:cubicBezTo>
                    <a:lnTo>
                      <a:pt x="81" y="195"/>
                    </a:lnTo>
                    <a:cubicBezTo>
                      <a:pt x="73" y="201"/>
                      <a:pt x="63" y="204"/>
                      <a:pt x="53" y="204"/>
                    </a:cubicBezTo>
                    <a:cubicBezTo>
                      <a:pt x="23" y="204"/>
                      <a:pt x="0" y="180"/>
                      <a:pt x="0" y="151"/>
                    </a:cubicBezTo>
                    <a:cubicBezTo>
                      <a:pt x="0" y="122"/>
                      <a:pt x="23" y="98"/>
                      <a:pt x="53" y="98"/>
                    </a:cubicBezTo>
                    <a:cubicBezTo>
                      <a:pt x="82" y="98"/>
                      <a:pt x="106" y="122"/>
                      <a:pt x="106" y="151"/>
                    </a:cubicBezTo>
                    <a:cubicBezTo>
                      <a:pt x="106" y="152"/>
                      <a:pt x="105" y="153"/>
                      <a:pt x="105" y="154"/>
                    </a:cubicBezTo>
                    <a:lnTo>
                      <a:pt x="119" y="162"/>
                    </a:lnTo>
                    <a:cubicBezTo>
                      <a:pt x="140" y="133"/>
                      <a:pt x="175" y="114"/>
                      <a:pt x="214" y="114"/>
                    </a:cubicBezTo>
                    <a:cubicBezTo>
                      <a:pt x="222" y="114"/>
                      <a:pt x="230" y="115"/>
                      <a:pt x="238" y="116"/>
                    </a:cubicBezTo>
                    <a:lnTo>
                      <a:pt x="251" y="87"/>
                    </a:lnTo>
                    <a:cubicBezTo>
                      <a:pt x="243" y="78"/>
                      <a:pt x="238" y="66"/>
                      <a:pt x="238" y="53"/>
                    </a:cubicBezTo>
                    <a:cubicBezTo>
                      <a:pt x="238" y="24"/>
                      <a:pt x="262" y="0"/>
                      <a:pt x="291" y="0"/>
                    </a:cubicBezTo>
                    <a:cubicBezTo>
                      <a:pt x="320" y="0"/>
                      <a:pt x="344" y="24"/>
                      <a:pt x="344" y="53"/>
                    </a:cubicBezTo>
                    <a:cubicBezTo>
                      <a:pt x="344" y="81"/>
                      <a:pt x="322" y="104"/>
                      <a:pt x="295" y="105"/>
                    </a:cubicBezTo>
                    <a:lnTo>
                      <a:pt x="282" y="135"/>
                    </a:lnTo>
                    <a:cubicBezTo>
                      <a:pt x="291" y="141"/>
                      <a:pt x="298" y="148"/>
                      <a:pt x="305" y="156"/>
                    </a:cubicBezTo>
                    <a:lnTo>
                      <a:pt x="370" y="127"/>
                    </a:lnTo>
                    <a:cubicBezTo>
                      <a:pt x="372" y="99"/>
                      <a:pt x="395" y="77"/>
                      <a:pt x="423" y="77"/>
                    </a:cubicBezTo>
                    <a:cubicBezTo>
                      <a:pt x="452" y="77"/>
                      <a:pt x="476" y="101"/>
                      <a:pt x="476" y="130"/>
                    </a:cubicBezTo>
                    <a:cubicBezTo>
                      <a:pt x="476" y="159"/>
                      <a:pt x="452" y="183"/>
                      <a:pt x="423" y="183"/>
                    </a:cubicBezTo>
                    <a:cubicBezTo>
                      <a:pt x="411" y="183"/>
                      <a:pt x="399" y="178"/>
                      <a:pt x="390" y="171"/>
                    </a:cubicBezTo>
                    <a:lnTo>
                      <a:pt x="328" y="198"/>
                    </a:lnTo>
                    <a:cubicBezTo>
                      <a:pt x="331" y="209"/>
                      <a:pt x="333" y="221"/>
                      <a:pt x="333" y="233"/>
                    </a:cubicBezTo>
                    <a:cubicBezTo>
                      <a:pt x="333" y="253"/>
                      <a:pt x="328" y="272"/>
                      <a:pt x="319" y="289"/>
                    </a:cubicBezTo>
                    <a:lnTo>
                      <a:pt x="386" y="356"/>
                    </a:lnTo>
                    <a:cubicBezTo>
                      <a:pt x="396" y="352"/>
                      <a:pt x="407" y="349"/>
                      <a:pt x="418" y="349"/>
                    </a:cubicBezTo>
                    <a:cubicBezTo>
                      <a:pt x="428" y="349"/>
                      <a:pt x="438" y="351"/>
                      <a:pt x="448" y="355"/>
                    </a:cubicBezTo>
                    <a:lnTo>
                      <a:pt x="461" y="329"/>
                    </a:lnTo>
                    <a:cubicBezTo>
                      <a:pt x="451" y="319"/>
                      <a:pt x="444" y="306"/>
                      <a:pt x="444" y="291"/>
                    </a:cubicBezTo>
                    <a:cubicBezTo>
                      <a:pt x="444" y="262"/>
                      <a:pt x="468" y="238"/>
                      <a:pt x="497" y="238"/>
                    </a:cubicBezTo>
                    <a:cubicBezTo>
                      <a:pt x="526" y="238"/>
                      <a:pt x="550" y="262"/>
                      <a:pt x="550" y="291"/>
                    </a:cubicBezTo>
                    <a:cubicBezTo>
                      <a:pt x="550" y="320"/>
                      <a:pt x="527" y="344"/>
                      <a:pt x="497" y="344"/>
                    </a:cubicBezTo>
                    <a:cubicBezTo>
                      <a:pt x="494" y="344"/>
                      <a:pt x="492" y="344"/>
                      <a:pt x="489" y="343"/>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grpSp>
      </p:grpSp>
      <p:grpSp>
        <p:nvGrpSpPr>
          <p:cNvPr id="5" name="0325ffcf-6a5e-491b-bff5-12d51f0a9fbf"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2"/>
            </p:custDataLst>
          </p:nvPr>
        </p:nvGrpSpPr>
        <p:grpSpPr>
          <a:xfrm>
            <a:off x="5040630" y="3733165"/>
            <a:ext cx="2124000" cy="1305172"/>
            <a:chOff x="3252788" y="1681163"/>
            <a:chExt cx="5688013" cy="3495675"/>
          </a:xfrm>
        </p:grpSpPr>
        <p:sp>
          <p:nvSpPr>
            <p:cNvPr id="149" name="íśľiḓè"/>
            <p:cNvSpPr/>
            <p:nvPr/>
          </p:nvSpPr>
          <p:spPr bwMode="auto">
            <a:xfrm>
              <a:off x="3252788" y="2646363"/>
              <a:ext cx="1657350" cy="2235200"/>
            </a:xfrm>
            <a:custGeom>
              <a:avLst/>
              <a:gdLst>
                <a:gd name="T0" fmla="*/ 459 w 745"/>
                <a:gd name="T1" fmla="*/ 173 h 1006"/>
                <a:gd name="T2" fmla="*/ 277 w 745"/>
                <a:gd name="T3" fmla="*/ 261 h 1006"/>
                <a:gd name="T4" fmla="*/ 213 w 745"/>
                <a:gd name="T5" fmla="*/ 506 h 1006"/>
                <a:gd name="T6" fmla="*/ 459 w 745"/>
                <a:gd name="T7" fmla="*/ 833 h 1006"/>
                <a:gd name="T8" fmla="*/ 708 w 745"/>
                <a:gd name="T9" fmla="*/ 782 h 1006"/>
                <a:gd name="T10" fmla="*/ 708 w 745"/>
                <a:gd name="T11" fmla="*/ 956 h 1006"/>
                <a:gd name="T12" fmla="*/ 439 w 745"/>
                <a:gd name="T13" fmla="*/ 1006 h 1006"/>
                <a:gd name="T14" fmla="*/ 113 w 745"/>
                <a:gd name="T15" fmla="*/ 876 h 1006"/>
                <a:gd name="T16" fmla="*/ 0 w 745"/>
                <a:gd name="T17" fmla="*/ 505 h 1006"/>
                <a:gd name="T18" fmla="*/ 55 w 745"/>
                <a:gd name="T19" fmla="*/ 237 h 1006"/>
                <a:gd name="T20" fmla="*/ 215 w 745"/>
                <a:gd name="T21" fmla="*/ 62 h 1006"/>
                <a:gd name="T22" fmla="*/ 459 w 745"/>
                <a:gd name="T23" fmla="*/ 0 h 1006"/>
                <a:gd name="T24" fmla="*/ 745 w 745"/>
                <a:gd name="T25" fmla="*/ 69 h 1006"/>
                <a:gd name="T26" fmla="*/ 678 w 745"/>
                <a:gd name="T27" fmla="*/ 238 h 1006"/>
                <a:gd name="T28" fmla="*/ 568 w 745"/>
                <a:gd name="T29" fmla="*/ 192 h 1006"/>
                <a:gd name="T30" fmla="*/ 459 w 745"/>
                <a:gd name="T31" fmla="*/ 173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5" h="1006">
                  <a:moveTo>
                    <a:pt x="459" y="173"/>
                  </a:moveTo>
                  <a:cubicBezTo>
                    <a:pt x="381" y="173"/>
                    <a:pt x="320" y="202"/>
                    <a:pt x="277" y="261"/>
                  </a:cubicBezTo>
                  <a:cubicBezTo>
                    <a:pt x="234" y="320"/>
                    <a:pt x="213" y="401"/>
                    <a:pt x="213" y="506"/>
                  </a:cubicBezTo>
                  <a:cubicBezTo>
                    <a:pt x="213" y="724"/>
                    <a:pt x="295" y="833"/>
                    <a:pt x="459" y="833"/>
                  </a:cubicBezTo>
                  <a:cubicBezTo>
                    <a:pt x="527" y="833"/>
                    <a:pt x="610" y="816"/>
                    <a:pt x="708" y="782"/>
                  </a:cubicBezTo>
                  <a:cubicBezTo>
                    <a:pt x="708" y="956"/>
                    <a:pt x="708" y="956"/>
                    <a:pt x="708" y="956"/>
                  </a:cubicBezTo>
                  <a:cubicBezTo>
                    <a:pt x="628" y="989"/>
                    <a:pt x="538" y="1006"/>
                    <a:pt x="439" y="1006"/>
                  </a:cubicBezTo>
                  <a:cubicBezTo>
                    <a:pt x="297" y="1006"/>
                    <a:pt x="188" y="963"/>
                    <a:pt x="113" y="876"/>
                  </a:cubicBezTo>
                  <a:cubicBezTo>
                    <a:pt x="37" y="790"/>
                    <a:pt x="0" y="666"/>
                    <a:pt x="0" y="505"/>
                  </a:cubicBezTo>
                  <a:cubicBezTo>
                    <a:pt x="0" y="403"/>
                    <a:pt x="18" y="314"/>
                    <a:pt x="55" y="237"/>
                  </a:cubicBezTo>
                  <a:cubicBezTo>
                    <a:pt x="92" y="161"/>
                    <a:pt x="145" y="102"/>
                    <a:pt x="215" y="62"/>
                  </a:cubicBezTo>
                  <a:cubicBezTo>
                    <a:pt x="284" y="21"/>
                    <a:pt x="365" y="0"/>
                    <a:pt x="459" y="0"/>
                  </a:cubicBezTo>
                  <a:cubicBezTo>
                    <a:pt x="554" y="0"/>
                    <a:pt x="649" y="23"/>
                    <a:pt x="745" y="69"/>
                  </a:cubicBezTo>
                  <a:cubicBezTo>
                    <a:pt x="678" y="238"/>
                    <a:pt x="678" y="238"/>
                    <a:pt x="678" y="238"/>
                  </a:cubicBezTo>
                  <a:cubicBezTo>
                    <a:pt x="641" y="220"/>
                    <a:pt x="605" y="205"/>
                    <a:pt x="568" y="192"/>
                  </a:cubicBezTo>
                  <a:cubicBezTo>
                    <a:pt x="531" y="179"/>
                    <a:pt x="494" y="173"/>
                    <a:pt x="459" y="173"/>
                  </a:cubicBezTo>
                  <a:close/>
                </a:path>
              </a:pathLst>
            </a:custGeom>
            <a:solidFill>
              <a:srgbClr val="C1C9E5"/>
            </a:solidFill>
            <a:ln>
              <a:noFill/>
            </a:ln>
          </p:spPr>
          <p:txBody>
            <a:bodyPr anchor="ctr"/>
            <a:lstStyle/>
            <a:p>
              <a:pPr algn="ctr"/>
            </a:p>
          </p:txBody>
        </p:sp>
        <p:sp>
          <p:nvSpPr>
            <p:cNvPr id="150" name="îṥḷîḓé"/>
            <p:cNvSpPr/>
            <p:nvPr/>
          </p:nvSpPr>
          <p:spPr bwMode="auto">
            <a:xfrm>
              <a:off x="5156201" y="2646363"/>
              <a:ext cx="1419225" cy="2235200"/>
            </a:xfrm>
            <a:custGeom>
              <a:avLst/>
              <a:gdLst>
                <a:gd name="T0" fmla="*/ 638 w 638"/>
                <a:gd name="T1" fmla="*/ 721 h 1006"/>
                <a:gd name="T2" fmla="*/ 542 w 638"/>
                <a:gd name="T3" fmla="*/ 930 h 1006"/>
                <a:gd name="T4" fmla="*/ 277 w 638"/>
                <a:gd name="T5" fmla="*/ 1006 h 1006"/>
                <a:gd name="T6" fmla="*/ 0 w 638"/>
                <a:gd name="T7" fmla="*/ 947 h 1006"/>
                <a:gd name="T8" fmla="*/ 0 w 638"/>
                <a:gd name="T9" fmla="*/ 754 h 1006"/>
                <a:gd name="T10" fmla="*/ 168 w 638"/>
                <a:gd name="T11" fmla="*/ 817 h 1006"/>
                <a:gd name="T12" fmla="*/ 293 w 638"/>
                <a:gd name="T13" fmla="*/ 835 h 1006"/>
                <a:gd name="T14" fmla="*/ 398 w 638"/>
                <a:gd name="T15" fmla="*/ 809 h 1006"/>
                <a:gd name="T16" fmla="*/ 434 w 638"/>
                <a:gd name="T17" fmla="*/ 731 h 1006"/>
                <a:gd name="T18" fmla="*/ 418 w 638"/>
                <a:gd name="T19" fmla="*/ 680 h 1006"/>
                <a:gd name="T20" fmla="*/ 371 w 638"/>
                <a:gd name="T21" fmla="*/ 637 h 1006"/>
                <a:gd name="T22" fmla="*/ 244 w 638"/>
                <a:gd name="T23" fmla="*/ 570 h 1006"/>
                <a:gd name="T24" fmla="*/ 110 w 638"/>
                <a:gd name="T25" fmla="*/ 489 h 1006"/>
                <a:gd name="T26" fmla="*/ 38 w 638"/>
                <a:gd name="T27" fmla="*/ 399 h 1006"/>
                <a:gd name="T28" fmla="*/ 11 w 638"/>
                <a:gd name="T29" fmla="*/ 279 h 1006"/>
                <a:gd name="T30" fmla="*/ 99 w 638"/>
                <a:gd name="T31" fmla="*/ 75 h 1006"/>
                <a:gd name="T32" fmla="*/ 343 w 638"/>
                <a:gd name="T33" fmla="*/ 0 h 1006"/>
                <a:gd name="T34" fmla="*/ 488 w 638"/>
                <a:gd name="T35" fmla="*/ 18 h 1006"/>
                <a:gd name="T36" fmla="*/ 633 w 638"/>
                <a:gd name="T37" fmla="*/ 69 h 1006"/>
                <a:gd name="T38" fmla="*/ 566 w 638"/>
                <a:gd name="T39" fmla="*/ 230 h 1006"/>
                <a:gd name="T40" fmla="*/ 437 w 638"/>
                <a:gd name="T41" fmla="*/ 186 h 1006"/>
                <a:gd name="T42" fmla="*/ 336 w 638"/>
                <a:gd name="T43" fmla="*/ 173 h 1006"/>
                <a:gd name="T44" fmla="*/ 246 w 638"/>
                <a:gd name="T45" fmla="*/ 200 h 1006"/>
                <a:gd name="T46" fmla="*/ 214 w 638"/>
                <a:gd name="T47" fmla="*/ 272 h 1006"/>
                <a:gd name="T48" fmla="*/ 227 w 638"/>
                <a:gd name="T49" fmla="*/ 320 h 1006"/>
                <a:gd name="T50" fmla="*/ 267 w 638"/>
                <a:gd name="T51" fmla="*/ 359 h 1006"/>
                <a:gd name="T52" fmla="*/ 399 w 638"/>
                <a:gd name="T53" fmla="*/ 428 h 1006"/>
                <a:gd name="T54" fmla="*/ 587 w 638"/>
                <a:gd name="T55" fmla="*/ 559 h 1006"/>
                <a:gd name="T56" fmla="*/ 638 w 638"/>
                <a:gd name="T57" fmla="*/ 721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8" h="1006">
                  <a:moveTo>
                    <a:pt x="638" y="721"/>
                  </a:moveTo>
                  <a:cubicBezTo>
                    <a:pt x="638" y="809"/>
                    <a:pt x="606" y="879"/>
                    <a:pt x="542" y="930"/>
                  </a:cubicBezTo>
                  <a:cubicBezTo>
                    <a:pt x="479" y="980"/>
                    <a:pt x="390" y="1006"/>
                    <a:pt x="277" y="1006"/>
                  </a:cubicBezTo>
                  <a:cubicBezTo>
                    <a:pt x="173" y="1006"/>
                    <a:pt x="80" y="986"/>
                    <a:pt x="0" y="947"/>
                  </a:cubicBezTo>
                  <a:cubicBezTo>
                    <a:pt x="0" y="754"/>
                    <a:pt x="0" y="754"/>
                    <a:pt x="0" y="754"/>
                  </a:cubicBezTo>
                  <a:cubicBezTo>
                    <a:pt x="66" y="784"/>
                    <a:pt x="122" y="804"/>
                    <a:pt x="168" y="817"/>
                  </a:cubicBezTo>
                  <a:cubicBezTo>
                    <a:pt x="213" y="829"/>
                    <a:pt x="255" y="835"/>
                    <a:pt x="293" y="835"/>
                  </a:cubicBezTo>
                  <a:cubicBezTo>
                    <a:pt x="339" y="835"/>
                    <a:pt x="373" y="826"/>
                    <a:pt x="398" y="809"/>
                  </a:cubicBezTo>
                  <a:cubicBezTo>
                    <a:pt x="422" y="791"/>
                    <a:pt x="434" y="765"/>
                    <a:pt x="434" y="731"/>
                  </a:cubicBezTo>
                  <a:cubicBezTo>
                    <a:pt x="434" y="712"/>
                    <a:pt x="429" y="695"/>
                    <a:pt x="418" y="680"/>
                  </a:cubicBezTo>
                  <a:cubicBezTo>
                    <a:pt x="407" y="665"/>
                    <a:pt x="392" y="650"/>
                    <a:pt x="371" y="637"/>
                  </a:cubicBezTo>
                  <a:cubicBezTo>
                    <a:pt x="350" y="623"/>
                    <a:pt x="308" y="601"/>
                    <a:pt x="244" y="570"/>
                  </a:cubicBezTo>
                  <a:cubicBezTo>
                    <a:pt x="184" y="542"/>
                    <a:pt x="140" y="515"/>
                    <a:pt x="110" y="489"/>
                  </a:cubicBezTo>
                  <a:cubicBezTo>
                    <a:pt x="80" y="464"/>
                    <a:pt x="56" y="433"/>
                    <a:pt x="38" y="399"/>
                  </a:cubicBezTo>
                  <a:cubicBezTo>
                    <a:pt x="20" y="365"/>
                    <a:pt x="11" y="325"/>
                    <a:pt x="11" y="279"/>
                  </a:cubicBezTo>
                  <a:cubicBezTo>
                    <a:pt x="11" y="192"/>
                    <a:pt x="41" y="124"/>
                    <a:pt x="99" y="75"/>
                  </a:cubicBezTo>
                  <a:cubicBezTo>
                    <a:pt x="158" y="25"/>
                    <a:pt x="239" y="0"/>
                    <a:pt x="343" y="0"/>
                  </a:cubicBezTo>
                  <a:cubicBezTo>
                    <a:pt x="393" y="0"/>
                    <a:pt x="442" y="6"/>
                    <a:pt x="488" y="18"/>
                  </a:cubicBezTo>
                  <a:cubicBezTo>
                    <a:pt x="534" y="30"/>
                    <a:pt x="582" y="47"/>
                    <a:pt x="633" y="69"/>
                  </a:cubicBezTo>
                  <a:cubicBezTo>
                    <a:pt x="566" y="230"/>
                    <a:pt x="566" y="230"/>
                    <a:pt x="566" y="230"/>
                  </a:cubicBezTo>
                  <a:cubicBezTo>
                    <a:pt x="514" y="209"/>
                    <a:pt x="471" y="194"/>
                    <a:pt x="437" y="186"/>
                  </a:cubicBezTo>
                  <a:cubicBezTo>
                    <a:pt x="402" y="177"/>
                    <a:pt x="369" y="173"/>
                    <a:pt x="336" y="173"/>
                  </a:cubicBezTo>
                  <a:cubicBezTo>
                    <a:pt x="297" y="173"/>
                    <a:pt x="266" y="182"/>
                    <a:pt x="246" y="200"/>
                  </a:cubicBezTo>
                  <a:cubicBezTo>
                    <a:pt x="225" y="219"/>
                    <a:pt x="214" y="243"/>
                    <a:pt x="214" y="272"/>
                  </a:cubicBezTo>
                  <a:cubicBezTo>
                    <a:pt x="214" y="290"/>
                    <a:pt x="218" y="306"/>
                    <a:pt x="227" y="320"/>
                  </a:cubicBezTo>
                  <a:cubicBezTo>
                    <a:pt x="235" y="333"/>
                    <a:pt x="249" y="347"/>
                    <a:pt x="267" y="359"/>
                  </a:cubicBezTo>
                  <a:cubicBezTo>
                    <a:pt x="286" y="372"/>
                    <a:pt x="330" y="395"/>
                    <a:pt x="399" y="428"/>
                  </a:cubicBezTo>
                  <a:cubicBezTo>
                    <a:pt x="490" y="472"/>
                    <a:pt x="553" y="515"/>
                    <a:pt x="587" y="559"/>
                  </a:cubicBezTo>
                  <a:cubicBezTo>
                    <a:pt x="621" y="603"/>
                    <a:pt x="638" y="657"/>
                    <a:pt x="638" y="721"/>
                  </a:cubicBezTo>
                  <a:close/>
                </a:path>
              </a:pathLst>
            </a:custGeom>
            <a:solidFill>
              <a:srgbClr val="C1C9E5"/>
            </a:solidFill>
            <a:ln>
              <a:noFill/>
            </a:ln>
          </p:spPr>
          <p:txBody>
            <a:bodyPr anchor="ctr"/>
            <a:lstStyle/>
            <a:p>
              <a:pPr algn="ctr"/>
            </a:p>
          </p:txBody>
        </p:sp>
        <p:sp>
          <p:nvSpPr>
            <p:cNvPr id="151" name="ïṩḷiḑe"/>
            <p:cNvSpPr/>
            <p:nvPr/>
          </p:nvSpPr>
          <p:spPr bwMode="auto">
            <a:xfrm>
              <a:off x="6969126" y="2678113"/>
              <a:ext cx="1736725" cy="2173288"/>
            </a:xfrm>
            <a:custGeom>
              <a:avLst/>
              <a:gdLst>
                <a:gd name="T0" fmla="*/ 207 w 781"/>
                <a:gd name="T1" fmla="*/ 603 h 978"/>
                <a:gd name="T2" fmla="*/ 207 w 781"/>
                <a:gd name="T3" fmla="*/ 978 h 978"/>
                <a:gd name="T4" fmla="*/ 0 w 781"/>
                <a:gd name="T5" fmla="*/ 978 h 978"/>
                <a:gd name="T6" fmla="*/ 0 w 781"/>
                <a:gd name="T7" fmla="*/ 0 h 978"/>
                <a:gd name="T8" fmla="*/ 285 w 781"/>
                <a:gd name="T9" fmla="*/ 0 h 978"/>
                <a:gd name="T10" fmla="*/ 580 w 781"/>
                <a:gd name="T11" fmla="*/ 73 h 978"/>
                <a:gd name="T12" fmla="*/ 676 w 781"/>
                <a:gd name="T13" fmla="*/ 293 h 978"/>
                <a:gd name="T14" fmla="*/ 628 w 781"/>
                <a:gd name="T15" fmla="*/ 447 h 978"/>
                <a:gd name="T16" fmla="*/ 494 w 781"/>
                <a:gd name="T17" fmla="*/ 552 h 978"/>
                <a:gd name="T18" fmla="*/ 781 w 781"/>
                <a:gd name="T19" fmla="*/ 978 h 978"/>
                <a:gd name="T20" fmla="*/ 551 w 781"/>
                <a:gd name="T21" fmla="*/ 978 h 978"/>
                <a:gd name="T22" fmla="*/ 318 w 781"/>
                <a:gd name="T23" fmla="*/ 603 h 978"/>
                <a:gd name="T24" fmla="*/ 207 w 781"/>
                <a:gd name="T25" fmla="*/ 603 h 978"/>
                <a:gd name="T26" fmla="*/ 207 w 781"/>
                <a:gd name="T27" fmla="*/ 435 h 978"/>
                <a:gd name="T28" fmla="*/ 274 w 781"/>
                <a:gd name="T29" fmla="*/ 435 h 978"/>
                <a:gd name="T30" fmla="*/ 419 w 781"/>
                <a:gd name="T31" fmla="*/ 402 h 978"/>
                <a:gd name="T32" fmla="*/ 466 w 781"/>
                <a:gd name="T33" fmla="*/ 299 h 978"/>
                <a:gd name="T34" fmla="*/ 418 w 781"/>
                <a:gd name="T35" fmla="*/ 200 h 978"/>
                <a:gd name="T36" fmla="*/ 270 w 781"/>
                <a:gd name="T37" fmla="*/ 170 h 978"/>
                <a:gd name="T38" fmla="*/ 207 w 781"/>
                <a:gd name="T39" fmla="*/ 170 h 978"/>
                <a:gd name="T40" fmla="*/ 207 w 781"/>
                <a:gd name="T41" fmla="*/ 43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1" h="978">
                  <a:moveTo>
                    <a:pt x="207" y="603"/>
                  </a:moveTo>
                  <a:cubicBezTo>
                    <a:pt x="207" y="978"/>
                    <a:pt x="207" y="978"/>
                    <a:pt x="207" y="978"/>
                  </a:cubicBezTo>
                  <a:cubicBezTo>
                    <a:pt x="0" y="978"/>
                    <a:pt x="0" y="978"/>
                    <a:pt x="0" y="978"/>
                  </a:cubicBezTo>
                  <a:cubicBezTo>
                    <a:pt x="0" y="0"/>
                    <a:pt x="0" y="0"/>
                    <a:pt x="0" y="0"/>
                  </a:cubicBezTo>
                  <a:cubicBezTo>
                    <a:pt x="285" y="0"/>
                    <a:pt x="285" y="0"/>
                    <a:pt x="285" y="0"/>
                  </a:cubicBezTo>
                  <a:cubicBezTo>
                    <a:pt x="418" y="0"/>
                    <a:pt x="516" y="25"/>
                    <a:pt x="580" y="73"/>
                  </a:cubicBezTo>
                  <a:cubicBezTo>
                    <a:pt x="644" y="121"/>
                    <a:pt x="676" y="195"/>
                    <a:pt x="676" y="293"/>
                  </a:cubicBezTo>
                  <a:cubicBezTo>
                    <a:pt x="676" y="351"/>
                    <a:pt x="660" y="402"/>
                    <a:pt x="628" y="447"/>
                  </a:cubicBezTo>
                  <a:cubicBezTo>
                    <a:pt x="596" y="492"/>
                    <a:pt x="552" y="527"/>
                    <a:pt x="494" y="552"/>
                  </a:cubicBezTo>
                  <a:cubicBezTo>
                    <a:pt x="641" y="772"/>
                    <a:pt x="737" y="914"/>
                    <a:pt x="781" y="978"/>
                  </a:cubicBezTo>
                  <a:cubicBezTo>
                    <a:pt x="551" y="978"/>
                    <a:pt x="551" y="978"/>
                    <a:pt x="551" y="978"/>
                  </a:cubicBezTo>
                  <a:cubicBezTo>
                    <a:pt x="318" y="603"/>
                    <a:pt x="318" y="603"/>
                    <a:pt x="318" y="603"/>
                  </a:cubicBezTo>
                  <a:lnTo>
                    <a:pt x="207" y="603"/>
                  </a:lnTo>
                  <a:close/>
                  <a:moveTo>
                    <a:pt x="207" y="435"/>
                  </a:moveTo>
                  <a:cubicBezTo>
                    <a:pt x="274" y="435"/>
                    <a:pt x="274" y="435"/>
                    <a:pt x="274" y="435"/>
                  </a:cubicBezTo>
                  <a:cubicBezTo>
                    <a:pt x="340" y="435"/>
                    <a:pt x="388" y="424"/>
                    <a:pt x="419" y="402"/>
                  </a:cubicBezTo>
                  <a:cubicBezTo>
                    <a:pt x="451" y="380"/>
                    <a:pt x="466" y="346"/>
                    <a:pt x="466" y="299"/>
                  </a:cubicBezTo>
                  <a:cubicBezTo>
                    <a:pt x="466" y="252"/>
                    <a:pt x="450" y="219"/>
                    <a:pt x="418" y="200"/>
                  </a:cubicBezTo>
                  <a:cubicBezTo>
                    <a:pt x="386" y="180"/>
                    <a:pt x="337" y="170"/>
                    <a:pt x="270" y="170"/>
                  </a:cubicBezTo>
                  <a:cubicBezTo>
                    <a:pt x="207" y="170"/>
                    <a:pt x="207" y="170"/>
                    <a:pt x="207" y="170"/>
                  </a:cubicBezTo>
                  <a:lnTo>
                    <a:pt x="207" y="435"/>
                  </a:lnTo>
                  <a:close/>
                </a:path>
              </a:pathLst>
            </a:custGeom>
            <a:solidFill>
              <a:srgbClr val="C1C9E5"/>
            </a:solidFill>
            <a:ln>
              <a:noFill/>
            </a:ln>
          </p:spPr>
          <p:txBody>
            <a:bodyPr anchor="ctr"/>
            <a:lstStyle/>
            <a:p>
              <a:pPr algn="ctr"/>
            </a:p>
          </p:txBody>
        </p:sp>
        <p:sp>
          <p:nvSpPr>
            <p:cNvPr id="152" name="ïṥlíḑé"/>
            <p:cNvSpPr/>
            <p:nvPr/>
          </p:nvSpPr>
          <p:spPr bwMode="auto">
            <a:xfrm>
              <a:off x="7907338" y="3489325"/>
              <a:ext cx="88900" cy="26988"/>
            </a:xfrm>
            <a:custGeom>
              <a:avLst/>
              <a:gdLst>
                <a:gd name="T0" fmla="*/ 40 w 40"/>
                <a:gd name="T1" fmla="*/ 6 h 12"/>
                <a:gd name="T2" fmla="*/ 20 w 40"/>
                <a:gd name="T3" fmla="*/ 12 h 12"/>
                <a:gd name="T4" fmla="*/ 0 w 40"/>
                <a:gd name="T5" fmla="*/ 3 h 12"/>
                <a:gd name="T6" fmla="*/ 20 w 40"/>
                <a:gd name="T7" fmla="*/ 0 h 12"/>
                <a:gd name="T8" fmla="*/ 40 w 40"/>
                <a:gd name="T9" fmla="*/ 6 h 12"/>
              </a:gdLst>
              <a:ahLst/>
              <a:cxnLst>
                <a:cxn ang="0">
                  <a:pos x="T0" y="T1"/>
                </a:cxn>
                <a:cxn ang="0">
                  <a:pos x="T2" y="T3"/>
                </a:cxn>
                <a:cxn ang="0">
                  <a:pos x="T4" y="T5"/>
                </a:cxn>
                <a:cxn ang="0">
                  <a:pos x="T6" y="T7"/>
                </a:cxn>
                <a:cxn ang="0">
                  <a:pos x="T8" y="T9"/>
                </a:cxn>
              </a:cxnLst>
              <a:rect l="0" t="0" r="r" b="b"/>
              <a:pathLst>
                <a:path w="40" h="12">
                  <a:moveTo>
                    <a:pt x="40" y="6"/>
                  </a:moveTo>
                  <a:cubicBezTo>
                    <a:pt x="40" y="10"/>
                    <a:pt x="31" y="12"/>
                    <a:pt x="20" y="12"/>
                  </a:cubicBezTo>
                  <a:cubicBezTo>
                    <a:pt x="8" y="12"/>
                    <a:pt x="0" y="6"/>
                    <a:pt x="0" y="3"/>
                  </a:cubicBezTo>
                  <a:cubicBezTo>
                    <a:pt x="0" y="2"/>
                    <a:pt x="8" y="0"/>
                    <a:pt x="20" y="0"/>
                  </a:cubicBezTo>
                  <a:cubicBezTo>
                    <a:pt x="31" y="0"/>
                    <a:pt x="40" y="3"/>
                    <a:pt x="40" y="6"/>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îsľíďé"/>
            <p:cNvSpPr/>
            <p:nvPr/>
          </p:nvSpPr>
          <p:spPr bwMode="auto">
            <a:xfrm>
              <a:off x="7948613" y="4073525"/>
              <a:ext cx="211138" cy="903288"/>
            </a:xfrm>
            <a:custGeom>
              <a:avLst/>
              <a:gdLst>
                <a:gd name="T0" fmla="*/ 0 w 133"/>
                <a:gd name="T1" fmla="*/ 59 h 569"/>
                <a:gd name="T2" fmla="*/ 27 w 133"/>
                <a:gd name="T3" fmla="*/ 312 h 569"/>
                <a:gd name="T4" fmla="*/ 30 w 133"/>
                <a:gd name="T5" fmla="*/ 569 h 569"/>
                <a:gd name="T6" fmla="*/ 87 w 133"/>
                <a:gd name="T7" fmla="*/ 543 h 569"/>
                <a:gd name="T8" fmla="*/ 133 w 133"/>
                <a:gd name="T9" fmla="*/ 306 h 569"/>
                <a:gd name="T10" fmla="*/ 58 w 133"/>
                <a:gd name="T11" fmla="*/ 189 h 569"/>
                <a:gd name="T12" fmla="*/ 76 w 133"/>
                <a:gd name="T13" fmla="*/ 0 h 569"/>
                <a:gd name="T14" fmla="*/ 21 w 133"/>
                <a:gd name="T15" fmla="*/ 22 h 569"/>
                <a:gd name="T16" fmla="*/ 0 w 133"/>
                <a:gd name="T17" fmla="*/ 5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569">
                  <a:moveTo>
                    <a:pt x="0" y="59"/>
                  </a:moveTo>
                  <a:lnTo>
                    <a:pt x="27" y="312"/>
                  </a:lnTo>
                  <a:lnTo>
                    <a:pt x="30" y="569"/>
                  </a:lnTo>
                  <a:lnTo>
                    <a:pt x="87" y="543"/>
                  </a:lnTo>
                  <a:lnTo>
                    <a:pt x="133" y="306"/>
                  </a:lnTo>
                  <a:lnTo>
                    <a:pt x="58" y="189"/>
                  </a:lnTo>
                  <a:lnTo>
                    <a:pt x="76" y="0"/>
                  </a:lnTo>
                  <a:lnTo>
                    <a:pt x="21" y="22"/>
                  </a:lnTo>
                  <a:lnTo>
                    <a:pt x="0" y="59"/>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iṥḷiḍè"/>
            <p:cNvSpPr/>
            <p:nvPr/>
          </p:nvSpPr>
          <p:spPr bwMode="auto">
            <a:xfrm>
              <a:off x="7688263" y="5121275"/>
              <a:ext cx="830263" cy="44450"/>
            </a:xfrm>
            <a:prstGeom prst="ellipse">
              <a:avLst/>
            </a:prstGeom>
            <a:solidFill>
              <a:srgbClr val="AA8A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îslíḍe"/>
            <p:cNvSpPr/>
            <p:nvPr/>
          </p:nvSpPr>
          <p:spPr bwMode="auto">
            <a:xfrm>
              <a:off x="7804151" y="4948238"/>
              <a:ext cx="303213" cy="203200"/>
            </a:xfrm>
            <a:custGeom>
              <a:avLst/>
              <a:gdLst>
                <a:gd name="T0" fmla="*/ 136 w 136"/>
                <a:gd name="T1" fmla="*/ 31 h 91"/>
                <a:gd name="T2" fmla="*/ 136 w 136"/>
                <a:gd name="T3" fmla="*/ 36 h 91"/>
                <a:gd name="T4" fmla="*/ 134 w 136"/>
                <a:gd name="T5" fmla="*/ 39 h 91"/>
                <a:gd name="T6" fmla="*/ 134 w 136"/>
                <a:gd name="T7" fmla="*/ 39 h 91"/>
                <a:gd name="T8" fmla="*/ 134 w 136"/>
                <a:gd name="T9" fmla="*/ 40 h 91"/>
                <a:gd name="T10" fmla="*/ 122 w 136"/>
                <a:gd name="T11" fmla="*/ 47 h 91"/>
                <a:gd name="T12" fmla="*/ 118 w 136"/>
                <a:gd name="T13" fmla="*/ 49 h 91"/>
                <a:gd name="T14" fmla="*/ 117 w 136"/>
                <a:gd name="T15" fmla="*/ 49 h 91"/>
                <a:gd name="T16" fmla="*/ 110 w 136"/>
                <a:gd name="T17" fmla="*/ 54 h 91"/>
                <a:gd name="T18" fmla="*/ 86 w 136"/>
                <a:gd name="T19" fmla="*/ 89 h 91"/>
                <a:gd name="T20" fmla="*/ 2 w 136"/>
                <a:gd name="T21" fmla="*/ 86 h 91"/>
                <a:gd name="T22" fmla="*/ 22 w 136"/>
                <a:gd name="T23" fmla="*/ 69 h 91"/>
                <a:gd name="T24" fmla="*/ 35 w 136"/>
                <a:gd name="T25" fmla="*/ 67 h 91"/>
                <a:gd name="T26" fmla="*/ 62 w 136"/>
                <a:gd name="T27" fmla="*/ 52 h 91"/>
                <a:gd name="T28" fmla="*/ 81 w 136"/>
                <a:gd name="T29" fmla="*/ 27 h 91"/>
                <a:gd name="T30" fmla="*/ 114 w 136"/>
                <a:gd name="T31" fmla="*/ 11 h 91"/>
                <a:gd name="T32" fmla="*/ 126 w 136"/>
                <a:gd name="T33" fmla="*/ 2 h 91"/>
                <a:gd name="T34" fmla="*/ 136 w 136"/>
                <a:gd name="T35" fmla="*/ 3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1">
                  <a:moveTo>
                    <a:pt x="136" y="31"/>
                  </a:moveTo>
                  <a:cubicBezTo>
                    <a:pt x="136" y="33"/>
                    <a:pt x="136" y="34"/>
                    <a:pt x="136" y="36"/>
                  </a:cubicBezTo>
                  <a:cubicBezTo>
                    <a:pt x="135" y="37"/>
                    <a:pt x="135" y="38"/>
                    <a:pt x="134" y="39"/>
                  </a:cubicBezTo>
                  <a:cubicBezTo>
                    <a:pt x="134" y="39"/>
                    <a:pt x="134" y="39"/>
                    <a:pt x="134" y="39"/>
                  </a:cubicBezTo>
                  <a:cubicBezTo>
                    <a:pt x="134" y="40"/>
                    <a:pt x="134" y="40"/>
                    <a:pt x="134" y="40"/>
                  </a:cubicBezTo>
                  <a:cubicBezTo>
                    <a:pt x="131" y="42"/>
                    <a:pt x="127" y="45"/>
                    <a:pt x="122" y="47"/>
                  </a:cubicBezTo>
                  <a:cubicBezTo>
                    <a:pt x="121" y="48"/>
                    <a:pt x="119" y="48"/>
                    <a:pt x="118" y="49"/>
                  </a:cubicBezTo>
                  <a:cubicBezTo>
                    <a:pt x="118" y="49"/>
                    <a:pt x="117" y="49"/>
                    <a:pt x="117" y="49"/>
                  </a:cubicBezTo>
                  <a:cubicBezTo>
                    <a:pt x="115" y="51"/>
                    <a:pt x="112" y="52"/>
                    <a:pt x="110" y="54"/>
                  </a:cubicBezTo>
                  <a:cubicBezTo>
                    <a:pt x="96" y="67"/>
                    <a:pt x="95" y="88"/>
                    <a:pt x="86" y="89"/>
                  </a:cubicBezTo>
                  <a:cubicBezTo>
                    <a:pt x="74" y="91"/>
                    <a:pt x="10" y="91"/>
                    <a:pt x="2" y="86"/>
                  </a:cubicBezTo>
                  <a:cubicBezTo>
                    <a:pt x="0" y="85"/>
                    <a:pt x="5" y="73"/>
                    <a:pt x="22" y="69"/>
                  </a:cubicBezTo>
                  <a:cubicBezTo>
                    <a:pt x="37" y="66"/>
                    <a:pt x="30" y="68"/>
                    <a:pt x="35" y="67"/>
                  </a:cubicBezTo>
                  <a:cubicBezTo>
                    <a:pt x="49" y="64"/>
                    <a:pt x="59" y="59"/>
                    <a:pt x="62" y="52"/>
                  </a:cubicBezTo>
                  <a:cubicBezTo>
                    <a:pt x="67" y="44"/>
                    <a:pt x="82" y="27"/>
                    <a:pt x="81" y="27"/>
                  </a:cubicBezTo>
                  <a:cubicBezTo>
                    <a:pt x="114" y="11"/>
                    <a:pt x="114" y="11"/>
                    <a:pt x="114" y="11"/>
                  </a:cubicBezTo>
                  <a:cubicBezTo>
                    <a:pt x="114" y="11"/>
                    <a:pt x="123" y="0"/>
                    <a:pt x="126" y="2"/>
                  </a:cubicBezTo>
                  <a:cubicBezTo>
                    <a:pt x="134" y="10"/>
                    <a:pt x="136" y="15"/>
                    <a:pt x="136" y="31"/>
                  </a:cubicBezTo>
                  <a:close/>
                </a:path>
              </a:pathLst>
            </a:custGeom>
            <a:solidFill>
              <a:srgbClr val="1919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íṩḷiďé"/>
            <p:cNvSpPr/>
            <p:nvPr/>
          </p:nvSpPr>
          <p:spPr bwMode="auto">
            <a:xfrm>
              <a:off x="8069263" y="4986338"/>
              <a:ext cx="38100" cy="160338"/>
            </a:xfrm>
            <a:custGeom>
              <a:avLst/>
              <a:gdLst>
                <a:gd name="T0" fmla="*/ 17 w 17"/>
                <a:gd name="T1" fmla="*/ 22 h 72"/>
                <a:gd name="T2" fmla="*/ 17 w 17"/>
                <a:gd name="T3" fmla="*/ 22 h 72"/>
                <a:gd name="T4" fmla="*/ 17 w 17"/>
                <a:gd name="T5" fmla="*/ 30 h 72"/>
                <a:gd name="T6" fmla="*/ 14 w 17"/>
                <a:gd name="T7" fmla="*/ 72 h 72"/>
                <a:gd name="T8" fmla="*/ 1 w 17"/>
                <a:gd name="T9" fmla="*/ 72 h 72"/>
                <a:gd name="T10" fmla="*/ 0 w 17"/>
                <a:gd name="T11" fmla="*/ 34 h 72"/>
                <a:gd name="T12" fmla="*/ 0 w 17"/>
                <a:gd name="T13" fmla="*/ 33 h 72"/>
                <a:gd name="T14" fmla="*/ 0 w 17"/>
                <a:gd name="T15" fmla="*/ 32 h 72"/>
                <a:gd name="T16" fmla="*/ 0 w 17"/>
                <a:gd name="T17" fmla="*/ 18 h 72"/>
                <a:gd name="T18" fmla="*/ 9 w 17"/>
                <a:gd name="T19" fmla="*/ 3 h 72"/>
                <a:gd name="T20" fmla="*/ 17 w 17"/>
                <a:gd name="T21" fmla="*/ 19 h 72"/>
                <a:gd name="T22" fmla="*/ 17 w 17"/>
                <a:gd name="T23"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72">
                  <a:moveTo>
                    <a:pt x="17" y="22"/>
                  </a:moveTo>
                  <a:cubicBezTo>
                    <a:pt x="17" y="22"/>
                    <a:pt x="17" y="22"/>
                    <a:pt x="17" y="22"/>
                  </a:cubicBezTo>
                  <a:cubicBezTo>
                    <a:pt x="17" y="24"/>
                    <a:pt x="17" y="27"/>
                    <a:pt x="17" y="30"/>
                  </a:cubicBezTo>
                  <a:cubicBezTo>
                    <a:pt x="16" y="50"/>
                    <a:pt x="14" y="72"/>
                    <a:pt x="14" y="72"/>
                  </a:cubicBezTo>
                  <a:cubicBezTo>
                    <a:pt x="1" y="72"/>
                    <a:pt x="1" y="72"/>
                    <a:pt x="1" y="72"/>
                  </a:cubicBezTo>
                  <a:cubicBezTo>
                    <a:pt x="0" y="34"/>
                    <a:pt x="0" y="34"/>
                    <a:pt x="0" y="34"/>
                  </a:cubicBezTo>
                  <a:cubicBezTo>
                    <a:pt x="0" y="33"/>
                    <a:pt x="0" y="33"/>
                    <a:pt x="0" y="33"/>
                  </a:cubicBezTo>
                  <a:cubicBezTo>
                    <a:pt x="0" y="32"/>
                    <a:pt x="0" y="32"/>
                    <a:pt x="0" y="32"/>
                  </a:cubicBezTo>
                  <a:cubicBezTo>
                    <a:pt x="0" y="18"/>
                    <a:pt x="0" y="18"/>
                    <a:pt x="0" y="18"/>
                  </a:cubicBezTo>
                  <a:cubicBezTo>
                    <a:pt x="3" y="15"/>
                    <a:pt x="6" y="5"/>
                    <a:pt x="9" y="3"/>
                  </a:cubicBezTo>
                  <a:cubicBezTo>
                    <a:pt x="12" y="2"/>
                    <a:pt x="17" y="0"/>
                    <a:pt x="17" y="19"/>
                  </a:cubicBezTo>
                  <a:cubicBezTo>
                    <a:pt x="17" y="20"/>
                    <a:pt x="17" y="21"/>
                    <a:pt x="17" y="22"/>
                  </a:cubicBezTo>
                  <a:close/>
                </a:path>
              </a:pathLst>
            </a:custGeom>
            <a:solidFill>
              <a:srgbClr val="1919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îṣḻîde"/>
            <p:cNvSpPr/>
            <p:nvPr/>
          </p:nvSpPr>
          <p:spPr bwMode="auto">
            <a:xfrm>
              <a:off x="7881938" y="4935538"/>
              <a:ext cx="204788" cy="174625"/>
            </a:xfrm>
            <a:custGeom>
              <a:avLst/>
              <a:gdLst>
                <a:gd name="T0" fmla="*/ 92 w 92"/>
                <a:gd name="T1" fmla="*/ 0 h 79"/>
                <a:gd name="T2" fmla="*/ 91 w 92"/>
                <a:gd name="T3" fmla="*/ 8 h 79"/>
                <a:gd name="T4" fmla="*/ 58 w 92"/>
                <a:gd name="T5" fmla="*/ 38 h 79"/>
                <a:gd name="T6" fmla="*/ 0 w 92"/>
                <a:gd name="T7" fmla="*/ 73 h 79"/>
                <a:gd name="T8" fmla="*/ 35 w 92"/>
                <a:gd name="T9" fmla="*/ 46 h 79"/>
                <a:gd name="T10" fmla="*/ 50 w 92"/>
                <a:gd name="T11" fmla="*/ 15 h 79"/>
                <a:gd name="T12" fmla="*/ 92 w 92"/>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92" h="79">
                  <a:moveTo>
                    <a:pt x="92" y="0"/>
                  </a:moveTo>
                  <a:cubicBezTo>
                    <a:pt x="91" y="8"/>
                    <a:pt x="91" y="8"/>
                    <a:pt x="91" y="8"/>
                  </a:cubicBezTo>
                  <a:cubicBezTo>
                    <a:pt x="87" y="10"/>
                    <a:pt x="73" y="21"/>
                    <a:pt x="58" y="38"/>
                  </a:cubicBezTo>
                  <a:cubicBezTo>
                    <a:pt x="35" y="64"/>
                    <a:pt x="13" y="79"/>
                    <a:pt x="0" y="73"/>
                  </a:cubicBezTo>
                  <a:cubicBezTo>
                    <a:pt x="0" y="73"/>
                    <a:pt x="27" y="54"/>
                    <a:pt x="35" y="46"/>
                  </a:cubicBezTo>
                  <a:cubicBezTo>
                    <a:pt x="43" y="37"/>
                    <a:pt x="50" y="15"/>
                    <a:pt x="50" y="15"/>
                  </a:cubicBezTo>
                  <a:lnTo>
                    <a:pt x="92" y="0"/>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Sḷïḍé"/>
            <p:cNvSpPr/>
            <p:nvPr/>
          </p:nvSpPr>
          <p:spPr bwMode="auto">
            <a:xfrm>
              <a:off x="7918451" y="3441700"/>
              <a:ext cx="79375" cy="242888"/>
            </a:xfrm>
            <a:custGeom>
              <a:avLst/>
              <a:gdLst>
                <a:gd name="T0" fmla="*/ 14 w 36"/>
                <a:gd name="T1" fmla="*/ 0 h 109"/>
                <a:gd name="T2" fmla="*/ 6 w 36"/>
                <a:gd name="T3" fmla="*/ 22 h 109"/>
                <a:gd name="T4" fmla="*/ 4 w 36"/>
                <a:gd name="T5" fmla="*/ 72 h 109"/>
                <a:gd name="T6" fmla="*/ 15 w 36"/>
                <a:gd name="T7" fmla="*/ 109 h 109"/>
                <a:gd name="T8" fmla="*/ 34 w 36"/>
                <a:gd name="T9" fmla="*/ 60 h 109"/>
                <a:gd name="T10" fmla="*/ 36 w 36"/>
                <a:gd name="T11" fmla="*/ 9 h 109"/>
                <a:gd name="T12" fmla="*/ 14 w 36"/>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36" h="109">
                  <a:moveTo>
                    <a:pt x="14" y="0"/>
                  </a:moveTo>
                  <a:cubicBezTo>
                    <a:pt x="6" y="22"/>
                    <a:pt x="6" y="22"/>
                    <a:pt x="6" y="22"/>
                  </a:cubicBezTo>
                  <a:cubicBezTo>
                    <a:pt x="1" y="36"/>
                    <a:pt x="0" y="58"/>
                    <a:pt x="4" y="72"/>
                  </a:cubicBezTo>
                  <a:cubicBezTo>
                    <a:pt x="15" y="109"/>
                    <a:pt x="15" y="109"/>
                    <a:pt x="15" y="109"/>
                  </a:cubicBezTo>
                  <a:cubicBezTo>
                    <a:pt x="34" y="60"/>
                    <a:pt x="34" y="60"/>
                    <a:pt x="34" y="60"/>
                  </a:cubicBezTo>
                  <a:cubicBezTo>
                    <a:pt x="36" y="9"/>
                    <a:pt x="36" y="9"/>
                    <a:pt x="36" y="9"/>
                  </a:cubicBezTo>
                  <a:lnTo>
                    <a:pt x="14" y="0"/>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ïṡļiḍe"/>
            <p:cNvSpPr/>
            <p:nvPr/>
          </p:nvSpPr>
          <p:spPr bwMode="auto">
            <a:xfrm>
              <a:off x="7907338" y="3255963"/>
              <a:ext cx="134938" cy="257175"/>
            </a:xfrm>
            <a:custGeom>
              <a:avLst/>
              <a:gdLst>
                <a:gd name="T0" fmla="*/ 43 w 85"/>
                <a:gd name="T1" fmla="*/ 0 h 162"/>
                <a:gd name="T2" fmla="*/ 0 w 85"/>
                <a:gd name="T3" fmla="*/ 151 h 162"/>
                <a:gd name="T4" fmla="*/ 49 w 85"/>
                <a:gd name="T5" fmla="*/ 162 h 162"/>
                <a:gd name="T6" fmla="*/ 85 w 85"/>
                <a:gd name="T7" fmla="*/ 26 h 162"/>
                <a:gd name="T8" fmla="*/ 43 w 85"/>
                <a:gd name="T9" fmla="*/ 0 h 162"/>
              </a:gdLst>
              <a:ahLst/>
              <a:cxnLst>
                <a:cxn ang="0">
                  <a:pos x="T0" y="T1"/>
                </a:cxn>
                <a:cxn ang="0">
                  <a:pos x="T2" y="T3"/>
                </a:cxn>
                <a:cxn ang="0">
                  <a:pos x="T4" y="T5"/>
                </a:cxn>
                <a:cxn ang="0">
                  <a:pos x="T6" y="T7"/>
                </a:cxn>
                <a:cxn ang="0">
                  <a:pos x="T8" y="T9"/>
                </a:cxn>
              </a:cxnLst>
              <a:rect l="0" t="0" r="r" b="b"/>
              <a:pathLst>
                <a:path w="85" h="162">
                  <a:moveTo>
                    <a:pt x="43" y="0"/>
                  </a:moveTo>
                  <a:lnTo>
                    <a:pt x="0" y="151"/>
                  </a:lnTo>
                  <a:lnTo>
                    <a:pt x="49" y="162"/>
                  </a:lnTo>
                  <a:lnTo>
                    <a:pt x="85" y="26"/>
                  </a:lnTo>
                  <a:lnTo>
                    <a:pt x="43"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ṣḻíḑé"/>
            <p:cNvSpPr/>
            <p:nvPr/>
          </p:nvSpPr>
          <p:spPr bwMode="auto">
            <a:xfrm>
              <a:off x="5184776" y="5119688"/>
              <a:ext cx="852488" cy="46038"/>
            </a:xfrm>
            <a:prstGeom prst="ellipse">
              <a:avLst/>
            </a:prstGeom>
            <a:solidFill>
              <a:srgbClr val="AA8A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ïṥ1ide"/>
            <p:cNvSpPr/>
            <p:nvPr/>
          </p:nvSpPr>
          <p:spPr bwMode="auto">
            <a:xfrm>
              <a:off x="5721351" y="5106988"/>
              <a:ext cx="79375" cy="44450"/>
            </a:xfrm>
            <a:custGeom>
              <a:avLst/>
              <a:gdLst>
                <a:gd name="T0" fmla="*/ 0 w 50"/>
                <a:gd name="T1" fmla="*/ 12 h 28"/>
                <a:gd name="T2" fmla="*/ 1 w 50"/>
                <a:gd name="T3" fmla="*/ 28 h 28"/>
                <a:gd name="T4" fmla="*/ 49 w 50"/>
                <a:gd name="T5" fmla="*/ 28 h 28"/>
                <a:gd name="T6" fmla="*/ 50 w 50"/>
                <a:gd name="T7" fmla="*/ 0 h 28"/>
                <a:gd name="T8" fmla="*/ 0 w 50"/>
                <a:gd name="T9" fmla="*/ 12 h 28"/>
              </a:gdLst>
              <a:ahLst/>
              <a:cxnLst>
                <a:cxn ang="0">
                  <a:pos x="T0" y="T1"/>
                </a:cxn>
                <a:cxn ang="0">
                  <a:pos x="T2" y="T3"/>
                </a:cxn>
                <a:cxn ang="0">
                  <a:pos x="T4" y="T5"/>
                </a:cxn>
                <a:cxn ang="0">
                  <a:pos x="T6" y="T7"/>
                </a:cxn>
                <a:cxn ang="0">
                  <a:pos x="T8" y="T9"/>
                </a:cxn>
              </a:cxnLst>
              <a:rect l="0" t="0" r="r" b="b"/>
              <a:pathLst>
                <a:path w="50" h="28">
                  <a:moveTo>
                    <a:pt x="0" y="12"/>
                  </a:moveTo>
                  <a:lnTo>
                    <a:pt x="1" y="28"/>
                  </a:lnTo>
                  <a:lnTo>
                    <a:pt x="49" y="28"/>
                  </a:lnTo>
                  <a:lnTo>
                    <a:pt x="5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ṣ1ïḓè"/>
            <p:cNvSpPr/>
            <p:nvPr/>
          </p:nvSpPr>
          <p:spPr bwMode="auto">
            <a:xfrm>
              <a:off x="5348288" y="3568700"/>
              <a:ext cx="79375" cy="33338"/>
            </a:xfrm>
            <a:custGeom>
              <a:avLst/>
              <a:gdLst>
                <a:gd name="T0" fmla="*/ 36 w 36"/>
                <a:gd name="T1" fmla="*/ 7 h 15"/>
                <a:gd name="T2" fmla="*/ 18 w 36"/>
                <a:gd name="T3" fmla="*/ 15 h 15"/>
                <a:gd name="T4" fmla="*/ 0 w 36"/>
                <a:gd name="T5" fmla="*/ 4 h 15"/>
                <a:gd name="T6" fmla="*/ 18 w 36"/>
                <a:gd name="T7" fmla="*/ 0 h 15"/>
                <a:gd name="T8" fmla="*/ 36 w 36"/>
                <a:gd name="T9" fmla="*/ 7 h 15"/>
              </a:gdLst>
              <a:ahLst/>
              <a:cxnLst>
                <a:cxn ang="0">
                  <a:pos x="T0" y="T1"/>
                </a:cxn>
                <a:cxn ang="0">
                  <a:pos x="T2" y="T3"/>
                </a:cxn>
                <a:cxn ang="0">
                  <a:pos x="T4" y="T5"/>
                </a:cxn>
                <a:cxn ang="0">
                  <a:pos x="T6" y="T7"/>
                </a:cxn>
                <a:cxn ang="0">
                  <a:pos x="T8" y="T9"/>
                </a:cxn>
              </a:cxnLst>
              <a:rect l="0" t="0" r="r" b="b"/>
              <a:pathLst>
                <a:path w="36" h="15">
                  <a:moveTo>
                    <a:pt x="36" y="7"/>
                  </a:moveTo>
                  <a:cubicBezTo>
                    <a:pt x="36" y="11"/>
                    <a:pt x="28" y="15"/>
                    <a:pt x="18" y="15"/>
                  </a:cubicBezTo>
                  <a:cubicBezTo>
                    <a:pt x="9" y="15"/>
                    <a:pt x="0" y="8"/>
                    <a:pt x="0" y="4"/>
                  </a:cubicBezTo>
                  <a:cubicBezTo>
                    <a:pt x="0" y="0"/>
                    <a:pt x="9" y="0"/>
                    <a:pt x="18" y="0"/>
                  </a:cubicBezTo>
                  <a:cubicBezTo>
                    <a:pt x="28" y="0"/>
                    <a:pt x="36" y="3"/>
                    <a:pt x="36" y="7"/>
                  </a:cubicBezTo>
                  <a:close/>
                </a:path>
              </a:pathLst>
            </a:custGeom>
            <a:solidFill>
              <a:srgbClr val="6B7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îṥľîďè"/>
            <p:cNvSpPr/>
            <p:nvPr/>
          </p:nvSpPr>
          <p:spPr bwMode="auto">
            <a:xfrm>
              <a:off x="5400676" y="3616325"/>
              <a:ext cx="55563" cy="163513"/>
            </a:xfrm>
            <a:custGeom>
              <a:avLst/>
              <a:gdLst>
                <a:gd name="T0" fmla="*/ 9 w 25"/>
                <a:gd name="T1" fmla="*/ 13 h 74"/>
                <a:gd name="T2" fmla="*/ 1 w 25"/>
                <a:gd name="T3" fmla="*/ 35 h 74"/>
                <a:gd name="T4" fmla="*/ 12 w 25"/>
                <a:gd name="T5" fmla="*/ 50 h 74"/>
                <a:gd name="T6" fmla="*/ 19 w 25"/>
                <a:gd name="T7" fmla="*/ 68 h 74"/>
                <a:gd name="T8" fmla="*/ 14 w 25"/>
                <a:gd name="T9" fmla="*/ 35 h 74"/>
                <a:gd name="T10" fmla="*/ 23 w 25"/>
                <a:gd name="T11" fmla="*/ 20 h 74"/>
                <a:gd name="T12" fmla="*/ 21 w 25"/>
                <a:gd name="T13" fmla="*/ 6 h 74"/>
                <a:gd name="T14" fmla="*/ 9 w 25"/>
                <a:gd name="T15" fmla="*/ 13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74">
                  <a:moveTo>
                    <a:pt x="9" y="13"/>
                  </a:moveTo>
                  <a:cubicBezTo>
                    <a:pt x="9" y="13"/>
                    <a:pt x="2" y="26"/>
                    <a:pt x="1" y="35"/>
                  </a:cubicBezTo>
                  <a:cubicBezTo>
                    <a:pt x="0" y="39"/>
                    <a:pt x="12" y="50"/>
                    <a:pt x="12" y="50"/>
                  </a:cubicBezTo>
                  <a:cubicBezTo>
                    <a:pt x="12" y="50"/>
                    <a:pt x="16" y="74"/>
                    <a:pt x="19" y="68"/>
                  </a:cubicBezTo>
                  <a:cubicBezTo>
                    <a:pt x="20" y="65"/>
                    <a:pt x="14" y="35"/>
                    <a:pt x="14" y="35"/>
                  </a:cubicBezTo>
                  <a:cubicBezTo>
                    <a:pt x="14" y="35"/>
                    <a:pt x="23" y="22"/>
                    <a:pt x="23" y="20"/>
                  </a:cubicBezTo>
                  <a:cubicBezTo>
                    <a:pt x="25" y="10"/>
                    <a:pt x="22" y="13"/>
                    <a:pt x="21" y="6"/>
                  </a:cubicBezTo>
                  <a:cubicBezTo>
                    <a:pt x="19" y="0"/>
                    <a:pt x="9" y="13"/>
                    <a:pt x="9" y="13"/>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îŝḷîḍe"/>
            <p:cNvSpPr/>
            <p:nvPr/>
          </p:nvSpPr>
          <p:spPr bwMode="auto">
            <a:xfrm>
              <a:off x="5437188" y="3624263"/>
              <a:ext cx="41275" cy="117475"/>
            </a:xfrm>
            <a:custGeom>
              <a:avLst/>
              <a:gdLst>
                <a:gd name="T0" fmla="*/ 3 w 19"/>
                <a:gd name="T1" fmla="*/ 11 h 53"/>
                <a:gd name="T2" fmla="*/ 4 w 19"/>
                <a:gd name="T3" fmla="*/ 30 h 53"/>
                <a:gd name="T4" fmla="*/ 1 w 19"/>
                <a:gd name="T5" fmla="*/ 47 h 53"/>
                <a:gd name="T6" fmla="*/ 2 w 19"/>
                <a:gd name="T7" fmla="*/ 52 h 53"/>
                <a:gd name="T8" fmla="*/ 19 w 19"/>
                <a:gd name="T9" fmla="*/ 30 h 53"/>
                <a:gd name="T10" fmla="*/ 13 w 19"/>
                <a:gd name="T11" fmla="*/ 0 h 53"/>
                <a:gd name="T12" fmla="*/ 3 w 19"/>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9" h="53">
                  <a:moveTo>
                    <a:pt x="3" y="11"/>
                  </a:moveTo>
                  <a:cubicBezTo>
                    <a:pt x="4" y="30"/>
                    <a:pt x="4" y="30"/>
                    <a:pt x="4" y="30"/>
                  </a:cubicBezTo>
                  <a:cubicBezTo>
                    <a:pt x="4" y="30"/>
                    <a:pt x="1" y="44"/>
                    <a:pt x="1" y="47"/>
                  </a:cubicBezTo>
                  <a:cubicBezTo>
                    <a:pt x="0" y="48"/>
                    <a:pt x="0" y="53"/>
                    <a:pt x="2" y="52"/>
                  </a:cubicBezTo>
                  <a:cubicBezTo>
                    <a:pt x="5" y="51"/>
                    <a:pt x="19" y="30"/>
                    <a:pt x="19" y="30"/>
                  </a:cubicBezTo>
                  <a:cubicBezTo>
                    <a:pt x="13" y="0"/>
                    <a:pt x="13" y="0"/>
                    <a:pt x="13" y="0"/>
                  </a:cubicBezTo>
                  <a:lnTo>
                    <a:pt x="3" y="11"/>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îs1îḋè"/>
            <p:cNvSpPr/>
            <p:nvPr/>
          </p:nvSpPr>
          <p:spPr bwMode="auto">
            <a:xfrm>
              <a:off x="5381626" y="3540125"/>
              <a:ext cx="84138" cy="257175"/>
            </a:xfrm>
            <a:custGeom>
              <a:avLst/>
              <a:gdLst>
                <a:gd name="T0" fmla="*/ 0 w 38"/>
                <a:gd name="T1" fmla="*/ 12 h 116"/>
                <a:gd name="T2" fmla="*/ 0 w 38"/>
                <a:gd name="T3" fmla="*/ 69 h 116"/>
                <a:gd name="T4" fmla="*/ 1 w 38"/>
                <a:gd name="T5" fmla="*/ 73 h 116"/>
                <a:gd name="T6" fmla="*/ 21 w 38"/>
                <a:gd name="T7" fmla="*/ 109 h 116"/>
                <a:gd name="T8" fmla="*/ 24 w 38"/>
                <a:gd name="T9" fmla="*/ 113 h 116"/>
                <a:gd name="T10" fmla="*/ 29 w 38"/>
                <a:gd name="T11" fmla="*/ 113 h 116"/>
                <a:gd name="T12" fmla="*/ 26 w 38"/>
                <a:gd name="T13" fmla="*/ 97 h 116"/>
                <a:gd name="T14" fmla="*/ 18 w 38"/>
                <a:gd name="T15" fmla="*/ 75 h 116"/>
                <a:gd name="T16" fmla="*/ 19 w 38"/>
                <a:gd name="T17" fmla="*/ 66 h 116"/>
                <a:gd name="T18" fmla="*/ 38 w 38"/>
                <a:gd name="T19" fmla="*/ 39 h 116"/>
                <a:gd name="T20" fmla="*/ 32 w 38"/>
                <a:gd name="T21" fmla="*/ 0 h 116"/>
                <a:gd name="T22" fmla="*/ 0 w 38"/>
                <a:gd name="T23" fmla="*/ 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16">
                  <a:moveTo>
                    <a:pt x="0" y="12"/>
                  </a:moveTo>
                  <a:cubicBezTo>
                    <a:pt x="0" y="69"/>
                    <a:pt x="0" y="69"/>
                    <a:pt x="0" y="69"/>
                  </a:cubicBezTo>
                  <a:cubicBezTo>
                    <a:pt x="0" y="71"/>
                    <a:pt x="0" y="72"/>
                    <a:pt x="1" y="73"/>
                  </a:cubicBezTo>
                  <a:cubicBezTo>
                    <a:pt x="4" y="80"/>
                    <a:pt x="15" y="101"/>
                    <a:pt x="21" y="109"/>
                  </a:cubicBezTo>
                  <a:cubicBezTo>
                    <a:pt x="22" y="110"/>
                    <a:pt x="23" y="112"/>
                    <a:pt x="24" y="113"/>
                  </a:cubicBezTo>
                  <a:cubicBezTo>
                    <a:pt x="25" y="116"/>
                    <a:pt x="28" y="115"/>
                    <a:pt x="29" y="113"/>
                  </a:cubicBezTo>
                  <a:cubicBezTo>
                    <a:pt x="31" y="107"/>
                    <a:pt x="28" y="104"/>
                    <a:pt x="26" y="97"/>
                  </a:cubicBezTo>
                  <a:cubicBezTo>
                    <a:pt x="18" y="75"/>
                    <a:pt x="18" y="75"/>
                    <a:pt x="18" y="75"/>
                  </a:cubicBezTo>
                  <a:cubicBezTo>
                    <a:pt x="16" y="72"/>
                    <a:pt x="17" y="69"/>
                    <a:pt x="19" y="66"/>
                  </a:cubicBezTo>
                  <a:cubicBezTo>
                    <a:pt x="38" y="39"/>
                    <a:pt x="38" y="39"/>
                    <a:pt x="38" y="39"/>
                  </a:cubicBezTo>
                  <a:cubicBezTo>
                    <a:pt x="32" y="0"/>
                    <a:pt x="32" y="0"/>
                    <a:pt x="32" y="0"/>
                  </a:cubicBezTo>
                  <a:lnTo>
                    <a:pt x="0" y="12"/>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îs1íḓè"/>
            <p:cNvSpPr/>
            <p:nvPr/>
          </p:nvSpPr>
          <p:spPr bwMode="auto">
            <a:xfrm>
              <a:off x="5278438" y="2560638"/>
              <a:ext cx="338138" cy="681038"/>
            </a:xfrm>
            <a:custGeom>
              <a:avLst/>
              <a:gdLst>
                <a:gd name="T0" fmla="*/ 0 w 152"/>
                <a:gd name="T1" fmla="*/ 21 h 307"/>
                <a:gd name="T2" fmla="*/ 52 w 152"/>
                <a:gd name="T3" fmla="*/ 153 h 307"/>
                <a:gd name="T4" fmla="*/ 72 w 152"/>
                <a:gd name="T5" fmla="*/ 285 h 307"/>
                <a:gd name="T6" fmla="*/ 142 w 152"/>
                <a:gd name="T7" fmla="*/ 165 h 307"/>
                <a:gd name="T8" fmla="*/ 73 w 152"/>
                <a:gd name="T9" fmla="*/ 61 h 307"/>
                <a:gd name="T10" fmla="*/ 0 w 152"/>
                <a:gd name="T11" fmla="*/ 21 h 307"/>
              </a:gdLst>
              <a:ahLst/>
              <a:cxnLst>
                <a:cxn ang="0">
                  <a:pos x="T0" y="T1"/>
                </a:cxn>
                <a:cxn ang="0">
                  <a:pos x="T2" y="T3"/>
                </a:cxn>
                <a:cxn ang="0">
                  <a:pos x="T4" y="T5"/>
                </a:cxn>
                <a:cxn ang="0">
                  <a:pos x="T6" y="T7"/>
                </a:cxn>
                <a:cxn ang="0">
                  <a:pos x="T8" y="T9"/>
                </a:cxn>
                <a:cxn ang="0">
                  <a:pos x="T10" y="T11"/>
                </a:cxn>
              </a:cxnLst>
              <a:rect l="0" t="0" r="r" b="b"/>
              <a:pathLst>
                <a:path w="152" h="307">
                  <a:moveTo>
                    <a:pt x="0" y="21"/>
                  </a:moveTo>
                  <a:cubicBezTo>
                    <a:pt x="0" y="21"/>
                    <a:pt x="70" y="76"/>
                    <a:pt x="52" y="153"/>
                  </a:cubicBezTo>
                  <a:cubicBezTo>
                    <a:pt x="36" y="223"/>
                    <a:pt x="45" y="264"/>
                    <a:pt x="72" y="285"/>
                  </a:cubicBezTo>
                  <a:cubicBezTo>
                    <a:pt x="99" y="307"/>
                    <a:pt x="132" y="161"/>
                    <a:pt x="142" y="165"/>
                  </a:cubicBezTo>
                  <a:cubicBezTo>
                    <a:pt x="152" y="169"/>
                    <a:pt x="99" y="92"/>
                    <a:pt x="73" y="61"/>
                  </a:cubicBezTo>
                  <a:cubicBezTo>
                    <a:pt x="47" y="29"/>
                    <a:pt x="18" y="0"/>
                    <a:pt x="0" y="21"/>
                  </a:cubicBezTo>
                  <a:close/>
                </a:path>
              </a:pathLst>
            </a:custGeom>
            <a:solidFill>
              <a:srgbClr val="3F201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i$ḻîďé"/>
            <p:cNvSpPr/>
            <p:nvPr/>
          </p:nvSpPr>
          <p:spPr bwMode="auto">
            <a:xfrm>
              <a:off x="5329238" y="2795588"/>
              <a:ext cx="153988" cy="784225"/>
            </a:xfrm>
            <a:custGeom>
              <a:avLst/>
              <a:gdLst>
                <a:gd name="T0" fmla="*/ 65 w 69"/>
                <a:gd name="T1" fmla="*/ 298 h 353"/>
                <a:gd name="T2" fmla="*/ 64 w 69"/>
                <a:gd name="T3" fmla="*/ 353 h 353"/>
                <a:gd name="T4" fmla="*/ 34 w 69"/>
                <a:gd name="T5" fmla="*/ 350 h 353"/>
                <a:gd name="T6" fmla="*/ 8 w 69"/>
                <a:gd name="T7" fmla="*/ 352 h 353"/>
                <a:gd name="T8" fmla="*/ 18 w 69"/>
                <a:gd name="T9" fmla="*/ 298 h 353"/>
                <a:gd name="T10" fmla="*/ 0 w 69"/>
                <a:gd name="T11" fmla="*/ 231 h 353"/>
                <a:gd name="T12" fmla="*/ 30 w 69"/>
                <a:gd name="T13" fmla="*/ 31 h 353"/>
                <a:gd name="T14" fmla="*/ 48 w 69"/>
                <a:gd name="T15" fmla="*/ 6 h 353"/>
                <a:gd name="T16" fmla="*/ 50 w 69"/>
                <a:gd name="T17" fmla="*/ 4 h 353"/>
                <a:gd name="T18" fmla="*/ 58 w 69"/>
                <a:gd name="T19" fmla="*/ 1 h 353"/>
                <a:gd name="T20" fmla="*/ 60 w 69"/>
                <a:gd name="T21" fmla="*/ 0 h 353"/>
                <a:gd name="T22" fmla="*/ 65 w 69"/>
                <a:gd name="T23" fmla="*/ 29 h 353"/>
                <a:gd name="T24" fmla="*/ 65 w 69"/>
                <a:gd name="T25" fmla="*/ 31 h 353"/>
                <a:gd name="T26" fmla="*/ 65 w 69"/>
                <a:gd name="T27" fmla="*/ 29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53">
                  <a:moveTo>
                    <a:pt x="65" y="298"/>
                  </a:moveTo>
                  <a:cubicBezTo>
                    <a:pt x="64" y="331"/>
                    <a:pt x="64" y="353"/>
                    <a:pt x="64" y="353"/>
                  </a:cubicBezTo>
                  <a:cubicBezTo>
                    <a:pt x="64" y="353"/>
                    <a:pt x="49" y="351"/>
                    <a:pt x="34" y="350"/>
                  </a:cubicBezTo>
                  <a:cubicBezTo>
                    <a:pt x="25" y="349"/>
                    <a:pt x="8" y="352"/>
                    <a:pt x="8" y="352"/>
                  </a:cubicBezTo>
                  <a:cubicBezTo>
                    <a:pt x="18" y="298"/>
                    <a:pt x="18" y="298"/>
                    <a:pt x="18" y="298"/>
                  </a:cubicBezTo>
                  <a:cubicBezTo>
                    <a:pt x="0" y="231"/>
                    <a:pt x="0" y="231"/>
                    <a:pt x="0" y="231"/>
                  </a:cubicBezTo>
                  <a:cubicBezTo>
                    <a:pt x="0" y="231"/>
                    <a:pt x="21" y="57"/>
                    <a:pt x="30" y="31"/>
                  </a:cubicBezTo>
                  <a:cubicBezTo>
                    <a:pt x="34" y="18"/>
                    <a:pt x="42" y="10"/>
                    <a:pt x="48" y="6"/>
                  </a:cubicBezTo>
                  <a:cubicBezTo>
                    <a:pt x="49" y="5"/>
                    <a:pt x="49" y="5"/>
                    <a:pt x="50" y="4"/>
                  </a:cubicBezTo>
                  <a:cubicBezTo>
                    <a:pt x="53" y="2"/>
                    <a:pt x="56" y="1"/>
                    <a:pt x="58" y="1"/>
                  </a:cubicBezTo>
                  <a:cubicBezTo>
                    <a:pt x="59" y="0"/>
                    <a:pt x="60" y="0"/>
                    <a:pt x="60" y="0"/>
                  </a:cubicBezTo>
                  <a:cubicBezTo>
                    <a:pt x="62" y="2"/>
                    <a:pt x="64" y="13"/>
                    <a:pt x="65" y="29"/>
                  </a:cubicBezTo>
                  <a:cubicBezTo>
                    <a:pt x="65" y="30"/>
                    <a:pt x="65" y="31"/>
                    <a:pt x="65" y="31"/>
                  </a:cubicBezTo>
                  <a:cubicBezTo>
                    <a:pt x="69" y="92"/>
                    <a:pt x="67" y="223"/>
                    <a:pt x="65" y="298"/>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îšļíḑê"/>
            <p:cNvSpPr/>
            <p:nvPr/>
          </p:nvSpPr>
          <p:spPr bwMode="auto">
            <a:xfrm>
              <a:off x="4545013" y="4089400"/>
              <a:ext cx="28575" cy="50800"/>
            </a:xfrm>
            <a:custGeom>
              <a:avLst/>
              <a:gdLst>
                <a:gd name="T0" fmla="*/ 12 w 13"/>
                <a:gd name="T1" fmla="*/ 11 h 23"/>
                <a:gd name="T2" fmla="*/ 6 w 13"/>
                <a:gd name="T3" fmla="*/ 23 h 23"/>
                <a:gd name="T4" fmla="*/ 0 w 13"/>
                <a:gd name="T5" fmla="*/ 11 h 23"/>
                <a:gd name="T6" fmla="*/ 9 w 13"/>
                <a:gd name="T7" fmla="*/ 1 h 23"/>
                <a:gd name="T8" fmla="*/ 12 w 13"/>
                <a:gd name="T9" fmla="*/ 11 h 23"/>
              </a:gdLst>
              <a:ahLst/>
              <a:cxnLst>
                <a:cxn ang="0">
                  <a:pos x="T0" y="T1"/>
                </a:cxn>
                <a:cxn ang="0">
                  <a:pos x="T2" y="T3"/>
                </a:cxn>
                <a:cxn ang="0">
                  <a:pos x="T4" y="T5"/>
                </a:cxn>
                <a:cxn ang="0">
                  <a:pos x="T6" y="T7"/>
                </a:cxn>
                <a:cxn ang="0">
                  <a:pos x="T8" y="T9"/>
                </a:cxn>
              </a:cxnLst>
              <a:rect l="0" t="0" r="r" b="b"/>
              <a:pathLst>
                <a:path w="13" h="23">
                  <a:moveTo>
                    <a:pt x="12" y="11"/>
                  </a:moveTo>
                  <a:cubicBezTo>
                    <a:pt x="12" y="18"/>
                    <a:pt x="10" y="23"/>
                    <a:pt x="6" y="23"/>
                  </a:cubicBezTo>
                  <a:cubicBezTo>
                    <a:pt x="3" y="23"/>
                    <a:pt x="0" y="18"/>
                    <a:pt x="0" y="11"/>
                  </a:cubicBezTo>
                  <a:cubicBezTo>
                    <a:pt x="0" y="4"/>
                    <a:pt x="6" y="1"/>
                    <a:pt x="9" y="1"/>
                  </a:cubicBezTo>
                  <a:cubicBezTo>
                    <a:pt x="13" y="0"/>
                    <a:pt x="12" y="4"/>
                    <a:pt x="12" y="11"/>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î$ḷíďê"/>
            <p:cNvSpPr/>
            <p:nvPr/>
          </p:nvSpPr>
          <p:spPr bwMode="auto">
            <a:xfrm>
              <a:off x="4491038" y="4114800"/>
              <a:ext cx="223838" cy="160338"/>
            </a:xfrm>
            <a:custGeom>
              <a:avLst/>
              <a:gdLst>
                <a:gd name="T0" fmla="*/ 17 w 100"/>
                <a:gd name="T1" fmla="*/ 0 h 72"/>
                <a:gd name="T2" fmla="*/ 75 w 100"/>
                <a:gd name="T3" fmla="*/ 18 h 72"/>
                <a:gd name="T4" fmla="*/ 82 w 100"/>
                <a:gd name="T5" fmla="*/ 25 h 72"/>
                <a:gd name="T6" fmla="*/ 97 w 100"/>
                <a:gd name="T7" fmla="*/ 68 h 72"/>
                <a:gd name="T8" fmla="*/ 61 w 100"/>
                <a:gd name="T9" fmla="*/ 30 h 72"/>
                <a:gd name="T10" fmla="*/ 45 w 100"/>
                <a:gd name="T11" fmla="*/ 50 h 72"/>
                <a:gd name="T12" fmla="*/ 0 w 100"/>
                <a:gd name="T13" fmla="*/ 37 h 72"/>
                <a:gd name="T14" fmla="*/ 17 w 100"/>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72">
                  <a:moveTo>
                    <a:pt x="17" y="0"/>
                  </a:moveTo>
                  <a:cubicBezTo>
                    <a:pt x="75" y="18"/>
                    <a:pt x="75" y="18"/>
                    <a:pt x="75" y="18"/>
                  </a:cubicBezTo>
                  <a:cubicBezTo>
                    <a:pt x="78" y="19"/>
                    <a:pt x="81" y="22"/>
                    <a:pt x="82" y="25"/>
                  </a:cubicBezTo>
                  <a:cubicBezTo>
                    <a:pt x="85" y="37"/>
                    <a:pt x="100" y="64"/>
                    <a:pt x="97" y="68"/>
                  </a:cubicBezTo>
                  <a:cubicBezTo>
                    <a:pt x="94" y="72"/>
                    <a:pt x="69" y="32"/>
                    <a:pt x="61" y="30"/>
                  </a:cubicBezTo>
                  <a:cubicBezTo>
                    <a:pt x="37" y="22"/>
                    <a:pt x="45" y="50"/>
                    <a:pt x="45" y="50"/>
                  </a:cubicBezTo>
                  <a:cubicBezTo>
                    <a:pt x="0" y="37"/>
                    <a:pt x="0" y="37"/>
                    <a:pt x="0" y="37"/>
                  </a:cubicBezTo>
                  <a:lnTo>
                    <a:pt x="17" y="0"/>
                  </a:lnTo>
                  <a:close/>
                </a:path>
              </a:pathLst>
            </a:custGeom>
            <a:solidFill>
              <a:srgbClr val="D8998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îs1ïḑe"/>
            <p:cNvSpPr/>
            <p:nvPr/>
          </p:nvSpPr>
          <p:spPr bwMode="auto">
            <a:xfrm>
              <a:off x="4578351" y="4159250"/>
              <a:ext cx="77788" cy="47625"/>
            </a:xfrm>
            <a:custGeom>
              <a:avLst/>
              <a:gdLst>
                <a:gd name="T0" fmla="*/ 0 w 49"/>
                <a:gd name="T1" fmla="*/ 20 h 30"/>
                <a:gd name="T2" fmla="*/ 7 w 49"/>
                <a:gd name="T3" fmla="*/ 0 h 30"/>
                <a:gd name="T4" fmla="*/ 21 w 49"/>
                <a:gd name="T5" fmla="*/ 2 h 30"/>
                <a:gd name="T6" fmla="*/ 41 w 49"/>
                <a:gd name="T7" fmla="*/ 14 h 30"/>
                <a:gd name="T8" fmla="*/ 49 w 49"/>
                <a:gd name="T9" fmla="*/ 30 h 30"/>
                <a:gd name="T10" fmla="*/ 0 w 49"/>
                <a:gd name="T11" fmla="*/ 20 h 30"/>
              </a:gdLst>
              <a:ahLst/>
              <a:cxnLst>
                <a:cxn ang="0">
                  <a:pos x="T0" y="T1"/>
                </a:cxn>
                <a:cxn ang="0">
                  <a:pos x="T2" y="T3"/>
                </a:cxn>
                <a:cxn ang="0">
                  <a:pos x="T4" y="T5"/>
                </a:cxn>
                <a:cxn ang="0">
                  <a:pos x="T6" y="T7"/>
                </a:cxn>
                <a:cxn ang="0">
                  <a:pos x="T8" y="T9"/>
                </a:cxn>
                <a:cxn ang="0">
                  <a:pos x="T10" y="T11"/>
                </a:cxn>
              </a:cxnLst>
              <a:rect l="0" t="0" r="r" b="b"/>
              <a:pathLst>
                <a:path w="49" h="30">
                  <a:moveTo>
                    <a:pt x="0" y="20"/>
                  </a:moveTo>
                  <a:lnTo>
                    <a:pt x="7" y="0"/>
                  </a:lnTo>
                  <a:lnTo>
                    <a:pt x="21" y="2"/>
                  </a:lnTo>
                  <a:lnTo>
                    <a:pt x="41" y="14"/>
                  </a:lnTo>
                  <a:lnTo>
                    <a:pt x="49" y="30"/>
                  </a:lnTo>
                  <a:lnTo>
                    <a:pt x="0" y="20"/>
                  </a:ln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iṡľïḍé"/>
            <p:cNvSpPr/>
            <p:nvPr/>
          </p:nvSpPr>
          <p:spPr bwMode="auto">
            <a:xfrm>
              <a:off x="4102101" y="3830638"/>
              <a:ext cx="468313" cy="339725"/>
            </a:xfrm>
            <a:custGeom>
              <a:avLst/>
              <a:gdLst>
                <a:gd name="T0" fmla="*/ 210 w 210"/>
                <a:gd name="T1" fmla="*/ 117 h 153"/>
                <a:gd name="T2" fmla="*/ 187 w 210"/>
                <a:gd name="T3" fmla="*/ 153 h 153"/>
                <a:gd name="T4" fmla="*/ 15 w 210"/>
                <a:gd name="T5" fmla="*/ 66 h 153"/>
                <a:gd name="T6" fmla="*/ 0 w 210"/>
                <a:gd name="T7" fmla="*/ 0 h 153"/>
                <a:gd name="T8" fmla="*/ 15 w 210"/>
                <a:gd name="T9" fmla="*/ 2 h 153"/>
                <a:gd name="T10" fmla="*/ 75 w 210"/>
                <a:gd name="T11" fmla="*/ 5 h 153"/>
                <a:gd name="T12" fmla="*/ 74 w 210"/>
                <a:gd name="T13" fmla="*/ 36 h 153"/>
                <a:gd name="T14" fmla="*/ 185 w 210"/>
                <a:gd name="T15" fmla="*/ 102 h 153"/>
                <a:gd name="T16" fmla="*/ 187 w 210"/>
                <a:gd name="T17" fmla="*/ 103 h 153"/>
                <a:gd name="T18" fmla="*/ 210 w 210"/>
                <a:gd name="T19"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53">
                  <a:moveTo>
                    <a:pt x="210" y="117"/>
                  </a:moveTo>
                  <a:cubicBezTo>
                    <a:pt x="187" y="153"/>
                    <a:pt x="187" y="153"/>
                    <a:pt x="187" y="153"/>
                  </a:cubicBezTo>
                  <a:cubicBezTo>
                    <a:pt x="187" y="153"/>
                    <a:pt x="47" y="118"/>
                    <a:pt x="15" y="66"/>
                  </a:cubicBezTo>
                  <a:cubicBezTo>
                    <a:pt x="4" y="47"/>
                    <a:pt x="0" y="24"/>
                    <a:pt x="0" y="0"/>
                  </a:cubicBezTo>
                  <a:cubicBezTo>
                    <a:pt x="5" y="1"/>
                    <a:pt x="10" y="2"/>
                    <a:pt x="15" y="2"/>
                  </a:cubicBezTo>
                  <a:cubicBezTo>
                    <a:pt x="45" y="6"/>
                    <a:pt x="45" y="3"/>
                    <a:pt x="75" y="5"/>
                  </a:cubicBezTo>
                  <a:cubicBezTo>
                    <a:pt x="74" y="15"/>
                    <a:pt x="74" y="36"/>
                    <a:pt x="74" y="36"/>
                  </a:cubicBezTo>
                  <a:cubicBezTo>
                    <a:pt x="185" y="102"/>
                    <a:pt x="185" y="102"/>
                    <a:pt x="185" y="102"/>
                  </a:cubicBezTo>
                  <a:cubicBezTo>
                    <a:pt x="187" y="103"/>
                    <a:pt x="187" y="103"/>
                    <a:pt x="187" y="103"/>
                  </a:cubicBezTo>
                  <a:lnTo>
                    <a:pt x="210" y="117"/>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íśḷïḍé"/>
            <p:cNvSpPr/>
            <p:nvPr/>
          </p:nvSpPr>
          <p:spPr bwMode="auto">
            <a:xfrm>
              <a:off x="4478338" y="4057650"/>
              <a:ext cx="39688" cy="66675"/>
            </a:xfrm>
            <a:custGeom>
              <a:avLst/>
              <a:gdLst>
                <a:gd name="T0" fmla="*/ 18 w 18"/>
                <a:gd name="T1" fmla="*/ 1 h 30"/>
                <a:gd name="T2" fmla="*/ 1 w 18"/>
                <a:gd name="T3" fmla="*/ 30 h 30"/>
                <a:gd name="T4" fmla="*/ 0 w 18"/>
                <a:gd name="T5" fmla="*/ 29 h 30"/>
                <a:gd name="T6" fmla="*/ 16 w 18"/>
                <a:gd name="T7" fmla="*/ 0 h 30"/>
                <a:gd name="T8" fmla="*/ 18 w 18"/>
                <a:gd name="T9" fmla="*/ 1 h 30"/>
              </a:gdLst>
              <a:ahLst/>
              <a:cxnLst>
                <a:cxn ang="0">
                  <a:pos x="T0" y="T1"/>
                </a:cxn>
                <a:cxn ang="0">
                  <a:pos x="T2" y="T3"/>
                </a:cxn>
                <a:cxn ang="0">
                  <a:pos x="T4" y="T5"/>
                </a:cxn>
                <a:cxn ang="0">
                  <a:pos x="T6" y="T7"/>
                </a:cxn>
                <a:cxn ang="0">
                  <a:pos x="T8" y="T9"/>
                </a:cxn>
              </a:cxnLst>
              <a:rect l="0" t="0" r="r" b="b"/>
              <a:pathLst>
                <a:path w="18" h="30">
                  <a:moveTo>
                    <a:pt x="18" y="1"/>
                  </a:moveTo>
                  <a:cubicBezTo>
                    <a:pt x="18" y="1"/>
                    <a:pt x="6" y="22"/>
                    <a:pt x="1" y="30"/>
                  </a:cubicBezTo>
                  <a:cubicBezTo>
                    <a:pt x="0" y="29"/>
                    <a:pt x="0" y="29"/>
                    <a:pt x="0" y="29"/>
                  </a:cubicBezTo>
                  <a:cubicBezTo>
                    <a:pt x="0" y="28"/>
                    <a:pt x="16" y="0"/>
                    <a:pt x="16" y="0"/>
                  </a:cubicBezTo>
                  <a:lnTo>
                    <a:pt x="18" y="1"/>
                  </a:ln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šḷidé"/>
            <p:cNvSpPr/>
            <p:nvPr/>
          </p:nvSpPr>
          <p:spPr bwMode="auto">
            <a:xfrm>
              <a:off x="4516438" y="4114800"/>
              <a:ext cx="28575" cy="52388"/>
            </a:xfrm>
            <a:custGeom>
              <a:avLst/>
              <a:gdLst>
                <a:gd name="T0" fmla="*/ 12 w 13"/>
                <a:gd name="T1" fmla="*/ 10 h 23"/>
                <a:gd name="T2" fmla="*/ 6 w 13"/>
                <a:gd name="T3" fmla="*/ 23 h 23"/>
                <a:gd name="T4" fmla="*/ 0 w 13"/>
                <a:gd name="T5" fmla="*/ 10 h 23"/>
                <a:gd name="T6" fmla="*/ 9 w 13"/>
                <a:gd name="T7" fmla="*/ 0 h 23"/>
                <a:gd name="T8" fmla="*/ 12 w 13"/>
                <a:gd name="T9" fmla="*/ 10 h 23"/>
              </a:gdLst>
              <a:ahLst/>
              <a:cxnLst>
                <a:cxn ang="0">
                  <a:pos x="T0" y="T1"/>
                </a:cxn>
                <a:cxn ang="0">
                  <a:pos x="T2" y="T3"/>
                </a:cxn>
                <a:cxn ang="0">
                  <a:pos x="T4" y="T5"/>
                </a:cxn>
                <a:cxn ang="0">
                  <a:pos x="T6" y="T7"/>
                </a:cxn>
                <a:cxn ang="0">
                  <a:pos x="T8" y="T9"/>
                </a:cxn>
              </a:cxnLst>
              <a:rect l="0" t="0" r="r" b="b"/>
              <a:pathLst>
                <a:path w="13" h="23">
                  <a:moveTo>
                    <a:pt x="12" y="10"/>
                  </a:moveTo>
                  <a:cubicBezTo>
                    <a:pt x="12" y="17"/>
                    <a:pt x="9" y="23"/>
                    <a:pt x="6" y="23"/>
                  </a:cubicBezTo>
                  <a:cubicBezTo>
                    <a:pt x="2" y="23"/>
                    <a:pt x="0" y="17"/>
                    <a:pt x="0" y="10"/>
                  </a:cubicBezTo>
                  <a:cubicBezTo>
                    <a:pt x="0" y="4"/>
                    <a:pt x="6" y="0"/>
                    <a:pt x="9" y="0"/>
                  </a:cubicBezTo>
                  <a:cubicBezTo>
                    <a:pt x="13" y="0"/>
                    <a:pt x="12" y="4"/>
                    <a:pt x="12" y="10"/>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śļíďê"/>
            <p:cNvSpPr/>
            <p:nvPr/>
          </p:nvSpPr>
          <p:spPr bwMode="auto">
            <a:xfrm>
              <a:off x="4605338" y="4162425"/>
              <a:ext cx="117475" cy="104775"/>
            </a:xfrm>
            <a:custGeom>
              <a:avLst/>
              <a:gdLst>
                <a:gd name="T0" fmla="*/ 46 w 53"/>
                <a:gd name="T1" fmla="*/ 47 h 47"/>
                <a:gd name="T2" fmla="*/ 19 w 53"/>
                <a:gd name="T3" fmla="*/ 16 h 47"/>
                <a:gd name="T4" fmla="*/ 0 w 53"/>
                <a:gd name="T5" fmla="*/ 4 h 47"/>
                <a:gd name="T6" fmla="*/ 6 w 53"/>
                <a:gd name="T7" fmla="*/ 0 h 47"/>
                <a:gd name="T8" fmla="*/ 17 w 53"/>
                <a:gd name="T9" fmla="*/ 3 h 47"/>
                <a:gd name="T10" fmla="*/ 23 w 53"/>
                <a:gd name="T11" fmla="*/ 7 h 47"/>
                <a:gd name="T12" fmla="*/ 23 w 53"/>
                <a:gd name="T13" fmla="*/ 7 h 47"/>
                <a:gd name="T14" fmla="*/ 25 w 53"/>
                <a:gd name="T15" fmla="*/ 9 h 47"/>
                <a:gd name="T16" fmla="*/ 26 w 53"/>
                <a:gd name="T17" fmla="*/ 10 h 47"/>
                <a:gd name="T18" fmla="*/ 46 w 53"/>
                <a:gd name="T1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7">
                  <a:moveTo>
                    <a:pt x="46" y="47"/>
                  </a:moveTo>
                  <a:cubicBezTo>
                    <a:pt x="38" y="46"/>
                    <a:pt x="19" y="16"/>
                    <a:pt x="19" y="16"/>
                  </a:cubicBezTo>
                  <a:cubicBezTo>
                    <a:pt x="0" y="4"/>
                    <a:pt x="0" y="4"/>
                    <a:pt x="0" y="4"/>
                  </a:cubicBezTo>
                  <a:cubicBezTo>
                    <a:pt x="6" y="0"/>
                    <a:pt x="6" y="0"/>
                    <a:pt x="6" y="0"/>
                  </a:cubicBezTo>
                  <a:cubicBezTo>
                    <a:pt x="17" y="3"/>
                    <a:pt x="17" y="3"/>
                    <a:pt x="17" y="3"/>
                  </a:cubicBezTo>
                  <a:cubicBezTo>
                    <a:pt x="18" y="3"/>
                    <a:pt x="21" y="5"/>
                    <a:pt x="23" y="7"/>
                  </a:cubicBezTo>
                  <a:cubicBezTo>
                    <a:pt x="23" y="7"/>
                    <a:pt x="23" y="7"/>
                    <a:pt x="23" y="7"/>
                  </a:cubicBezTo>
                  <a:cubicBezTo>
                    <a:pt x="24" y="8"/>
                    <a:pt x="25" y="9"/>
                    <a:pt x="25" y="9"/>
                  </a:cubicBezTo>
                  <a:cubicBezTo>
                    <a:pt x="26" y="10"/>
                    <a:pt x="26" y="10"/>
                    <a:pt x="26" y="10"/>
                  </a:cubicBezTo>
                  <a:cubicBezTo>
                    <a:pt x="32" y="19"/>
                    <a:pt x="53" y="47"/>
                    <a:pt x="46" y="47"/>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sliḑé"/>
            <p:cNvSpPr/>
            <p:nvPr/>
          </p:nvSpPr>
          <p:spPr bwMode="auto">
            <a:xfrm>
              <a:off x="4622801" y="4173538"/>
              <a:ext cx="104775" cy="107950"/>
            </a:xfrm>
            <a:custGeom>
              <a:avLst/>
              <a:gdLst>
                <a:gd name="T0" fmla="*/ 7 w 47"/>
                <a:gd name="T1" fmla="*/ 1 h 49"/>
                <a:gd name="T2" fmla="*/ 25 w 47"/>
                <a:gd name="T3" fmla="*/ 13 h 49"/>
                <a:gd name="T4" fmla="*/ 41 w 47"/>
                <a:gd name="T5" fmla="*/ 49 h 49"/>
                <a:gd name="T6" fmla="*/ 35 w 47"/>
                <a:gd name="T7" fmla="*/ 47 h 49"/>
                <a:gd name="T8" fmla="*/ 27 w 47"/>
                <a:gd name="T9" fmla="*/ 39 h 49"/>
                <a:gd name="T10" fmla="*/ 20 w 47"/>
                <a:gd name="T11" fmla="*/ 27 h 49"/>
                <a:gd name="T12" fmla="*/ 12 w 47"/>
                <a:gd name="T13" fmla="*/ 19 h 49"/>
                <a:gd name="T14" fmla="*/ 0 w 47"/>
                <a:gd name="T15" fmla="*/ 0 h 49"/>
                <a:gd name="T16" fmla="*/ 7 w 47"/>
                <a:gd name="T1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9">
                  <a:moveTo>
                    <a:pt x="7" y="1"/>
                  </a:moveTo>
                  <a:cubicBezTo>
                    <a:pt x="25" y="13"/>
                    <a:pt x="25" y="13"/>
                    <a:pt x="25" y="13"/>
                  </a:cubicBezTo>
                  <a:cubicBezTo>
                    <a:pt x="25" y="13"/>
                    <a:pt x="47" y="49"/>
                    <a:pt x="41" y="49"/>
                  </a:cubicBezTo>
                  <a:cubicBezTo>
                    <a:pt x="39" y="49"/>
                    <a:pt x="38" y="49"/>
                    <a:pt x="35" y="47"/>
                  </a:cubicBezTo>
                  <a:cubicBezTo>
                    <a:pt x="32" y="45"/>
                    <a:pt x="30" y="41"/>
                    <a:pt x="27" y="39"/>
                  </a:cubicBezTo>
                  <a:cubicBezTo>
                    <a:pt x="24" y="35"/>
                    <a:pt x="23" y="30"/>
                    <a:pt x="20" y="27"/>
                  </a:cubicBezTo>
                  <a:cubicBezTo>
                    <a:pt x="16" y="22"/>
                    <a:pt x="12" y="19"/>
                    <a:pt x="12" y="19"/>
                  </a:cubicBezTo>
                  <a:cubicBezTo>
                    <a:pt x="0" y="0"/>
                    <a:pt x="0" y="0"/>
                    <a:pt x="0" y="0"/>
                  </a:cubicBezTo>
                  <a:lnTo>
                    <a:pt x="7" y="1"/>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íśḷïḑé"/>
            <p:cNvSpPr/>
            <p:nvPr/>
          </p:nvSpPr>
          <p:spPr bwMode="auto">
            <a:xfrm>
              <a:off x="6249988" y="5110163"/>
              <a:ext cx="992188" cy="66675"/>
            </a:xfrm>
            <a:prstGeom prst="ellipse">
              <a:avLst/>
            </a:prstGeom>
            <a:solidFill>
              <a:srgbClr val="AA8A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íŝļïdè"/>
            <p:cNvSpPr/>
            <p:nvPr/>
          </p:nvSpPr>
          <p:spPr bwMode="auto">
            <a:xfrm>
              <a:off x="6791326" y="5013325"/>
              <a:ext cx="322263" cy="155575"/>
            </a:xfrm>
            <a:custGeom>
              <a:avLst/>
              <a:gdLst>
                <a:gd name="T0" fmla="*/ 145 w 145"/>
                <a:gd name="T1" fmla="*/ 64 h 70"/>
                <a:gd name="T2" fmla="*/ 129 w 145"/>
                <a:gd name="T3" fmla="*/ 67 h 70"/>
                <a:gd name="T4" fmla="*/ 76 w 145"/>
                <a:gd name="T5" fmla="*/ 69 h 70"/>
                <a:gd name="T6" fmla="*/ 29 w 145"/>
                <a:gd name="T7" fmla="*/ 61 h 70"/>
                <a:gd name="T8" fmla="*/ 29 w 145"/>
                <a:gd name="T9" fmla="*/ 66 h 70"/>
                <a:gd name="T10" fmla="*/ 0 w 145"/>
                <a:gd name="T11" fmla="*/ 65 h 70"/>
                <a:gd name="T12" fmla="*/ 0 w 145"/>
                <a:gd name="T13" fmla="*/ 53 h 70"/>
                <a:gd name="T14" fmla="*/ 0 w 145"/>
                <a:gd name="T15" fmla="*/ 52 h 70"/>
                <a:gd name="T16" fmla="*/ 0 w 145"/>
                <a:gd name="T17" fmla="*/ 51 h 70"/>
                <a:gd name="T18" fmla="*/ 0 w 145"/>
                <a:gd name="T19" fmla="*/ 45 h 70"/>
                <a:gd name="T20" fmla="*/ 4 w 145"/>
                <a:gd name="T21" fmla="*/ 21 h 70"/>
                <a:gd name="T22" fmla="*/ 19 w 145"/>
                <a:gd name="T23" fmla="*/ 4 h 70"/>
                <a:gd name="T24" fmla="*/ 23 w 145"/>
                <a:gd name="T25" fmla="*/ 14 h 70"/>
                <a:gd name="T26" fmla="*/ 81 w 145"/>
                <a:gd name="T27" fmla="*/ 0 h 70"/>
                <a:gd name="T28" fmla="*/ 85 w 145"/>
                <a:gd name="T29" fmla="*/ 36 h 70"/>
                <a:gd name="T30" fmla="*/ 87 w 145"/>
                <a:gd name="T31" fmla="*/ 36 h 70"/>
                <a:gd name="T32" fmla="*/ 91 w 145"/>
                <a:gd name="T33" fmla="*/ 38 h 70"/>
                <a:gd name="T34" fmla="*/ 92 w 145"/>
                <a:gd name="T35" fmla="*/ 39 h 70"/>
                <a:gd name="T36" fmla="*/ 97 w 145"/>
                <a:gd name="T37" fmla="*/ 41 h 70"/>
                <a:gd name="T38" fmla="*/ 99 w 145"/>
                <a:gd name="T39" fmla="*/ 41 h 70"/>
                <a:gd name="T40" fmla="*/ 100 w 145"/>
                <a:gd name="T41" fmla="*/ 41 h 70"/>
                <a:gd name="T42" fmla="*/ 101 w 145"/>
                <a:gd name="T43" fmla="*/ 42 h 70"/>
                <a:gd name="T44" fmla="*/ 109 w 145"/>
                <a:gd name="T45" fmla="*/ 44 h 70"/>
                <a:gd name="T46" fmla="*/ 109 w 145"/>
                <a:gd name="T47" fmla="*/ 44 h 70"/>
                <a:gd name="T48" fmla="*/ 111 w 145"/>
                <a:gd name="T49" fmla="*/ 44 h 70"/>
                <a:gd name="T50" fmla="*/ 111 w 145"/>
                <a:gd name="T51" fmla="*/ 44 h 70"/>
                <a:gd name="T52" fmla="*/ 112 w 145"/>
                <a:gd name="T53" fmla="*/ 44 h 70"/>
                <a:gd name="T54" fmla="*/ 142 w 145"/>
                <a:gd name="T55" fmla="*/ 57 h 70"/>
                <a:gd name="T56" fmla="*/ 143 w 145"/>
                <a:gd name="T57" fmla="*/ 57 h 70"/>
                <a:gd name="T58" fmla="*/ 144 w 145"/>
                <a:gd name="T59" fmla="*/ 58 h 70"/>
                <a:gd name="T60" fmla="*/ 144 w 145"/>
                <a:gd name="T61" fmla="*/ 58 h 70"/>
                <a:gd name="T62" fmla="*/ 145 w 145"/>
                <a:gd name="T63"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70">
                  <a:moveTo>
                    <a:pt x="145" y="64"/>
                  </a:moveTo>
                  <a:cubicBezTo>
                    <a:pt x="145" y="64"/>
                    <a:pt x="133" y="67"/>
                    <a:pt x="129" y="67"/>
                  </a:cubicBezTo>
                  <a:cubicBezTo>
                    <a:pt x="107" y="70"/>
                    <a:pt x="90" y="69"/>
                    <a:pt x="76" y="69"/>
                  </a:cubicBezTo>
                  <a:cubicBezTo>
                    <a:pt x="58" y="68"/>
                    <a:pt x="29" y="61"/>
                    <a:pt x="29" y="61"/>
                  </a:cubicBezTo>
                  <a:cubicBezTo>
                    <a:pt x="29" y="66"/>
                    <a:pt x="29" y="66"/>
                    <a:pt x="29" y="66"/>
                  </a:cubicBezTo>
                  <a:cubicBezTo>
                    <a:pt x="0" y="65"/>
                    <a:pt x="0" y="65"/>
                    <a:pt x="0" y="65"/>
                  </a:cubicBezTo>
                  <a:cubicBezTo>
                    <a:pt x="0" y="53"/>
                    <a:pt x="0" y="53"/>
                    <a:pt x="0" y="53"/>
                  </a:cubicBezTo>
                  <a:cubicBezTo>
                    <a:pt x="0" y="52"/>
                    <a:pt x="0" y="52"/>
                    <a:pt x="0" y="52"/>
                  </a:cubicBezTo>
                  <a:cubicBezTo>
                    <a:pt x="0" y="52"/>
                    <a:pt x="0" y="51"/>
                    <a:pt x="0" y="51"/>
                  </a:cubicBezTo>
                  <a:cubicBezTo>
                    <a:pt x="0" y="51"/>
                    <a:pt x="0" y="49"/>
                    <a:pt x="0" y="45"/>
                  </a:cubicBezTo>
                  <a:cubicBezTo>
                    <a:pt x="0" y="41"/>
                    <a:pt x="0" y="31"/>
                    <a:pt x="4" y="21"/>
                  </a:cubicBezTo>
                  <a:cubicBezTo>
                    <a:pt x="7" y="15"/>
                    <a:pt x="19" y="4"/>
                    <a:pt x="19" y="4"/>
                  </a:cubicBezTo>
                  <a:cubicBezTo>
                    <a:pt x="23" y="14"/>
                    <a:pt x="23" y="14"/>
                    <a:pt x="23" y="14"/>
                  </a:cubicBezTo>
                  <a:cubicBezTo>
                    <a:pt x="81" y="0"/>
                    <a:pt x="81" y="0"/>
                    <a:pt x="81" y="0"/>
                  </a:cubicBezTo>
                  <a:cubicBezTo>
                    <a:pt x="81" y="0"/>
                    <a:pt x="60" y="26"/>
                    <a:pt x="85" y="36"/>
                  </a:cubicBezTo>
                  <a:cubicBezTo>
                    <a:pt x="86" y="36"/>
                    <a:pt x="86" y="36"/>
                    <a:pt x="87" y="36"/>
                  </a:cubicBezTo>
                  <a:cubicBezTo>
                    <a:pt x="88" y="37"/>
                    <a:pt x="89" y="37"/>
                    <a:pt x="91" y="38"/>
                  </a:cubicBezTo>
                  <a:cubicBezTo>
                    <a:pt x="91" y="38"/>
                    <a:pt x="92" y="39"/>
                    <a:pt x="92" y="39"/>
                  </a:cubicBezTo>
                  <a:cubicBezTo>
                    <a:pt x="94" y="39"/>
                    <a:pt x="95" y="40"/>
                    <a:pt x="97" y="41"/>
                  </a:cubicBezTo>
                  <a:cubicBezTo>
                    <a:pt x="98" y="41"/>
                    <a:pt x="98" y="41"/>
                    <a:pt x="99" y="41"/>
                  </a:cubicBezTo>
                  <a:cubicBezTo>
                    <a:pt x="100" y="41"/>
                    <a:pt x="100" y="41"/>
                    <a:pt x="100" y="41"/>
                  </a:cubicBezTo>
                  <a:cubicBezTo>
                    <a:pt x="100" y="42"/>
                    <a:pt x="101" y="42"/>
                    <a:pt x="101" y="42"/>
                  </a:cubicBezTo>
                  <a:cubicBezTo>
                    <a:pt x="104" y="43"/>
                    <a:pt x="106" y="43"/>
                    <a:pt x="109" y="44"/>
                  </a:cubicBezTo>
                  <a:cubicBezTo>
                    <a:pt x="109" y="44"/>
                    <a:pt x="109" y="44"/>
                    <a:pt x="109" y="44"/>
                  </a:cubicBezTo>
                  <a:cubicBezTo>
                    <a:pt x="110" y="44"/>
                    <a:pt x="110" y="44"/>
                    <a:pt x="111" y="44"/>
                  </a:cubicBezTo>
                  <a:cubicBezTo>
                    <a:pt x="111" y="44"/>
                    <a:pt x="111" y="44"/>
                    <a:pt x="111" y="44"/>
                  </a:cubicBezTo>
                  <a:cubicBezTo>
                    <a:pt x="112" y="44"/>
                    <a:pt x="112" y="44"/>
                    <a:pt x="112" y="44"/>
                  </a:cubicBezTo>
                  <a:cubicBezTo>
                    <a:pt x="132" y="49"/>
                    <a:pt x="140" y="53"/>
                    <a:pt x="142" y="57"/>
                  </a:cubicBezTo>
                  <a:cubicBezTo>
                    <a:pt x="143" y="57"/>
                    <a:pt x="143" y="57"/>
                    <a:pt x="143" y="57"/>
                  </a:cubicBezTo>
                  <a:cubicBezTo>
                    <a:pt x="144" y="58"/>
                    <a:pt x="144" y="58"/>
                    <a:pt x="144" y="58"/>
                  </a:cubicBezTo>
                  <a:cubicBezTo>
                    <a:pt x="144" y="58"/>
                    <a:pt x="144" y="58"/>
                    <a:pt x="144" y="58"/>
                  </a:cubicBezTo>
                  <a:cubicBezTo>
                    <a:pt x="144" y="59"/>
                    <a:pt x="145" y="64"/>
                    <a:pt x="145" y="64"/>
                  </a:cubicBezTo>
                  <a:close/>
                </a:path>
              </a:pathLst>
            </a:custGeom>
            <a:solidFill>
              <a:srgbClr val="0C0C0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iŝḷiďe"/>
            <p:cNvSpPr/>
            <p:nvPr/>
          </p:nvSpPr>
          <p:spPr bwMode="auto">
            <a:xfrm>
              <a:off x="6791326" y="5126038"/>
              <a:ext cx="319088" cy="47625"/>
            </a:xfrm>
            <a:custGeom>
              <a:avLst/>
              <a:gdLst>
                <a:gd name="T0" fmla="*/ 144 w 144"/>
                <a:gd name="T1" fmla="*/ 7 h 21"/>
                <a:gd name="T2" fmla="*/ 99 w 144"/>
                <a:gd name="T3" fmla="*/ 13 h 21"/>
                <a:gd name="T4" fmla="*/ 32 w 144"/>
                <a:gd name="T5" fmla="*/ 3 h 21"/>
                <a:gd name="T6" fmla="*/ 0 w 144"/>
                <a:gd name="T7" fmla="*/ 2 h 21"/>
                <a:gd name="T8" fmla="*/ 0 w 144"/>
                <a:gd name="T9" fmla="*/ 0 h 21"/>
                <a:gd name="T10" fmla="*/ 32 w 144"/>
                <a:gd name="T11" fmla="*/ 2 h 21"/>
                <a:gd name="T12" fmla="*/ 142 w 144"/>
                <a:gd name="T13" fmla="*/ 6 h 21"/>
                <a:gd name="T14" fmla="*/ 144 w 144"/>
                <a:gd name="T15" fmla="*/ 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1">
                  <a:moveTo>
                    <a:pt x="144" y="7"/>
                  </a:moveTo>
                  <a:cubicBezTo>
                    <a:pt x="129" y="11"/>
                    <a:pt x="114" y="13"/>
                    <a:pt x="99" y="13"/>
                  </a:cubicBezTo>
                  <a:cubicBezTo>
                    <a:pt x="64" y="13"/>
                    <a:pt x="34" y="4"/>
                    <a:pt x="32" y="3"/>
                  </a:cubicBezTo>
                  <a:cubicBezTo>
                    <a:pt x="0" y="2"/>
                    <a:pt x="0" y="2"/>
                    <a:pt x="0" y="2"/>
                  </a:cubicBezTo>
                  <a:cubicBezTo>
                    <a:pt x="0" y="0"/>
                    <a:pt x="0" y="0"/>
                    <a:pt x="0" y="0"/>
                  </a:cubicBezTo>
                  <a:cubicBezTo>
                    <a:pt x="32" y="2"/>
                    <a:pt x="32" y="2"/>
                    <a:pt x="32" y="2"/>
                  </a:cubicBezTo>
                  <a:cubicBezTo>
                    <a:pt x="33" y="2"/>
                    <a:pt x="92" y="21"/>
                    <a:pt x="142" y="6"/>
                  </a:cubicBezTo>
                  <a:lnTo>
                    <a:pt x="144"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iṣ1îḍè"/>
            <p:cNvSpPr/>
            <p:nvPr/>
          </p:nvSpPr>
          <p:spPr bwMode="auto">
            <a:xfrm>
              <a:off x="6380163" y="5013325"/>
              <a:ext cx="322263" cy="155575"/>
            </a:xfrm>
            <a:custGeom>
              <a:avLst/>
              <a:gdLst>
                <a:gd name="T0" fmla="*/ 0 w 145"/>
                <a:gd name="T1" fmla="*/ 64 h 70"/>
                <a:gd name="T2" fmla="*/ 16 w 145"/>
                <a:gd name="T3" fmla="*/ 67 h 70"/>
                <a:gd name="T4" fmla="*/ 69 w 145"/>
                <a:gd name="T5" fmla="*/ 69 h 70"/>
                <a:gd name="T6" fmla="*/ 116 w 145"/>
                <a:gd name="T7" fmla="*/ 61 h 70"/>
                <a:gd name="T8" fmla="*/ 116 w 145"/>
                <a:gd name="T9" fmla="*/ 66 h 70"/>
                <a:gd name="T10" fmla="*/ 145 w 145"/>
                <a:gd name="T11" fmla="*/ 65 h 70"/>
                <a:gd name="T12" fmla="*/ 145 w 145"/>
                <a:gd name="T13" fmla="*/ 53 h 70"/>
                <a:gd name="T14" fmla="*/ 145 w 145"/>
                <a:gd name="T15" fmla="*/ 52 h 70"/>
                <a:gd name="T16" fmla="*/ 145 w 145"/>
                <a:gd name="T17" fmla="*/ 51 h 70"/>
                <a:gd name="T18" fmla="*/ 145 w 145"/>
                <a:gd name="T19" fmla="*/ 45 h 70"/>
                <a:gd name="T20" fmla="*/ 141 w 145"/>
                <a:gd name="T21" fmla="*/ 21 h 70"/>
                <a:gd name="T22" fmla="*/ 126 w 145"/>
                <a:gd name="T23" fmla="*/ 4 h 70"/>
                <a:gd name="T24" fmla="*/ 122 w 145"/>
                <a:gd name="T25" fmla="*/ 14 h 70"/>
                <a:gd name="T26" fmla="*/ 64 w 145"/>
                <a:gd name="T27" fmla="*/ 0 h 70"/>
                <a:gd name="T28" fmla="*/ 60 w 145"/>
                <a:gd name="T29" fmla="*/ 36 h 70"/>
                <a:gd name="T30" fmla="*/ 58 w 145"/>
                <a:gd name="T31" fmla="*/ 36 h 70"/>
                <a:gd name="T32" fmla="*/ 54 w 145"/>
                <a:gd name="T33" fmla="*/ 38 h 70"/>
                <a:gd name="T34" fmla="*/ 53 w 145"/>
                <a:gd name="T35" fmla="*/ 39 h 70"/>
                <a:gd name="T36" fmla="*/ 48 w 145"/>
                <a:gd name="T37" fmla="*/ 41 h 70"/>
                <a:gd name="T38" fmla="*/ 46 w 145"/>
                <a:gd name="T39" fmla="*/ 41 h 70"/>
                <a:gd name="T40" fmla="*/ 45 w 145"/>
                <a:gd name="T41" fmla="*/ 41 h 70"/>
                <a:gd name="T42" fmla="*/ 43 w 145"/>
                <a:gd name="T43" fmla="*/ 42 h 70"/>
                <a:gd name="T44" fmla="*/ 36 w 145"/>
                <a:gd name="T45" fmla="*/ 44 h 70"/>
                <a:gd name="T46" fmla="*/ 35 w 145"/>
                <a:gd name="T47" fmla="*/ 44 h 70"/>
                <a:gd name="T48" fmla="*/ 34 w 145"/>
                <a:gd name="T49" fmla="*/ 44 h 70"/>
                <a:gd name="T50" fmla="*/ 34 w 145"/>
                <a:gd name="T51" fmla="*/ 44 h 70"/>
                <a:gd name="T52" fmla="*/ 33 w 145"/>
                <a:gd name="T53" fmla="*/ 44 h 70"/>
                <a:gd name="T54" fmla="*/ 2 w 145"/>
                <a:gd name="T55" fmla="*/ 57 h 70"/>
                <a:gd name="T56" fmla="*/ 2 w 145"/>
                <a:gd name="T57" fmla="*/ 57 h 70"/>
                <a:gd name="T58" fmla="*/ 1 w 145"/>
                <a:gd name="T59" fmla="*/ 58 h 70"/>
                <a:gd name="T60" fmla="*/ 1 w 145"/>
                <a:gd name="T61" fmla="*/ 58 h 70"/>
                <a:gd name="T62" fmla="*/ 0 w 145"/>
                <a:gd name="T63"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70">
                  <a:moveTo>
                    <a:pt x="0" y="64"/>
                  </a:moveTo>
                  <a:cubicBezTo>
                    <a:pt x="0" y="64"/>
                    <a:pt x="12" y="67"/>
                    <a:pt x="16" y="67"/>
                  </a:cubicBezTo>
                  <a:cubicBezTo>
                    <a:pt x="38" y="70"/>
                    <a:pt x="55" y="69"/>
                    <a:pt x="69" y="69"/>
                  </a:cubicBezTo>
                  <a:cubicBezTo>
                    <a:pt x="87" y="68"/>
                    <a:pt x="116" y="61"/>
                    <a:pt x="116" y="61"/>
                  </a:cubicBezTo>
                  <a:cubicBezTo>
                    <a:pt x="116" y="66"/>
                    <a:pt x="116" y="66"/>
                    <a:pt x="116" y="66"/>
                  </a:cubicBezTo>
                  <a:cubicBezTo>
                    <a:pt x="145" y="65"/>
                    <a:pt x="145" y="65"/>
                    <a:pt x="145" y="65"/>
                  </a:cubicBezTo>
                  <a:cubicBezTo>
                    <a:pt x="145" y="53"/>
                    <a:pt x="145" y="53"/>
                    <a:pt x="145" y="53"/>
                  </a:cubicBezTo>
                  <a:cubicBezTo>
                    <a:pt x="145" y="52"/>
                    <a:pt x="145" y="52"/>
                    <a:pt x="145" y="52"/>
                  </a:cubicBezTo>
                  <a:cubicBezTo>
                    <a:pt x="145" y="52"/>
                    <a:pt x="145" y="51"/>
                    <a:pt x="145" y="51"/>
                  </a:cubicBezTo>
                  <a:cubicBezTo>
                    <a:pt x="145" y="51"/>
                    <a:pt x="145" y="49"/>
                    <a:pt x="145" y="45"/>
                  </a:cubicBezTo>
                  <a:cubicBezTo>
                    <a:pt x="145" y="41"/>
                    <a:pt x="145" y="31"/>
                    <a:pt x="141" y="21"/>
                  </a:cubicBezTo>
                  <a:cubicBezTo>
                    <a:pt x="138" y="15"/>
                    <a:pt x="126" y="4"/>
                    <a:pt x="126" y="4"/>
                  </a:cubicBezTo>
                  <a:cubicBezTo>
                    <a:pt x="122" y="14"/>
                    <a:pt x="122" y="14"/>
                    <a:pt x="122" y="14"/>
                  </a:cubicBezTo>
                  <a:cubicBezTo>
                    <a:pt x="64" y="0"/>
                    <a:pt x="64" y="0"/>
                    <a:pt x="64" y="0"/>
                  </a:cubicBezTo>
                  <a:cubicBezTo>
                    <a:pt x="64" y="0"/>
                    <a:pt x="85" y="26"/>
                    <a:pt x="60" y="36"/>
                  </a:cubicBezTo>
                  <a:cubicBezTo>
                    <a:pt x="59" y="36"/>
                    <a:pt x="59" y="36"/>
                    <a:pt x="58" y="36"/>
                  </a:cubicBezTo>
                  <a:cubicBezTo>
                    <a:pt x="57" y="37"/>
                    <a:pt x="56" y="37"/>
                    <a:pt x="54" y="38"/>
                  </a:cubicBezTo>
                  <a:cubicBezTo>
                    <a:pt x="54" y="38"/>
                    <a:pt x="53" y="39"/>
                    <a:pt x="53" y="39"/>
                  </a:cubicBezTo>
                  <a:cubicBezTo>
                    <a:pt x="51" y="39"/>
                    <a:pt x="49" y="40"/>
                    <a:pt x="48" y="41"/>
                  </a:cubicBezTo>
                  <a:cubicBezTo>
                    <a:pt x="47" y="41"/>
                    <a:pt x="47" y="41"/>
                    <a:pt x="46" y="41"/>
                  </a:cubicBezTo>
                  <a:cubicBezTo>
                    <a:pt x="45" y="41"/>
                    <a:pt x="45" y="41"/>
                    <a:pt x="45" y="41"/>
                  </a:cubicBezTo>
                  <a:cubicBezTo>
                    <a:pt x="45" y="42"/>
                    <a:pt x="44" y="42"/>
                    <a:pt x="43" y="42"/>
                  </a:cubicBezTo>
                  <a:cubicBezTo>
                    <a:pt x="41" y="43"/>
                    <a:pt x="39" y="43"/>
                    <a:pt x="36" y="44"/>
                  </a:cubicBezTo>
                  <a:cubicBezTo>
                    <a:pt x="35" y="44"/>
                    <a:pt x="35" y="44"/>
                    <a:pt x="35" y="44"/>
                  </a:cubicBezTo>
                  <a:cubicBezTo>
                    <a:pt x="35" y="44"/>
                    <a:pt x="34" y="44"/>
                    <a:pt x="34" y="44"/>
                  </a:cubicBezTo>
                  <a:cubicBezTo>
                    <a:pt x="34" y="44"/>
                    <a:pt x="34" y="44"/>
                    <a:pt x="34" y="44"/>
                  </a:cubicBezTo>
                  <a:cubicBezTo>
                    <a:pt x="33" y="44"/>
                    <a:pt x="33" y="44"/>
                    <a:pt x="33" y="44"/>
                  </a:cubicBezTo>
                  <a:cubicBezTo>
                    <a:pt x="13" y="49"/>
                    <a:pt x="5" y="53"/>
                    <a:pt x="2" y="57"/>
                  </a:cubicBezTo>
                  <a:cubicBezTo>
                    <a:pt x="2" y="57"/>
                    <a:pt x="2" y="57"/>
                    <a:pt x="2" y="57"/>
                  </a:cubicBezTo>
                  <a:cubicBezTo>
                    <a:pt x="1" y="58"/>
                    <a:pt x="1" y="58"/>
                    <a:pt x="1" y="58"/>
                  </a:cubicBezTo>
                  <a:cubicBezTo>
                    <a:pt x="1" y="58"/>
                    <a:pt x="1" y="58"/>
                    <a:pt x="1" y="58"/>
                  </a:cubicBezTo>
                  <a:cubicBezTo>
                    <a:pt x="1" y="59"/>
                    <a:pt x="0" y="64"/>
                    <a:pt x="0" y="64"/>
                  </a:cubicBezTo>
                  <a:close/>
                </a:path>
              </a:pathLst>
            </a:custGeom>
            <a:solidFill>
              <a:srgbClr val="0C0C0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ŝľíḋè"/>
            <p:cNvSpPr/>
            <p:nvPr/>
          </p:nvSpPr>
          <p:spPr bwMode="auto">
            <a:xfrm>
              <a:off x="6381751" y="5126038"/>
              <a:ext cx="320675" cy="47625"/>
            </a:xfrm>
            <a:custGeom>
              <a:avLst/>
              <a:gdLst>
                <a:gd name="T0" fmla="*/ 0 w 144"/>
                <a:gd name="T1" fmla="*/ 7 h 21"/>
                <a:gd name="T2" fmla="*/ 45 w 144"/>
                <a:gd name="T3" fmla="*/ 13 h 21"/>
                <a:gd name="T4" fmla="*/ 112 w 144"/>
                <a:gd name="T5" fmla="*/ 3 h 21"/>
                <a:gd name="T6" fmla="*/ 144 w 144"/>
                <a:gd name="T7" fmla="*/ 2 h 21"/>
                <a:gd name="T8" fmla="*/ 144 w 144"/>
                <a:gd name="T9" fmla="*/ 0 h 21"/>
                <a:gd name="T10" fmla="*/ 112 w 144"/>
                <a:gd name="T11" fmla="*/ 2 h 21"/>
                <a:gd name="T12" fmla="*/ 1 w 144"/>
                <a:gd name="T13" fmla="*/ 6 h 21"/>
                <a:gd name="T14" fmla="*/ 0 w 144"/>
                <a:gd name="T15" fmla="*/ 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1">
                  <a:moveTo>
                    <a:pt x="0" y="7"/>
                  </a:moveTo>
                  <a:cubicBezTo>
                    <a:pt x="15" y="11"/>
                    <a:pt x="30" y="13"/>
                    <a:pt x="45" y="13"/>
                  </a:cubicBezTo>
                  <a:cubicBezTo>
                    <a:pt x="80" y="13"/>
                    <a:pt x="110" y="4"/>
                    <a:pt x="112" y="3"/>
                  </a:cubicBezTo>
                  <a:cubicBezTo>
                    <a:pt x="144" y="2"/>
                    <a:pt x="144" y="2"/>
                    <a:pt x="144" y="2"/>
                  </a:cubicBezTo>
                  <a:cubicBezTo>
                    <a:pt x="144" y="0"/>
                    <a:pt x="144" y="0"/>
                    <a:pt x="144" y="0"/>
                  </a:cubicBezTo>
                  <a:cubicBezTo>
                    <a:pt x="112" y="2"/>
                    <a:pt x="112" y="2"/>
                    <a:pt x="112" y="2"/>
                  </a:cubicBezTo>
                  <a:cubicBezTo>
                    <a:pt x="111" y="2"/>
                    <a:pt x="51" y="21"/>
                    <a:pt x="1" y="6"/>
                  </a:cubicBez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ísļiḑe"/>
            <p:cNvSpPr/>
            <p:nvPr/>
          </p:nvSpPr>
          <p:spPr bwMode="auto">
            <a:xfrm>
              <a:off x="3330576" y="5073650"/>
              <a:ext cx="1585913" cy="92075"/>
            </a:xfrm>
            <a:custGeom>
              <a:avLst/>
              <a:gdLst>
                <a:gd name="T0" fmla="*/ 713 w 713"/>
                <a:gd name="T1" fmla="*/ 25 h 42"/>
                <a:gd name="T2" fmla="*/ 367 w 713"/>
                <a:gd name="T3" fmla="*/ 42 h 42"/>
                <a:gd name="T4" fmla="*/ 0 w 713"/>
                <a:gd name="T5" fmla="*/ 21 h 42"/>
                <a:gd name="T6" fmla="*/ 367 w 713"/>
                <a:gd name="T7" fmla="*/ 0 h 42"/>
                <a:gd name="T8" fmla="*/ 713 w 713"/>
                <a:gd name="T9" fmla="*/ 25 h 42"/>
              </a:gdLst>
              <a:ahLst/>
              <a:cxnLst>
                <a:cxn ang="0">
                  <a:pos x="T0" y="T1"/>
                </a:cxn>
                <a:cxn ang="0">
                  <a:pos x="T2" y="T3"/>
                </a:cxn>
                <a:cxn ang="0">
                  <a:pos x="T4" y="T5"/>
                </a:cxn>
                <a:cxn ang="0">
                  <a:pos x="T6" y="T7"/>
                </a:cxn>
                <a:cxn ang="0">
                  <a:pos x="T8" y="T9"/>
                </a:cxn>
              </a:cxnLst>
              <a:rect l="0" t="0" r="r" b="b"/>
              <a:pathLst>
                <a:path w="713" h="42">
                  <a:moveTo>
                    <a:pt x="713" y="25"/>
                  </a:moveTo>
                  <a:cubicBezTo>
                    <a:pt x="713" y="37"/>
                    <a:pt x="569" y="42"/>
                    <a:pt x="367" y="42"/>
                  </a:cubicBezTo>
                  <a:cubicBezTo>
                    <a:pt x="164" y="42"/>
                    <a:pt x="0" y="33"/>
                    <a:pt x="0" y="21"/>
                  </a:cubicBezTo>
                  <a:cubicBezTo>
                    <a:pt x="0" y="9"/>
                    <a:pt x="164" y="0"/>
                    <a:pt x="367" y="0"/>
                  </a:cubicBezTo>
                  <a:cubicBezTo>
                    <a:pt x="569" y="0"/>
                    <a:pt x="713" y="13"/>
                    <a:pt x="713" y="25"/>
                  </a:cubicBezTo>
                  <a:close/>
                </a:path>
              </a:pathLst>
            </a:custGeom>
            <a:solidFill>
              <a:srgbClr val="AA8A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ïŝliḓè"/>
            <p:cNvSpPr/>
            <p:nvPr/>
          </p:nvSpPr>
          <p:spPr bwMode="auto">
            <a:xfrm>
              <a:off x="4484688" y="4891088"/>
              <a:ext cx="76200" cy="88900"/>
            </a:xfrm>
            <a:custGeom>
              <a:avLst/>
              <a:gdLst>
                <a:gd name="T0" fmla="*/ 3 w 34"/>
                <a:gd name="T1" fmla="*/ 7 h 40"/>
                <a:gd name="T2" fmla="*/ 12 w 34"/>
                <a:gd name="T3" fmla="*/ 4 h 40"/>
                <a:gd name="T4" fmla="*/ 34 w 34"/>
                <a:gd name="T5" fmla="*/ 36 h 40"/>
                <a:gd name="T6" fmla="*/ 15 w 34"/>
                <a:gd name="T7" fmla="*/ 33 h 40"/>
                <a:gd name="T8" fmla="*/ 3 w 34"/>
                <a:gd name="T9" fmla="*/ 7 h 40"/>
              </a:gdLst>
              <a:ahLst/>
              <a:cxnLst>
                <a:cxn ang="0">
                  <a:pos x="T0" y="T1"/>
                </a:cxn>
                <a:cxn ang="0">
                  <a:pos x="T2" y="T3"/>
                </a:cxn>
                <a:cxn ang="0">
                  <a:pos x="T4" y="T5"/>
                </a:cxn>
                <a:cxn ang="0">
                  <a:pos x="T6" y="T7"/>
                </a:cxn>
                <a:cxn ang="0">
                  <a:pos x="T8" y="T9"/>
                </a:cxn>
              </a:cxnLst>
              <a:rect l="0" t="0" r="r" b="b"/>
              <a:pathLst>
                <a:path w="34" h="40">
                  <a:moveTo>
                    <a:pt x="3" y="7"/>
                  </a:moveTo>
                  <a:cubicBezTo>
                    <a:pt x="3" y="7"/>
                    <a:pt x="5" y="0"/>
                    <a:pt x="12" y="4"/>
                  </a:cubicBezTo>
                  <a:cubicBezTo>
                    <a:pt x="18" y="7"/>
                    <a:pt x="30" y="34"/>
                    <a:pt x="34" y="36"/>
                  </a:cubicBezTo>
                  <a:cubicBezTo>
                    <a:pt x="34" y="36"/>
                    <a:pt x="21" y="40"/>
                    <a:pt x="15" y="33"/>
                  </a:cubicBezTo>
                  <a:cubicBezTo>
                    <a:pt x="9" y="26"/>
                    <a:pt x="0" y="21"/>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ṥliḋe"/>
            <p:cNvSpPr/>
            <p:nvPr/>
          </p:nvSpPr>
          <p:spPr bwMode="auto">
            <a:xfrm>
              <a:off x="4468813" y="4919663"/>
              <a:ext cx="446088" cy="212725"/>
            </a:xfrm>
            <a:custGeom>
              <a:avLst/>
              <a:gdLst>
                <a:gd name="T0" fmla="*/ 199 w 200"/>
                <a:gd name="T1" fmla="*/ 79 h 96"/>
                <a:gd name="T2" fmla="*/ 199 w 200"/>
                <a:gd name="T3" fmla="*/ 79 h 96"/>
                <a:gd name="T4" fmla="*/ 198 w 200"/>
                <a:gd name="T5" fmla="*/ 78 h 96"/>
                <a:gd name="T6" fmla="*/ 197 w 200"/>
                <a:gd name="T7" fmla="*/ 77 h 96"/>
                <a:gd name="T8" fmla="*/ 156 w 200"/>
                <a:gd name="T9" fmla="*/ 59 h 96"/>
                <a:gd name="T10" fmla="*/ 154 w 200"/>
                <a:gd name="T11" fmla="*/ 59 h 96"/>
                <a:gd name="T12" fmla="*/ 152 w 200"/>
                <a:gd name="T13" fmla="*/ 58 h 96"/>
                <a:gd name="T14" fmla="*/ 138 w 200"/>
                <a:gd name="T15" fmla="*/ 54 h 96"/>
                <a:gd name="T16" fmla="*/ 137 w 200"/>
                <a:gd name="T17" fmla="*/ 54 h 96"/>
                <a:gd name="T18" fmla="*/ 136 w 200"/>
                <a:gd name="T19" fmla="*/ 53 h 96"/>
                <a:gd name="T20" fmla="*/ 134 w 200"/>
                <a:gd name="T21" fmla="*/ 53 h 96"/>
                <a:gd name="T22" fmla="*/ 125 w 200"/>
                <a:gd name="T23" fmla="*/ 49 h 96"/>
                <a:gd name="T24" fmla="*/ 123 w 200"/>
                <a:gd name="T25" fmla="*/ 48 h 96"/>
                <a:gd name="T26" fmla="*/ 121 w 200"/>
                <a:gd name="T27" fmla="*/ 47 h 96"/>
                <a:gd name="T28" fmla="*/ 119 w 200"/>
                <a:gd name="T29" fmla="*/ 46 h 96"/>
                <a:gd name="T30" fmla="*/ 114 w 200"/>
                <a:gd name="T31" fmla="*/ 43 h 96"/>
                <a:gd name="T32" fmla="*/ 112 w 200"/>
                <a:gd name="T33" fmla="*/ 42 h 96"/>
                <a:gd name="T34" fmla="*/ 105 w 200"/>
                <a:gd name="T35" fmla="*/ 26 h 96"/>
                <a:gd name="T36" fmla="*/ 90 w 200"/>
                <a:gd name="T37" fmla="*/ 4 h 96"/>
                <a:gd name="T38" fmla="*/ 35 w 200"/>
                <a:gd name="T39" fmla="*/ 15 h 96"/>
                <a:gd name="T40" fmla="*/ 29 w 200"/>
                <a:gd name="T41" fmla="*/ 0 h 96"/>
                <a:gd name="T42" fmla="*/ 9 w 200"/>
                <a:gd name="T43" fmla="*/ 35 h 96"/>
                <a:gd name="T44" fmla="*/ 5 w 200"/>
                <a:gd name="T45" fmla="*/ 69 h 96"/>
                <a:gd name="T46" fmla="*/ 5 w 200"/>
                <a:gd name="T47" fmla="*/ 70 h 96"/>
                <a:gd name="T48" fmla="*/ 4 w 200"/>
                <a:gd name="T49" fmla="*/ 70 h 96"/>
                <a:gd name="T50" fmla="*/ 4 w 200"/>
                <a:gd name="T51" fmla="*/ 71 h 96"/>
                <a:gd name="T52" fmla="*/ 4 w 200"/>
                <a:gd name="T53" fmla="*/ 90 h 96"/>
                <a:gd name="T54" fmla="*/ 43 w 200"/>
                <a:gd name="T55" fmla="*/ 90 h 96"/>
                <a:gd name="T56" fmla="*/ 43 w 200"/>
                <a:gd name="T57" fmla="*/ 83 h 96"/>
                <a:gd name="T58" fmla="*/ 107 w 200"/>
                <a:gd name="T59" fmla="*/ 95 h 96"/>
                <a:gd name="T60" fmla="*/ 179 w 200"/>
                <a:gd name="T61" fmla="*/ 93 h 96"/>
                <a:gd name="T62" fmla="*/ 199 w 200"/>
                <a:gd name="T63" fmla="*/ 89 h 96"/>
                <a:gd name="T64" fmla="*/ 199 w 200"/>
                <a:gd name="T65"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96">
                  <a:moveTo>
                    <a:pt x="199" y="79"/>
                  </a:moveTo>
                  <a:cubicBezTo>
                    <a:pt x="199" y="79"/>
                    <a:pt x="199" y="79"/>
                    <a:pt x="199" y="79"/>
                  </a:cubicBezTo>
                  <a:cubicBezTo>
                    <a:pt x="199" y="79"/>
                    <a:pt x="198" y="79"/>
                    <a:pt x="198" y="78"/>
                  </a:cubicBezTo>
                  <a:cubicBezTo>
                    <a:pt x="197" y="77"/>
                    <a:pt x="197" y="77"/>
                    <a:pt x="197" y="77"/>
                  </a:cubicBezTo>
                  <a:cubicBezTo>
                    <a:pt x="194" y="72"/>
                    <a:pt x="183" y="65"/>
                    <a:pt x="156" y="59"/>
                  </a:cubicBezTo>
                  <a:cubicBezTo>
                    <a:pt x="155" y="59"/>
                    <a:pt x="155" y="59"/>
                    <a:pt x="154" y="59"/>
                  </a:cubicBezTo>
                  <a:cubicBezTo>
                    <a:pt x="154" y="59"/>
                    <a:pt x="153" y="58"/>
                    <a:pt x="152" y="58"/>
                  </a:cubicBezTo>
                  <a:cubicBezTo>
                    <a:pt x="147" y="57"/>
                    <a:pt x="142" y="56"/>
                    <a:pt x="138" y="54"/>
                  </a:cubicBezTo>
                  <a:cubicBezTo>
                    <a:pt x="138" y="54"/>
                    <a:pt x="137" y="54"/>
                    <a:pt x="137" y="54"/>
                  </a:cubicBezTo>
                  <a:cubicBezTo>
                    <a:pt x="136" y="53"/>
                    <a:pt x="136" y="53"/>
                    <a:pt x="136" y="53"/>
                  </a:cubicBezTo>
                  <a:cubicBezTo>
                    <a:pt x="135" y="53"/>
                    <a:pt x="135" y="53"/>
                    <a:pt x="134" y="53"/>
                  </a:cubicBezTo>
                  <a:cubicBezTo>
                    <a:pt x="131" y="52"/>
                    <a:pt x="128" y="50"/>
                    <a:pt x="125" y="49"/>
                  </a:cubicBezTo>
                  <a:cubicBezTo>
                    <a:pt x="124" y="49"/>
                    <a:pt x="124" y="48"/>
                    <a:pt x="123" y="48"/>
                  </a:cubicBezTo>
                  <a:cubicBezTo>
                    <a:pt x="122" y="48"/>
                    <a:pt x="122" y="47"/>
                    <a:pt x="121" y="47"/>
                  </a:cubicBezTo>
                  <a:cubicBezTo>
                    <a:pt x="120" y="47"/>
                    <a:pt x="120" y="46"/>
                    <a:pt x="119" y="46"/>
                  </a:cubicBezTo>
                  <a:cubicBezTo>
                    <a:pt x="117" y="45"/>
                    <a:pt x="116" y="44"/>
                    <a:pt x="114" y="43"/>
                  </a:cubicBezTo>
                  <a:cubicBezTo>
                    <a:pt x="113" y="43"/>
                    <a:pt x="113" y="43"/>
                    <a:pt x="112" y="42"/>
                  </a:cubicBezTo>
                  <a:cubicBezTo>
                    <a:pt x="106" y="37"/>
                    <a:pt x="104" y="32"/>
                    <a:pt x="105" y="26"/>
                  </a:cubicBezTo>
                  <a:cubicBezTo>
                    <a:pt x="97" y="20"/>
                    <a:pt x="93" y="13"/>
                    <a:pt x="90" y="4"/>
                  </a:cubicBezTo>
                  <a:cubicBezTo>
                    <a:pt x="35" y="15"/>
                    <a:pt x="35" y="15"/>
                    <a:pt x="35" y="15"/>
                  </a:cubicBezTo>
                  <a:cubicBezTo>
                    <a:pt x="29" y="0"/>
                    <a:pt x="29" y="0"/>
                    <a:pt x="29" y="0"/>
                  </a:cubicBezTo>
                  <a:cubicBezTo>
                    <a:pt x="29" y="0"/>
                    <a:pt x="16" y="23"/>
                    <a:pt x="9" y="35"/>
                  </a:cubicBezTo>
                  <a:cubicBezTo>
                    <a:pt x="0" y="51"/>
                    <a:pt x="5" y="68"/>
                    <a:pt x="5" y="69"/>
                  </a:cubicBezTo>
                  <a:cubicBezTo>
                    <a:pt x="5" y="70"/>
                    <a:pt x="5" y="70"/>
                    <a:pt x="5" y="70"/>
                  </a:cubicBezTo>
                  <a:cubicBezTo>
                    <a:pt x="5" y="70"/>
                    <a:pt x="4" y="70"/>
                    <a:pt x="4" y="70"/>
                  </a:cubicBezTo>
                  <a:cubicBezTo>
                    <a:pt x="4" y="71"/>
                    <a:pt x="4" y="71"/>
                    <a:pt x="4" y="71"/>
                  </a:cubicBezTo>
                  <a:cubicBezTo>
                    <a:pt x="4" y="71"/>
                    <a:pt x="4" y="90"/>
                    <a:pt x="4" y="90"/>
                  </a:cubicBezTo>
                  <a:cubicBezTo>
                    <a:pt x="43" y="90"/>
                    <a:pt x="43" y="90"/>
                    <a:pt x="43" y="90"/>
                  </a:cubicBezTo>
                  <a:cubicBezTo>
                    <a:pt x="43" y="83"/>
                    <a:pt x="43" y="83"/>
                    <a:pt x="43" y="83"/>
                  </a:cubicBezTo>
                  <a:cubicBezTo>
                    <a:pt x="43" y="83"/>
                    <a:pt x="82" y="94"/>
                    <a:pt x="107" y="95"/>
                  </a:cubicBezTo>
                  <a:cubicBezTo>
                    <a:pt x="126" y="96"/>
                    <a:pt x="149" y="96"/>
                    <a:pt x="179" y="93"/>
                  </a:cubicBezTo>
                  <a:cubicBezTo>
                    <a:pt x="183" y="92"/>
                    <a:pt x="199" y="89"/>
                    <a:pt x="199" y="89"/>
                  </a:cubicBezTo>
                  <a:cubicBezTo>
                    <a:pt x="199" y="89"/>
                    <a:pt x="200" y="81"/>
                    <a:pt x="199" y="7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iṡliďê"/>
            <p:cNvSpPr/>
            <p:nvPr/>
          </p:nvSpPr>
          <p:spPr bwMode="auto">
            <a:xfrm>
              <a:off x="4478338" y="5073650"/>
              <a:ext cx="433388" cy="68263"/>
            </a:xfrm>
            <a:custGeom>
              <a:avLst/>
              <a:gdLst>
                <a:gd name="T0" fmla="*/ 195 w 195"/>
                <a:gd name="T1" fmla="*/ 10 h 31"/>
                <a:gd name="T2" fmla="*/ 134 w 195"/>
                <a:gd name="T3" fmla="*/ 19 h 31"/>
                <a:gd name="T4" fmla="*/ 43 w 195"/>
                <a:gd name="T5" fmla="*/ 4 h 31"/>
                <a:gd name="T6" fmla="*/ 0 w 195"/>
                <a:gd name="T7" fmla="*/ 2 h 31"/>
                <a:gd name="T8" fmla="*/ 0 w 195"/>
                <a:gd name="T9" fmla="*/ 0 h 31"/>
                <a:gd name="T10" fmla="*/ 1 w 195"/>
                <a:gd name="T11" fmla="*/ 0 h 31"/>
                <a:gd name="T12" fmla="*/ 43 w 195"/>
                <a:gd name="T13" fmla="*/ 2 h 31"/>
                <a:gd name="T14" fmla="*/ 193 w 195"/>
                <a:gd name="T15" fmla="*/ 8 h 31"/>
                <a:gd name="T16" fmla="*/ 195 w 195"/>
                <a:gd name="T17"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1">
                  <a:moveTo>
                    <a:pt x="195" y="10"/>
                  </a:moveTo>
                  <a:cubicBezTo>
                    <a:pt x="175" y="17"/>
                    <a:pt x="154" y="19"/>
                    <a:pt x="134" y="19"/>
                  </a:cubicBezTo>
                  <a:cubicBezTo>
                    <a:pt x="86" y="19"/>
                    <a:pt x="46" y="5"/>
                    <a:pt x="43" y="4"/>
                  </a:cubicBezTo>
                  <a:cubicBezTo>
                    <a:pt x="0" y="2"/>
                    <a:pt x="0" y="2"/>
                    <a:pt x="0" y="2"/>
                  </a:cubicBezTo>
                  <a:cubicBezTo>
                    <a:pt x="0" y="0"/>
                    <a:pt x="0" y="0"/>
                    <a:pt x="0" y="0"/>
                  </a:cubicBezTo>
                  <a:cubicBezTo>
                    <a:pt x="1" y="0"/>
                    <a:pt x="1" y="0"/>
                    <a:pt x="1" y="0"/>
                  </a:cubicBezTo>
                  <a:cubicBezTo>
                    <a:pt x="43" y="2"/>
                    <a:pt x="43" y="2"/>
                    <a:pt x="43" y="2"/>
                  </a:cubicBezTo>
                  <a:cubicBezTo>
                    <a:pt x="44" y="3"/>
                    <a:pt x="125" y="31"/>
                    <a:pt x="193" y="8"/>
                  </a:cubicBezTo>
                  <a:cubicBezTo>
                    <a:pt x="193" y="9"/>
                    <a:pt x="194" y="10"/>
                    <a:pt x="195" y="10"/>
                  </a:cubicBezTo>
                  <a:close/>
                </a:path>
              </a:pathLst>
            </a:custGeom>
            <a:solidFill>
              <a:srgbClr val="3F3F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îŝḻíḋê"/>
            <p:cNvSpPr/>
            <p:nvPr/>
          </p:nvSpPr>
          <p:spPr bwMode="auto">
            <a:xfrm>
              <a:off x="4670426" y="5013325"/>
              <a:ext cx="52388" cy="15875"/>
            </a:xfrm>
            <a:custGeom>
              <a:avLst/>
              <a:gdLst>
                <a:gd name="T0" fmla="*/ 24 w 24"/>
                <a:gd name="T1" fmla="*/ 1 h 7"/>
                <a:gd name="T2" fmla="*/ 3 w 24"/>
                <a:gd name="T3" fmla="*/ 7 h 7"/>
                <a:gd name="T4" fmla="*/ 1 w 24"/>
                <a:gd name="T5" fmla="*/ 7 h 7"/>
                <a:gd name="T6" fmla="*/ 0 w 24"/>
                <a:gd name="T7" fmla="*/ 6 h 7"/>
                <a:gd name="T8" fmla="*/ 1 w 24"/>
                <a:gd name="T9" fmla="*/ 5 h 7"/>
                <a:gd name="T10" fmla="*/ 22 w 24"/>
                <a:gd name="T11" fmla="*/ 0 h 7"/>
                <a:gd name="T12" fmla="*/ 24 w 24"/>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24" h="7">
                  <a:moveTo>
                    <a:pt x="24" y="1"/>
                  </a:moveTo>
                  <a:cubicBezTo>
                    <a:pt x="16" y="6"/>
                    <a:pt x="6" y="7"/>
                    <a:pt x="3" y="7"/>
                  </a:cubicBezTo>
                  <a:cubicBezTo>
                    <a:pt x="2" y="7"/>
                    <a:pt x="1" y="7"/>
                    <a:pt x="1" y="7"/>
                  </a:cubicBezTo>
                  <a:cubicBezTo>
                    <a:pt x="0" y="7"/>
                    <a:pt x="0" y="6"/>
                    <a:pt x="0" y="6"/>
                  </a:cubicBezTo>
                  <a:cubicBezTo>
                    <a:pt x="0" y="5"/>
                    <a:pt x="1" y="5"/>
                    <a:pt x="1" y="5"/>
                  </a:cubicBezTo>
                  <a:cubicBezTo>
                    <a:pt x="1" y="5"/>
                    <a:pt x="12" y="6"/>
                    <a:pt x="22" y="0"/>
                  </a:cubicBezTo>
                  <a:cubicBezTo>
                    <a:pt x="23" y="1"/>
                    <a:pt x="23" y="1"/>
                    <a:pt x="24" y="1"/>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ľiḍê"/>
            <p:cNvSpPr/>
            <p:nvPr/>
          </p:nvSpPr>
          <p:spPr bwMode="auto">
            <a:xfrm>
              <a:off x="4692651" y="5026025"/>
              <a:ext cx="55563" cy="17463"/>
            </a:xfrm>
            <a:custGeom>
              <a:avLst/>
              <a:gdLst>
                <a:gd name="T0" fmla="*/ 25 w 25"/>
                <a:gd name="T1" fmla="*/ 1 h 8"/>
                <a:gd name="T2" fmla="*/ 2 w 25"/>
                <a:gd name="T3" fmla="*/ 8 h 8"/>
                <a:gd name="T4" fmla="*/ 1 w 25"/>
                <a:gd name="T5" fmla="*/ 7 h 8"/>
                <a:gd name="T6" fmla="*/ 0 w 25"/>
                <a:gd name="T7" fmla="*/ 6 h 8"/>
                <a:gd name="T8" fmla="*/ 1 w 25"/>
                <a:gd name="T9" fmla="*/ 5 h 8"/>
                <a:gd name="T10" fmla="*/ 23 w 25"/>
                <a:gd name="T11" fmla="*/ 0 h 8"/>
                <a:gd name="T12" fmla="*/ 25 w 2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5" h="8">
                  <a:moveTo>
                    <a:pt x="25" y="1"/>
                  </a:moveTo>
                  <a:cubicBezTo>
                    <a:pt x="16" y="7"/>
                    <a:pt x="6" y="8"/>
                    <a:pt x="2" y="8"/>
                  </a:cubicBezTo>
                  <a:cubicBezTo>
                    <a:pt x="1" y="8"/>
                    <a:pt x="1" y="7"/>
                    <a:pt x="1" y="7"/>
                  </a:cubicBezTo>
                  <a:cubicBezTo>
                    <a:pt x="0" y="7"/>
                    <a:pt x="0" y="7"/>
                    <a:pt x="0" y="6"/>
                  </a:cubicBezTo>
                  <a:cubicBezTo>
                    <a:pt x="0" y="6"/>
                    <a:pt x="0" y="5"/>
                    <a:pt x="1" y="5"/>
                  </a:cubicBezTo>
                  <a:cubicBezTo>
                    <a:pt x="1" y="5"/>
                    <a:pt x="13" y="6"/>
                    <a:pt x="23" y="0"/>
                  </a:cubicBezTo>
                  <a:cubicBezTo>
                    <a:pt x="24" y="0"/>
                    <a:pt x="24" y="1"/>
                    <a:pt x="25" y="1"/>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îş1îḋe"/>
            <p:cNvSpPr/>
            <p:nvPr/>
          </p:nvSpPr>
          <p:spPr bwMode="auto">
            <a:xfrm>
              <a:off x="4721226" y="5037138"/>
              <a:ext cx="52388" cy="20638"/>
            </a:xfrm>
            <a:custGeom>
              <a:avLst/>
              <a:gdLst>
                <a:gd name="T0" fmla="*/ 24 w 24"/>
                <a:gd name="T1" fmla="*/ 1 h 9"/>
                <a:gd name="T2" fmla="*/ 1 w 24"/>
                <a:gd name="T3" fmla="*/ 9 h 9"/>
                <a:gd name="T4" fmla="*/ 1 w 24"/>
                <a:gd name="T5" fmla="*/ 9 h 9"/>
                <a:gd name="T6" fmla="*/ 0 w 24"/>
                <a:gd name="T7" fmla="*/ 8 h 9"/>
                <a:gd name="T8" fmla="*/ 1 w 24"/>
                <a:gd name="T9" fmla="*/ 7 h 9"/>
                <a:gd name="T10" fmla="*/ 21 w 24"/>
                <a:gd name="T11" fmla="*/ 0 h 9"/>
                <a:gd name="T12" fmla="*/ 23 w 24"/>
                <a:gd name="T13" fmla="*/ 0 h 9"/>
                <a:gd name="T14" fmla="*/ 24 w 24"/>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4" y="1"/>
                  </a:moveTo>
                  <a:cubicBezTo>
                    <a:pt x="14" y="8"/>
                    <a:pt x="2" y="9"/>
                    <a:pt x="1" y="9"/>
                  </a:cubicBezTo>
                  <a:cubicBezTo>
                    <a:pt x="1" y="9"/>
                    <a:pt x="1" y="9"/>
                    <a:pt x="1" y="9"/>
                  </a:cubicBezTo>
                  <a:cubicBezTo>
                    <a:pt x="1" y="9"/>
                    <a:pt x="0" y="9"/>
                    <a:pt x="0" y="8"/>
                  </a:cubicBezTo>
                  <a:cubicBezTo>
                    <a:pt x="0" y="7"/>
                    <a:pt x="1" y="7"/>
                    <a:pt x="1" y="7"/>
                  </a:cubicBezTo>
                  <a:cubicBezTo>
                    <a:pt x="1" y="7"/>
                    <a:pt x="12" y="6"/>
                    <a:pt x="21" y="0"/>
                  </a:cubicBezTo>
                  <a:cubicBezTo>
                    <a:pt x="22" y="0"/>
                    <a:pt x="22" y="0"/>
                    <a:pt x="23" y="0"/>
                  </a:cubicBezTo>
                  <a:lnTo>
                    <a:pt x="24" y="1"/>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ïşḻîḓê"/>
            <p:cNvSpPr/>
            <p:nvPr/>
          </p:nvSpPr>
          <p:spPr bwMode="auto">
            <a:xfrm>
              <a:off x="4487863" y="4286250"/>
              <a:ext cx="412750" cy="735013"/>
            </a:xfrm>
            <a:custGeom>
              <a:avLst/>
              <a:gdLst>
                <a:gd name="T0" fmla="*/ 151 w 186"/>
                <a:gd name="T1" fmla="*/ 21 h 331"/>
                <a:gd name="T2" fmla="*/ 182 w 186"/>
                <a:gd name="T3" fmla="*/ 67 h 331"/>
                <a:gd name="T4" fmla="*/ 135 w 186"/>
                <a:gd name="T5" fmla="*/ 208 h 331"/>
                <a:gd name="T6" fmla="*/ 98 w 186"/>
                <a:gd name="T7" fmla="*/ 320 h 331"/>
                <a:gd name="T8" fmla="*/ 44 w 186"/>
                <a:gd name="T9" fmla="*/ 322 h 331"/>
                <a:gd name="T10" fmla="*/ 32 w 186"/>
                <a:gd name="T11" fmla="*/ 307 h 331"/>
                <a:gd name="T12" fmla="*/ 30 w 186"/>
                <a:gd name="T13" fmla="*/ 305 h 331"/>
                <a:gd name="T14" fmla="*/ 4 w 186"/>
                <a:gd name="T15" fmla="*/ 276 h 331"/>
                <a:gd name="T16" fmla="*/ 48 w 186"/>
                <a:gd name="T17" fmla="*/ 208 h 331"/>
                <a:gd name="T18" fmla="*/ 59 w 186"/>
                <a:gd name="T19" fmla="*/ 183 h 331"/>
                <a:gd name="T20" fmla="*/ 60 w 186"/>
                <a:gd name="T21" fmla="*/ 0 h 331"/>
                <a:gd name="T22" fmla="*/ 151 w 186"/>
                <a:gd name="T23" fmla="*/ 2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331">
                  <a:moveTo>
                    <a:pt x="151" y="21"/>
                  </a:moveTo>
                  <a:cubicBezTo>
                    <a:pt x="173" y="28"/>
                    <a:pt x="186" y="42"/>
                    <a:pt x="182" y="67"/>
                  </a:cubicBezTo>
                  <a:cubicBezTo>
                    <a:pt x="176" y="101"/>
                    <a:pt x="155" y="163"/>
                    <a:pt x="135" y="208"/>
                  </a:cubicBezTo>
                  <a:cubicBezTo>
                    <a:pt x="111" y="265"/>
                    <a:pt x="98" y="320"/>
                    <a:pt x="98" y="320"/>
                  </a:cubicBezTo>
                  <a:cubicBezTo>
                    <a:pt x="98" y="320"/>
                    <a:pt x="76" y="331"/>
                    <a:pt x="44" y="322"/>
                  </a:cubicBezTo>
                  <a:cubicBezTo>
                    <a:pt x="38" y="321"/>
                    <a:pt x="37" y="311"/>
                    <a:pt x="32" y="307"/>
                  </a:cubicBezTo>
                  <a:cubicBezTo>
                    <a:pt x="31" y="306"/>
                    <a:pt x="31" y="306"/>
                    <a:pt x="30" y="305"/>
                  </a:cubicBezTo>
                  <a:cubicBezTo>
                    <a:pt x="21" y="297"/>
                    <a:pt x="19" y="277"/>
                    <a:pt x="4" y="276"/>
                  </a:cubicBezTo>
                  <a:cubicBezTo>
                    <a:pt x="0" y="276"/>
                    <a:pt x="35" y="242"/>
                    <a:pt x="48" y="208"/>
                  </a:cubicBezTo>
                  <a:cubicBezTo>
                    <a:pt x="52" y="199"/>
                    <a:pt x="56" y="190"/>
                    <a:pt x="59" y="183"/>
                  </a:cubicBezTo>
                  <a:cubicBezTo>
                    <a:pt x="67" y="163"/>
                    <a:pt x="60" y="0"/>
                    <a:pt x="60" y="0"/>
                  </a:cubicBezTo>
                  <a:cubicBezTo>
                    <a:pt x="60" y="0"/>
                    <a:pt x="110" y="8"/>
                    <a:pt x="151" y="2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ïśľíḋê"/>
            <p:cNvSpPr/>
            <p:nvPr/>
          </p:nvSpPr>
          <p:spPr bwMode="auto">
            <a:xfrm>
              <a:off x="4554538" y="4513263"/>
              <a:ext cx="196850" cy="455613"/>
            </a:xfrm>
            <a:custGeom>
              <a:avLst/>
              <a:gdLst>
                <a:gd name="T0" fmla="*/ 89 w 89"/>
                <a:gd name="T1" fmla="*/ 2 h 205"/>
                <a:gd name="T2" fmla="*/ 2 w 89"/>
                <a:gd name="T3" fmla="*/ 205 h 205"/>
                <a:gd name="T4" fmla="*/ 0 w 89"/>
                <a:gd name="T5" fmla="*/ 203 h 205"/>
                <a:gd name="T6" fmla="*/ 87 w 89"/>
                <a:gd name="T7" fmla="*/ 1 h 205"/>
                <a:gd name="T8" fmla="*/ 88 w 89"/>
                <a:gd name="T9" fmla="*/ 0 h 205"/>
                <a:gd name="T10" fmla="*/ 89 w 89"/>
                <a:gd name="T11" fmla="*/ 2 h 205"/>
              </a:gdLst>
              <a:ahLst/>
              <a:cxnLst>
                <a:cxn ang="0">
                  <a:pos x="T0" y="T1"/>
                </a:cxn>
                <a:cxn ang="0">
                  <a:pos x="T2" y="T3"/>
                </a:cxn>
                <a:cxn ang="0">
                  <a:pos x="T4" y="T5"/>
                </a:cxn>
                <a:cxn ang="0">
                  <a:pos x="T6" y="T7"/>
                </a:cxn>
                <a:cxn ang="0">
                  <a:pos x="T8" y="T9"/>
                </a:cxn>
                <a:cxn ang="0">
                  <a:pos x="T10" y="T11"/>
                </a:cxn>
              </a:cxnLst>
              <a:rect l="0" t="0" r="r" b="b"/>
              <a:pathLst>
                <a:path w="89" h="205">
                  <a:moveTo>
                    <a:pt x="89" y="2"/>
                  </a:moveTo>
                  <a:cubicBezTo>
                    <a:pt x="2" y="205"/>
                    <a:pt x="2" y="205"/>
                    <a:pt x="2" y="205"/>
                  </a:cubicBezTo>
                  <a:cubicBezTo>
                    <a:pt x="1" y="204"/>
                    <a:pt x="1" y="204"/>
                    <a:pt x="0" y="203"/>
                  </a:cubicBezTo>
                  <a:cubicBezTo>
                    <a:pt x="87" y="1"/>
                    <a:pt x="87" y="1"/>
                    <a:pt x="87" y="1"/>
                  </a:cubicBezTo>
                  <a:cubicBezTo>
                    <a:pt x="87" y="0"/>
                    <a:pt x="88" y="0"/>
                    <a:pt x="88" y="0"/>
                  </a:cubicBezTo>
                  <a:cubicBezTo>
                    <a:pt x="89" y="1"/>
                    <a:pt x="89" y="1"/>
                    <a:pt x="89"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i$1îḍê"/>
            <p:cNvSpPr/>
            <p:nvPr/>
          </p:nvSpPr>
          <p:spPr bwMode="auto">
            <a:xfrm>
              <a:off x="4371976" y="4903788"/>
              <a:ext cx="74613" cy="92075"/>
            </a:xfrm>
            <a:custGeom>
              <a:avLst/>
              <a:gdLst>
                <a:gd name="T0" fmla="*/ 3 w 34"/>
                <a:gd name="T1" fmla="*/ 7 h 41"/>
                <a:gd name="T2" fmla="*/ 12 w 34"/>
                <a:gd name="T3" fmla="*/ 4 h 41"/>
                <a:gd name="T4" fmla="*/ 34 w 34"/>
                <a:gd name="T5" fmla="*/ 36 h 41"/>
                <a:gd name="T6" fmla="*/ 15 w 34"/>
                <a:gd name="T7" fmla="*/ 34 h 41"/>
                <a:gd name="T8" fmla="*/ 3 w 34"/>
                <a:gd name="T9" fmla="*/ 7 h 41"/>
              </a:gdLst>
              <a:ahLst/>
              <a:cxnLst>
                <a:cxn ang="0">
                  <a:pos x="T0" y="T1"/>
                </a:cxn>
                <a:cxn ang="0">
                  <a:pos x="T2" y="T3"/>
                </a:cxn>
                <a:cxn ang="0">
                  <a:pos x="T4" y="T5"/>
                </a:cxn>
                <a:cxn ang="0">
                  <a:pos x="T6" y="T7"/>
                </a:cxn>
                <a:cxn ang="0">
                  <a:pos x="T8" y="T9"/>
                </a:cxn>
              </a:cxnLst>
              <a:rect l="0" t="0" r="r" b="b"/>
              <a:pathLst>
                <a:path w="34" h="41">
                  <a:moveTo>
                    <a:pt x="3" y="7"/>
                  </a:moveTo>
                  <a:cubicBezTo>
                    <a:pt x="3" y="7"/>
                    <a:pt x="5" y="0"/>
                    <a:pt x="12" y="4"/>
                  </a:cubicBezTo>
                  <a:cubicBezTo>
                    <a:pt x="18" y="8"/>
                    <a:pt x="30" y="35"/>
                    <a:pt x="34" y="36"/>
                  </a:cubicBezTo>
                  <a:cubicBezTo>
                    <a:pt x="34" y="36"/>
                    <a:pt x="21" y="41"/>
                    <a:pt x="15" y="34"/>
                  </a:cubicBezTo>
                  <a:cubicBezTo>
                    <a:pt x="8" y="27"/>
                    <a:pt x="0" y="21"/>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íṥľídê"/>
            <p:cNvSpPr/>
            <p:nvPr/>
          </p:nvSpPr>
          <p:spPr bwMode="auto">
            <a:xfrm>
              <a:off x="7978776" y="4106863"/>
              <a:ext cx="300038" cy="795338"/>
            </a:xfrm>
            <a:custGeom>
              <a:avLst/>
              <a:gdLst>
                <a:gd name="T0" fmla="*/ 135 w 135"/>
                <a:gd name="T1" fmla="*/ 323 h 358"/>
                <a:gd name="T2" fmla="*/ 108 w 135"/>
                <a:gd name="T3" fmla="*/ 358 h 358"/>
                <a:gd name="T4" fmla="*/ 20 w 135"/>
                <a:gd name="T5" fmla="*/ 198 h 358"/>
                <a:gd name="T6" fmla="*/ 2 w 135"/>
                <a:gd name="T7" fmla="*/ 108 h 358"/>
                <a:gd name="T8" fmla="*/ 6 w 135"/>
                <a:gd name="T9" fmla="*/ 51 h 358"/>
                <a:gd name="T10" fmla="*/ 116 w 135"/>
                <a:gd name="T11" fmla="*/ 0 h 358"/>
                <a:gd name="T12" fmla="*/ 68 w 135"/>
                <a:gd name="T13" fmla="*/ 135 h 358"/>
                <a:gd name="T14" fmla="*/ 67 w 135"/>
                <a:gd name="T15" fmla="*/ 137 h 358"/>
                <a:gd name="T16" fmla="*/ 67 w 135"/>
                <a:gd name="T17" fmla="*/ 137 h 358"/>
                <a:gd name="T18" fmla="*/ 69 w 135"/>
                <a:gd name="T19" fmla="*/ 141 h 358"/>
                <a:gd name="T20" fmla="*/ 98 w 135"/>
                <a:gd name="T21" fmla="*/ 186 h 358"/>
                <a:gd name="T22" fmla="*/ 135 w 135"/>
                <a:gd name="T23" fmla="*/ 32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358">
                  <a:moveTo>
                    <a:pt x="135" y="323"/>
                  </a:moveTo>
                  <a:cubicBezTo>
                    <a:pt x="108" y="358"/>
                    <a:pt x="108" y="358"/>
                    <a:pt x="108" y="358"/>
                  </a:cubicBezTo>
                  <a:cubicBezTo>
                    <a:pt x="20" y="198"/>
                    <a:pt x="20" y="198"/>
                    <a:pt x="20" y="198"/>
                  </a:cubicBezTo>
                  <a:cubicBezTo>
                    <a:pt x="6" y="170"/>
                    <a:pt x="0" y="139"/>
                    <a:pt x="2" y="108"/>
                  </a:cubicBezTo>
                  <a:cubicBezTo>
                    <a:pt x="6" y="51"/>
                    <a:pt x="6" y="51"/>
                    <a:pt x="6" y="51"/>
                  </a:cubicBezTo>
                  <a:cubicBezTo>
                    <a:pt x="18" y="29"/>
                    <a:pt x="116" y="0"/>
                    <a:pt x="116" y="0"/>
                  </a:cubicBezTo>
                  <a:cubicBezTo>
                    <a:pt x="68" y="135"/>
                    <a:pt x="68" y="135"/>
                    <a:pt x="68" y="135"/>
                  </a:cubicBezTo>
                  <a:cubicBezTo>
                    <a:pt x="67" y="137"/>
                    <a:pt x="67" y="137"/>
                    <a:pt x="67" y="137"/>
                  </a:cubicBezTo>
                  <a:cubicBezTo>
                    <a:pt x="67" y="137"/>
                    <a:pt x="67" y="137"/>
                    <a:pt x="67" y="137"/>
                  </a:cubicBezTo>
                  <a:cubicBezTo>
                    <a:pt x="69" y="141"/>
                    <a:pt x="69" y="141"/>
                    <a:pt x="69" y="141"/>
                  </a:cubicBezTo>
                  <a:cubicBezTo>
                    <a:pt x="69" y="141"/>
                    <a:pt x="94" y="166"/>
                    <a:pt x="98" y="186"/>
                  </a:cubicBezTo>
                  <a:lnTo>
                    <a:pt x="135" y="323"/>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ïṧ1íḑè"/>
            <p:cNvSpPr/>
            <p:nvPr/>
          </p:nvSpPr>
          <p:spPr bwMode="auto">
            <a:xfrm>
              <a:off x="8002588" y="4200525"/>
              <a:ext cx="127000" cy="531813"/>
            </a:xfrm>
            <a:custGeom>
              <a:avLst/>
              <a:gdLst>
                <a:gd name="T0" fmla="*/ 56 w 57"/>
                <a:gd name="T1" fmla="*/ 240 h 240"/>
                <a:gd name="T2" fmla="*/ 55 w 57"/>
                <a:gd name="T3" fmla="*/ 240 h 240"/>
                <a:gd name="T4" fmla="*/ 4 w 57"/>
                <a:gd name="T5" fmla="*/ 127 h 240"/>
                <a:gd name="T6" fmla="*/ 5 w 57"/>
                <a:gd name="T7" fmla="*/ 1 h 240"/>
                <a:gd name="T8" fmla="*/ 6 w 57"/>
                <a:gd name="T9" fmla="*/ 0 h 240"/>
                <a:gd name="T10" fmla="*/ 7 w 57"/>
                <a:gd name="T11" fmla="*/ 1 h 240"/>
                <a:gd name="T12" fmla="*/ 6 w 57"/>
                <a:gd name="T13" fmla="*/ 126 h 240"/>
                <a:gd name="T14" fmla="*/ 57 w 57"/>
                <a:gd name="T15" fmla="*/ 239 h 240"/>
                <a:gd name="T16" fmla="*/ 56 w 57"/>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40">
                  <a:moveTo>
                    <a:pt x="56" y="240"/>
                  </a:moveTo>
                  <a:cubicBezTo>
                    <a:pt x="55" y="240"/>
                    <a:pt x="55" y="240"/>
                    <a:pt x="55" y="240"/>
                  </a:cubicBezTo>
                  <a:cubicBezTo>
                    <a:pt x="53" y="236"/>
                    <a:pt x="8" y="145"/>
                    <a:pt x="4" y="127"/>
                  </a:cubicBezTo>
                  <a:cubicBezTo>
                    <a:pt x="0" y="108"/>
                    <a:pt x="5" y="5"/>
                    <a:pt x="5" y="1"/>
                  </a:cubicBezTo>
                  <a:cubicBezTo>
                    <a:pt x="5" y="0"/>
                    <a:pt x="6" y="0"/>
                    <a:pt x="6" y="0"/>
                  </a:cubicBezTo>
                  <a:cubicBezTo>
                    <a:pt x="7" y="0"/>
                    <a:pt x="7" y="0"/>
                    <a:pt x="7" y="1"/>
                  </a:cubicBezTo>
                  <a:cubicBezTo>
                    <a:pt x="7" y="2"/>
                    <a:pt x="2" y="108"/>
                    <a:pt x="6" y="126"/>
                  </a:cubicBezTo>
                  <a:cubicBezTo>
                    <a:pt x="10" y="145"/>
                    <a:pt x="56" y="238"/>
                    <a:pt x="57" y="239"/>
                  </a:cubicBezTo>
                  <a:cubicBezTo>
                    <a:pt x="57" y="239"/>
                    <a:pt x="57" y="240"/>
                    <a:pt x="56" y="24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iṥlïḍe"/>
            <p:cNvSpPr/>
            <p:nvPr/>
          </p:nvSpPr>
          <p:spPr bwMode="auto">
            <a:xfrm>
              <a:off x="7740651" y="3005138"/>
              <a:ext cx="96838" cy="96838"/>
            </a:xfrm>
            <a:custGeom>
              <a:avLst/>
              <a:gdLst>
                <a:gd name="T0" fmla="*/ 41 w 44"/>
                <a:gd name="T1" fmla="*/ 3 h 44"/>
                <a:gd name="T2" fmla="*/ 29 w 44"/>
                <a:gd name="T3" fmla="*/ 31 h 44"/>
                <a:gd name="T4" fmla="*/ 3 w 44"/>
                <a:gd name="T5" fmla="*/ 43 h 44"/>
                <a:gd name="T6" fmla="*/ 18 w 44"/>
                <a:gd name="T7" fmla="*/ 19 h 44"/>
                <a:gd name="T8" fmla="*/ 41 w 44"/>
                <a:gd name="T9" fmla="*/ 3 h 44"/>
              </a:gdLst>
              <a:ahLst/>
              <a:cxnLst>
                <a:cxn ang="0">
                  <a:pos x="T0" y="T1"/>
                </a:cxn>
                <a:cxn ang="0">
                  <a:pos x="T2" y="T3"/>
                </a:cxn>
                <a:cxn ang="0">
                  <a:pos x="T4" y="T5"/>
                </a:cxn>
                <a:cxn ang="0">
                  <a:pos x="T6" y="T7"/>
                </a:cxn>
                <a:cxn ang="0">
                  <a:pos x="T8" y="T9"/>
                </a:cxn>
              </a:cxnLst>
              <a:rect l="0" t="0" r="r" b="b"/>
              <a:pathLst>
                <a:path w="44" h="44">
                  <a:moveTo>
                    <a:pt x="41" y="3"/>
                  </a:moveTo>
                  <a:cubicBezTo>
                    <a:pt x="44" y="6"/>
                    <a:pt x="40" y="22"/>
                    <a:pt x="29" y="31"/>
                  </a:cubicBezTo>
                  <a:cubicBezTo>
                    <a:pt x="18" y="41"/>
                    <a:pt x="5" y="44"/>
                    <a:pt x="3" y="43"/>
                  </a:cubicBezTo>
                  <a:cubicBezTo>
                    <a:pt x="0" y="40"/>
                    <a:pt x="7" y="29"/>
                    <a:pt x="18" y="19"/>
                  </a:cubicBezTo>
                  <a:cubicBezTo>
                    <a:pt x="29" y="10"/>
                    <a:pt x="38" y="0"/>
                    <a:pt x="41" y="3"/>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işḻiḍê"/>
            <p:cNvSpPr/>
            <p:nvPr/>
          </p:nvSpPr>
          <p:spPr bwMode="auto">
            <a:xfrm>
              <a:off x="7204076" y="2917825"/>
              <a:ext cx="122238" cy="90488"/>
            </a:xfrm>
            <a:custGeom>
              <a:avLst/>
              <a:gdLst>
                <a:gd name="T0" fmla="*/ 53 w 55"/>
                <a:gd name="T1" fmla="*/ 35 h 41"/>
                <a:gd name="T2" fmla="*/ 19 w 55"/>
                <a:gd name="T3" fmla="*/ 32 h 41"/>
                <a:gd name="T4" fmla="*/ 1 w 55"/>
                <a:gd name="T5" fmla="*/ 2 h 41"/>
                <a:gd name="T6" fmla="*/ 29 w 55"/>
                <a:gd name="T7" fmla="*/ 15 h 41"/>
                <a:gd name="T8" fmla="*/ 53 w 55"/>
                <a:gd name="T9" fmla="*/ 35 h 41"/>
              </a:gdLst>
              <a:ahLst/>
              <a:cxnLst>
                <a:cxn ang="0">
                  <a:pos x="T0" y="T1"/>
                </a:cxn>
                <a:cxn ang="0">
                  <a:pos x="T2" y="T3"/>
                </a:cxn>
                <a:cxn ang="0">
                  <a:pos x="T4" y="T5"/>
                </a:cxn>
                <a:cxn ang="0">
                  <a:pos x="T6" y="T7"/>
                </a:cxn>
                <a:cxn ang="0">
                  <a:pos x="T8" y="T9"/>
                </a:cxn>
              </a:cxnLst>
              <a:rect l="0" t="0" r="r" b="b"/>
              <a:pathLst>
                <a:path w="55" h="41">
                  <a:moveTo>
                    <a:pt x="53" y="35"/>
                  </a:moveTo>
                  <a:cubicBezTo>
                    <a:pt x="52" y="36"/>
                    <a:pt x="34" y="41"/>
                    <a:pt x="19" y="32"/>
                  </a:cubicBezTo>
                  <a:cubicBezTo>
                    <a:pt x="5" y="24"/>
                    <a:pt x="0" y="4"/>
                    <a:pt x="1" y="2"/>
                  </a:cubicBezTo>
                  <a:cubicBezTo>
                    <a:pt x="2" y="0"/>
                    <a:pt x="14" y="7"/>
                    <a:pt x="29" y="15"/>
                  </a:cubicBezTo>
                  <a:cubicBezTo>
                    <a:pt x="44" y="24"/>
                    <a:pt x="55" y="33"/>
                    <a:pt x="53" y="35"/>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šļîdè"/>
            <p:cNvSpPr/>
            <p:nvPr/>
          </p:nvSpPr>
          <p:spPr bwMode="auto">
            <a:xfrm>
              <a:off x="7210426" y="2868613"/>
              <a:ext cx="265113" cy="150813"/>
            </a:xfrm>
            <a:custGeom>
              <a:avLst/>
              <a:gdLst>
                <a:gd name="T0" fmla="*/ 118 w 119"/>
                <a:gd name="T1" fmla="*/ 19 h 68"/>
                <a:gd name="T2" fmla="*/ 48 w 119"/>
                <a:gd name="T3" fmla="*/ 43 h 68"/>
                <a:gd name="T4" fmla="*/ 32 w 119"/>
                <a:gd name="T5" fmla="*/ 68 h 68"/>
                <a:gd name="T6" fmla="*/ 0 w 119"/>
                <a:gd name="T7" fmla="*/ 45 h 68"/>
                <a:gd name="T8" fmla="*/ 17 w 119"/>
                <a:gd name="T9" fmla="*/ 17 h 68"/>
                <a:gd name="T10" fmla="*/ 52 w 119"/>
                <a:gd name="T11" fmla="*/ 3 h 68"/>
                <a:gd name="T12" fmla="*/ 67 w 119"/>
                <a:gd name="T13" fmla="*/ 8 h 68"/>
                <a:gd name="T14" fmla="*/ 49 w 119"/>
                <a:gd name="T15" fmla="*/ 14 h 68"/>
                <a:gd name="T16" fmla="*/ 101 w 119"/>
                <a:gd name="T17" fmla="*/ 1 h 68"/>
                <a:gd name="T18" fmla="*/ 103 w 119"/>
                <a:gd name="T19" fmla="*/ 3 h 68"/>
                <a:gd name="T20" fmla="*/ 104 w 119"/>
                <a:gd name="T21" fmla="*/ 3 h 68"/>
                <a:gd name="T22" fmla="*/ 108 w 119"/>
                <a:gd name="T23" fmla="*/ 3 h 68"/>
                <a:gd name="T24" fmla="*/ 108 w 119"/>
                <a:gd name="T25" fmla="*/ 3 h 68"/>
                <a:gd name="T26" fmla="*/ 113 w 119"/>
                <a:gd name="T27" fmla="*/ 2 h 68"/>
                <a:gd name="T28" fmla="*/ 113 w 119"/>
                <a:gd name="T29" fmla="*/ 5 h 68"/>
                <a:gd name="T30" fmla="*/ 113 w 119"/>
                <a:gd name="T31" fmla="*/ 7 h 68"/>
                <a:gd name="T32" fmla="*/ 113 w 119"/>
                <a:gd name="T33" fmla="*/ 7 h 68"/>
                <a:gd name="T34" fmla="*/ 118 w 119"/>
                <a:gd name="T35" fmla="*/ 8 h 68"/>
                <a:gd name="T36" fmla="*/ 118 w 119"/>
                <a:gd name="T37" fmla="*/ 11 h 68"/>
                <a:gd name="T38" fmla="*/ 117 w 119"/>
                <a:gd name="T39" fmla="*/ 13 h 68"/>
                <a:gd name="T40" fmla="*/ 116 w 119"/>
                <a:gd name="T41" fmla="*/ 15 h 68"/>
                <a:gd name="T42" fmla="*/ 118 w 119"/>
                <a:gd name="T4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68">
                  <a:moveTo>
                    <a:pt x="118" y="19"/>
                  </a:moveTo>
                  <a:cubicBezTo>
                    <a:pt x="107" y="31"/>
                    <a:pt x="66" y="45"/>
                    <a:pt x="48" y="43"/>
                  </a:cubicBezTo>
                  <a:cubicBezTo>
                    <a:pt x="37" y="42"/>
                    <a:pt x="32" y="68"/>
                    <a:pt x="32" y="68"/>
                  </a:cubicBezTo>
                  <a:cubicBezTo>
                    <a:pt x="0" y="45"/>
                    <a:pt x="0" y="45"/>
                    <a:pt x="0" y="45"/>
                  </a:cubicBezTo>
                  <a:cubicBezTo>
                    <a:pt x="0" y="45"/>
                    <a:pt x="12" y="23"/>
                    <a:pt x="17" y="17"/>
                  </a:cubicBezTo>
                  <a:cubicBezTo>
                    <a:pt x="28" y="6"/>
                    <a:pt x="44" y="4"/>
                    <a:pt x="52" y="3"/>
                  </a:cubicBezTo>
                  <a:cubicBezTo>
                    <a:pt x="58" y="3"/>
                    <a:pt x="75" y="3"/>
                    <a:pt x="67" y="8"/>
                  </a:cubicBezTo>
                  <a:cubicBezTo>
                    <a:pt x="60" y="12"/>
                    <a:pt x="46" y="11"/>
                    <a:pt x="49" y="14"/>
                  </a:cubicBezTo>
                  <a:cubicBezTo>
                    <a:pt x="54" y="17"/>
                    <a:pt x="83" y="3"/>
                    <a:pt x="101" y="1"/>
                  </a:cubicBezTo>
                  <a:cubicBezTo>
                    <a:pt x="103" y="0"/>
                    <a:pt x="102" y="2"/>
                    <a:pt x="103" y="3"/>
                  </a:cubicBezTo>
                  <a:cubicBezTo>
                    <a:pt x="103" y="3"/>
                    <a:pt x="104" y="3"/>
                    <a:pt x="104" y="3"/>
                  </a:cubicBezTo>
                  <a:cubicBezTo>
                    <a:pt x="105" y="4"/>
                    <a:pt x="106" y="3"/>
                    <a:pt x="108" y="3"/>
                  </a:cubicBezTo>
                  <a:cubicBezTo>
                    <a:pt x="108" y="3"/>
                    <a:pt x="108" y="3"/>
                    <a:pt x="108" y="3"/>
                  </a:cubicBezTo>
                  <a:cubicBezTo>
                    <a:pt x="110" y="2"/>
                    <a:pt x="112" y="2"/>
                    <a:pt x="113" y="2"/>
                  </a:cubicBezTo>
                  <a:cubicBezTo>
                    <a:pt x="114" y="3"/>
                    <a:pt x="113" y="4"/>
                    <a:pt x="113" y="5"/>
                  </a:cubicBezTo>
                  <a:cubicBezTo>
                    <a:pt x="113" y="6"/>
                    <a:pt x="113" y="7"/>
                    <a:pt x="113" y="7"/>
                  </a:cubicBezTo>
                  <a:cubicBezTo>
                    <a:pt x="113" y="7"/>
                    <a:pt x="113" y="7"/>
                    <a:pt x="113" y="7"/>
                  </a:cubicBezTo>
                  <a:cubicBezTo>
                    <a:pt x="115" y="8"/>
                    <a:pt x="118" y="7"/>
                    <a:pt x="118" y="8"/>
                  </a:cubicBezTo>
                  <a:cubicBezTo>
                    <a:pt x="119" y="9"/>
                    <a:pt x="119" y="10"/>
                    <a:pt x="118" y="11"/>
                  </a:cubicBezTo>
                  <a:cubicBezTo>
                    <a:pt x="118" y="12"/>
                    <a:pt x="117" y="13"/>
                    <a:pt x="117" y="13"/>
                  </a:cubicBezTo>
                  <a:cubicBezTo>
                    <a:pt x="116" y="14"/>
                    <a:pt x="115" y="15"/>
                    <a:pt x="116" y="15"/>
                  </a:cubicBezTo>
                  <a:cubicBezTo>
                    <a:pt x="118" y="15"/>
                    <a:pt x="119" y="18"/>
                    <a:pt x="118" y="19"/>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ïSļiḋé"/>
            <p:cNvSpPr/>
            <p:nvPr/>
          </p:nvSpPr>
          <p:spPr bwMode="auto">
            <a:xfrm>
              <a:off x="7366001" y="2894013"/>
              <a:ext cx="107950" cy="44450"/>
            </a:xfrm>
            <a:custGeom>
              <a:avLst/>
              <a:gdLst>
                <a:gd name="T0" fmla="*/ 48 w 48"/>
                <a:gd name="T1" fmla="*/ 0 h 20"/>
                <a:gd name="T2" fmla="*/ 47 w 48"/>
                <a:gd name="T3" fmla="*/ 2 h 20"/>
                <a:gd name="T4" fmla="*/ 46 w 48"/>
                <a:gd name="T5" fmla="*/ 4 h 20"/>
                <a:gd name="T6" fmla="*/ 3 w 48"/>
                <a:gd name="T7" fmla="*/ 20 h 20"/>
                <a:gd name="T8" fmla="*/ 1 w 48"/>
                <a:gd name="T9" fmla="*/ 20 h 20"/>
                <a:gd name="T10" fmla="*/ 0 w 48"/>
                <a:gd name="T11" fmla="*/ 19 h 20"/>
                <a:gd name="T12" fmla="*/ 2 w 48"/>
                <a:gd name="T13" fmla="*/ 18 h 20"/>
                <a:gd name="T14" fmla="*/ 47 w 48"/>
                <a:gd name="T15" fmla="*/ 1 h 20"/>
                <a:gd name="T16" fmla="*/ 48 w 4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0">
                  <a:moveTo>
                    <a:pt x="48" y="0"/>
                  </a:moveTo>
                  <a:cubicBezTo>
                    <a:pt x="48" y="1"/>
                    <a:pt x="47" y="2"/>
                    <a:pt x="47" y="2"/>
                  </a:cubicBezTo>
                  <a:cubicBezTo>
                    <a:pt x="46" y="3"/>
                    <a:pt x="46" y="4"/>
                    <a:pt x="46" y="4"/>
                  </a:cubicBezTo>
                  <a:cubicBezTo>
                    <a:pt x="34" y="11"/>
                    <a:pt x="16" y="20"/>
                    <a:pt x="3" y="20"/>
                  </a:cubicBezTo>
                  <a:cubicBezTo>
                    <a:pt x="1" y="20"/>
                    <a:pt x="1" y="20"/>
                    <a:pt x="1" y="20"/>
                  </a:cubicBezTo>
                  <a:cubicBezTo>
                    <a:pt x="1" y="20"/>
                    <a:pt x="0" y="20"/>
                    <a:pt x="0" y="19"/>
                  </a:cubicBezTo>
                  <a:cubicBezTo>
                    <a:pt x="1" y="19"/>
                    <a:pt x="1" y="18"/>
                    <a:pt x="2" y="18"/>
                  </a:cubicBezTo>
                  <a:cubicBezTo>
                    <a:pt x="15" y="19"/>
                    <a:pt x="35" y="9"/>
                    <a:pt x="47" y="1"/>
                  </a:cubicBezTo>
                  <a:cubicBezTo>
                    <a:pt x="47" y="1"/>
                    <a:pt x="48" y="1"/>
                    <a:pt x="48" y="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îṡḻiḓê"/>
            <p:cNvSpPr/>
            <p:nvPr/>
          </p:nvSpPr>
          <p:spPr bwMode="auto">
            <a:xfrm>
              <a:off x="7353301" y="2879725"/>
              <a:ext cx="109538" cy="42863"/>
            </a:xfrm>
            <a:custGeom>
              <a:avLst/>
              <a:gdLst>
                <a:gd name="T0" fmla="*/ 49 w 49"/>
                <a:gd name="T1" fmla="*/ 2 h 19"/>
                <a:gd name="T2" fmla="*/ 49 w 49"/>
                <a:gd name="T3" fmla="*/ 2 h 19"/>
                <a:gd name="T4" fmla="*/ 1 w 49"/>
                <a:gd name="T5" fmla="*/ 19 h 19"/>
                <a:gd name="T6" fmla="*/ 0 w 49"/>
                <a:gd name="T7" fmla="*/ 18 h 19"/>
                <a:gd name="T8" fmla="*/ 1 w 49"/>
                <a:gd name="T9" fmla="*/ 17 h 19"/>
                <a:gd name="T10" fmla="*/ 1 w 49"/>
                <a:gd name="T11" fmla="*/ 17 h 19"/>
                <a:gd name="T12" fmla="*/ 49 w 49"/>
                <a:gd name="T13" fmla="*/ 0 h 19"/>
                <a:gd name="T14" fmla="*/ 49 w 49"/>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9">
                  <a:moveTo>
                    <a:pt x="49" y="2"/>
                  </a:moveTo>
                  <a:cubicBezTo>
                    <a:pt x="49" y="2"/>
                    <a:pt x="49" y="2"/>
                    <a:pt x="49" y="2"/>
                  </a:cubicBezTo>
                  <a:cubicBezTo>
                    <a:pt x="35" y="10"/>
                    <a:pt x="15" y="19"/>
                    <a:pt x="1" y="19"/>
                  </a:cubicBezTo>
                  <a:cubicBezTo>
                    <a:pt x="1" y="19"/>
                    <a:pt x="0" y="19"/>
                    <a:pt x="0" y="18"/>
                  </a:cubicBezTo>
                  <a:cubicBezTo>
                    <a:pt x="0" y="18"/>
                    <a:pt x="1" y="17"/>
                    <a:pt x="1" y="17"/>
                  </a:cubicBezTo>
                  <a:cubicBezTo>
                    <a:pt x="1" y="17"/>
                    <a:pt x="1" y="17"/>
                    <a:pt x="1" y="17"/>
                  </a:cubicBezTo>
                  <a:cubicBezTo>
                    <a:pt x="14" y="17"/>
                    <a:pt x="35" y="7"/>
                    <a:pt x="49" y="0"/>
                  </a:cubicBezTo>
                  <a:cubicBezTo>
                    <a:pt x="49" y="1"/>
                    <a:pt x="49" y="2"/>
                    <a:pt x="49" y="2"/>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îṣḷidé"/>
            <p:cNvSpPr/>
            <p:nvPr/>
          </p:nvSpPr>
          <p:spPr bwMode="auto">
            <a:xfrm>
              <a:off x="7358063" y="2876550"/>
              <a:ext cx="93663" cy="28575"/>
            </a:xfrm>
            <a:custGeom>
              <a:avLst/>
              <a:gdLst>
                <a:gd name="T0" fmla="*/ 42 w 42"/>
                <a:gd name="T1" fmla="*/ 0 h 13"/>
                <a:gd name="T2" fmla="*/ 1 w 42"/>
                <a:gd name="T3" fmla="*/ 13 h 13"/>
                <a:gd name="T4" fmla="*/ 0 w 42"/>
                <a:gd name="T5" fmla="*/ 12 h 13"/>
                <a:gd name="T6" fmla="*/ 1 w 42"/>
                <a:gd name="T7" fmla="*/ 11 h 13"/>
                <a:gd name="T8" fmla="*/ 1 w 42"/>
                <a:gd name="T9" fmla="*/ 11 h 13"/>
                <a:gd name="T10" fmla="*/ 37 w 42"/>
                <a:gd name="T11" fmla="*/ 0 h 13"/>
                <a:gd name="T12" fmla="*/ 38 w 42"/>
                <a:gd name="T13" fmla="*/ 0 h 13"/>
                <a:gd name="T14" fmla="*/ 42 w 4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3">
                  <a:moveTo>
                    <a:pt x="42" y="0"/>
                  </a:moveTo>
                  <a:cubicBezTo>
                    <a:pt x="29" y="6"/>
                    <a:pt x="13" y="13"/>
                    <a:pt x="1" y="13"/>
                  </a:cubicBezTo>
                  <a:cubicBezTo>
                    <a:pt x="0" y="13"/>
                    <a:pt x="0" y="13"/>
                    <a:pt x="0" y="12"/>
                  </a:cubicBezTo>
                  <a:cubicBezTo>
                    <a:pt x="0" y="12"/>
                    <a:pt x="0" y="11"/>
                    <a:pt x="1" y="11"/>
                  </a:cubicBezTo>
                  <a:cubicBezTo>
                    <a:pt x="1" y="11"/>
                    <a:pt x="1" y="11"/>
                    <a:pt x="1" y="11"/>
                  </a:cubicBezTo>
                  <a:cubicBezTo>
                    <a:pt x="11" y="11"/>
                    <a:pt x="25" y="6"/>
                    <a:pt x="37" y="0"/>
                  </a:cubicBezTo>
                  <a:cubicBezTo>
                    <a:pt x="37" y="0"/>
                    <a:pt x="37" y="0"/>
                    <a:pt x="38" y="0"/>
                  </a:cubicBezTo>
                  <a:cubicBezTo>
                    <a:pt x="39" y="0"/>
                    <a:pt x="40" y="0"/>
                    <a:pt x="42" y="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îsḷiḑé"/>
            <p:cNvSpPr/>
            <p:nvPr/>
          </p:nvSpPr>
          <p:spPr bwMode="auto">
            <a:xfrm>
              <a:off x="7280276" y="2921000"/>
              <a:ext cx="55563" cy="22225"/>
            </a:xfrm>
            <a:custGeom>
              <a:avLst/>
              <a:gdLst>
                <a:gd name="T0" fmla="*/ 24 w 25"/>
                <a:gd name="T1" fmla="*/ 10 h 10"/>
                <a:gd name="T2" fmla="*/ 23 w 25"/>
                <a:gd name="T3" fmla="*/ 10 h 10"/>
                <a:gd name="T4" fmla="*/ 1 w 25"/>
                <a:gd name="T5" fmla="*/ 8 h 10"/>
                <a:gd name="T6" fmla="*/ 0 w 25"/>
                <a:gd name="T7" fmla="*/ 7 h 10"/>
                <a:gd name="T8" fmla="*/ 0 w 25"/>
                <a:gd name="T9" fmla="*/ 6 h 10"/>
                <a:gd name="T10" fmla="*/ 24 w 25"/>
                <a:gd name="T11" fmla="*/ 9 h 10"/>
                <a:gd name="T12" fmla="*/ 24 w 2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5" h="10">
                  <a:moveTo>
                    <a:pt x="24" y="10"/>
                  </a:moveTo>
                  <a:cubicBezTo>
                    <a:pt x="23" y="10"/>
                    <a:pt x="23" y="10"/>
                    <a:pt x="23" y="10"/>
                  </a:cubicBezTo>
                  <a:cubicBezTo>
                    <a:pt x="17" y="2"/>
                    <a:pt x="1" y="8"/>
                    <a:pt x="1" y="8"/>
                  </a:cubicBezTo>
                  <a:cubicBezTo>
                    <a:pt x="1" y="8"/>
                    <a:pt x="0" y="8"/>
                    <a:pt x="0" y="7"/>
                  </a:cubicBezTo>
                  <a:cubicBezTo>
                    <a:pt x="0" y="7"/>
                    <a:pt x="0" y="6"/>
                    <a:pt x="0" y="6"/>
                  </a:cubicBezTo>
                  <a:cubicBezTo>
                    <a:pt x="1" y="6"/>
                    <a:pt x="18" y="0"/>
                    <a:pt x="24" y="9"/>
                  </a:cubicBezTo>
                  <a:cubicBezTo>
                    <a:pt x="25" y="9"/>
                    <a:pt x="25" y="10"/>
                    <a:pt x="24" y="1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ïś1íďe"/>
            <p:cNvSpPr/>
            <p:nvPr/>
          </p:nvSpPr>
          <p:spPr bwMode="auto">
            <a:xfrm>
              <a:off x="7948613" y="3378200"/>
              <a:ext cx="342900" cy="430213"/>
            </a:xfrm>
            <a:custGeom>
              <a:avLst/>
              <a:gdLst>
                <a:gd name="T0" fmla="*/ 154 w 154"/>
                <a:gd name="T1" fmla="*/ 104 h 194"/>
                <a:gd name="T2" fmla="*/ 77 w 154"/>
                <a:gd name="T3" fmla="*/ 194 h 194"/>
                <a:gd name="T4" fmla="*/ 1 w 154"/>
                <a:gd name="T5" fmla="*/ 126 h 194"/>
                <a:gd name="T6" fmla="*/ 6 w 154"/>
                <a:gd name="T7" fmla="*/ 72 h 194"/>
                <a:gd name="T8" fmla="*/ 90 w 154"/>
                <a:gd name="T9" fmla="*/ 0 h 194"/>
                <a:gd name="T10" fmla="*/ 154 w 154"/>
                <a:gd name="T11" fmla="*/ 104 h 194"/>
              </a:gdLst>
              <a:ahLst/>
              <a:cxnLst>
                <a:cxn ang="0">
                  <a:pos x="T0" y="T1"/>
                </a:cxn>
                <a:cxn ang="0">
                  <a:pos x="T2" y="T3"/>
                </a:cxn>
                <a:cxn ang="0">
                  <a:pos x="T4" y="T5"/>
                </a:cxn>
                <a:cxn ang="0">
                  <a:pos x="T6" y="T7"/>
                </a:cxn>
                <a:cxn ang="0">
                  <a:pos x="T8" y="T9"/>
                </a:cxn>
                <a:cxn ang="0">
                  <a:pos x="T10" y="T11"/>
                </a:cxn>
              </a:cxnLst>
              <a:rect l="0" t="0" r="r" b="b"/>
              <a:pathLst>
                <a:path w="154" h="194">
                  <a:moveTo>
                    <a:pt x="154" y="104"/>
                  </a:moveTo>
                  <a:cubicBezTo>
                    <a:pt x="154" y="149"/>
                    <a:pt x="122" y="194"/>
                    <a:pt x="77" y="194"/>
                  </a:cubicBezTo>
                  <a:cubicBezTo>
                    <a:pt x="32" y="194"/>
                    <a:pt x="1" y="171"/>
                    <a:pt x="1" y="126"/>
                  </a:cubicBezTo>
                  <a:cubicBezTo>
                    <a:pt x="1" y="113"/>
                    <a:pt x="0" y="86"/>
                    <a:pt x="6" y="72"/>
                  </a:cubicBezTo>
                  <a:cubicBezTo>
                    <a:pt x="23" y="35"/>
                    <a:pt x="58" y="0"/>
                    <a:pt x="90" y="0"/>
                  </a:cubicBezTo>
                  <a:cubicBezTo>
                    <a:pt x="135" y="0"/>
                    <a:pt x="154" y="59"/>
                    <a:pt x="154" y="104"/>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iṡḷïḑé"/>
            <p:cNvSpPr/>
            <p:nvPr/>
          </p:nvSpPr>
          <p:spPr bwMode="auto">
            <a:xfrm>
              <a:off x="7913688" y="3394075"/>
              <a:ext cx="390525" cy="858838"/>
            </a:xfrm>
            <a:custGeom>
              <a:avLst/>
              <a:gdLst>
                <a:gd name="T0" fmla="*/ 170 w 176"/>
                <a:gd name="T1" fmla="*/ 97 h 387"/>
                <a:gd name="T2" fmla="*/ 143 w 176"/>
                <a:gd name="T3" fmla="*/ 383 h 387"/>
                <a:gd name="T4" fmla="*/ 5 w 176"/>
                <a:gd name="T5" fmla="*/ 380 h 387"/>
                <a:gd name="T6" fmla="*/ 1 w 176"/>
                <a:gd name="T7" fmla="*/ 303 h 387"/>
                <a:gd name="T8" fmla="*/ 17 w 176"/>
                <a:gd name="T9" fmla="*/ 96 h 387"/>
                <a:gd name="T10" fmla="*/ 170 w 176"/>
                <a:gd name="T11" fmla="*/ 97 h 387"/>
              </a:gdLst>
              <a:ahLst/>
              <a:cxnLst>
                <a:cxn ang="0">
                  <a:pos x="T0" y="T1"/>
                </a:cxn>
                <a:cxn ang="0">
                  <a:pos x="T2" y="T3"/>
                </a:cxn>
                <a:cxn ang="0">
                  <a:pos x="T4" y="T5"/>
                </a:cxn>
                <a:cxn ang="0">
                  <a:pos x="T6" y="T7"/>
                </a:cxn>
                <a:cxn ang="0">
                  <a:pos x="T8" y="T9"/>
                </a:cxn>
                <a:cxn ang="0">
                  <a:pos x="T10" y="T11"/>
                </a:cxn>
              </a:cxnLst>
              <a:rect l="0" t="0" r="r" b="b"/>
              <a:pathLst>
                <a:path w="176" h="387">
                  <a:moveTo>
                    <a:pt x="170" y="97"/>
                  </a:moveTo>
                  <a:cubicBezTo>
                    <a:pt x="176" y="165"/>
                    <a:pt x="143" y="383"/>
                    <a:pt x="143" y="383"/>
                  </a:cubicBezTo>
                  <a:cubicBezTo>
                    <a:pt x="143" y="383"/>
                    <a:pt x="40" y="387"/>
                    <a:pt x="5" y="380"/>
                  </a:cubicBezTo>
                  <a:cubicBezTo>
                    <a:pt x="5" y="380"/>
                    <a:pt x="0" y="328"/>
                    <a:pt x="1" y="303"/>
                  </a:cubicBezTo>
                  <a:cubicBezTo>
                    <a:pt x="3" y="253"/>
                    <a:pt x="17" y="96"/>
                    <a:pt x="17" y="96"/>
                  </a:cubicBezTo>
                  <a:cubicBezTo>
                    <a:pt x="17" y="96"/>
                    <a:pt x="162" y="0"/>
                    <a:pt x="170" y="97"/>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îslîḋe"/>
            <p:cNvSpPr/>
            <p:nvPr/>
          </p:nvSpPr>
          <p:spPr bwMode="auto">
            <a:xfrm>
              <a:off x="8151813" y="2357438"/>
              <a:ext cx="200025" cy="244475"/>
            </a:xfrm>
            <a:custGeom>
              <a:avLst/>
              <a:gdLst>
                <a:gd name="T0" fmla="*/ 87 w 90"/>
                <a:gd name="T1" fmla="*/ 50 h 110"/>
                <a:gd name="T2" fmla="*/ 31 w 90"/>
                <a:gd name="T3" fmla="*/ 104 h 110"/>
                <a:gd name="T4" fmla="*/ 8 w 90"/>
                <a:gd name="T5" fmla="*/ 34 h 110"/>
                <a:gd name="T6" fmla="*/ 40 w 90"/>
                <a:gd name="T7" fmla="*/ 21 h 110"/>
                <a:gd name="T8" fmla="*/ 89 w 90"/>
                <a:gd name="T9" fmla="*/ 0 h 110"/>
                <a:gd name="T10" fmla="*/ 87 w 90"/>
                <a:gd name="T11" fmla="*/ 50 h 110"/>
              </a:gdLst>
              <a:ahLst/>
              <a:cxnLst>
                <a:cxn ang="0">
                  <a:pos x="T0" y="T1"/>
                </a:cxn>
                <a:cxn ang="0">
                  <a:pos x="T2" y="T3"/>
                </a:cxn>
                <a:cxn ang="0">
                  <a:pos x="T4" y="T5"/>
                </a:cxn>
                <a:cxn ang="0">
                  <a:pos x="T6" y="T7"/>
                </a:cxn>
                <a:cxn ang="0">
                  <a:pos x="T8" y="T9"/>
                </a:cxn>
                <a:cxn ang="0">
                  <a:pos x="T10" y="T11"/>
                </a:cxn>
              </a:cxnLst>
              <a:rect l="0" t="0" r="r" b="b"/>
              <a:pathLst>
                <a:path w="90" h="110">
                  <a:moveTo>
                    <a:pt x="87" y="50"/>
                  </a:moveTo>
                  <a:cubicBezTo>
                    <a:pt x="83" y="68"/>
                    <a:pt x="62" y="110"/>
                    <a:pt x="31" y="104"/>
                  </a:cubicBezTo>
                  <a:cubicBezTo>
                    <a:pt x="0" y="97"/>
                    <a:pt x="8" y="34"/>
                    <a:pt x="8" y="34"/>
                  </a:cubicBezTo>
                  <a:cubicBezTo>
                    <a:pt x="8" y="34"/>
                    <a:pt x="38" y="21"/>
                    <a:pt x="40" y="21"/>
                  </a:cubicBezTo>
                  <a:cubicBezTo>
                    <a:pt x="41" y="22"/>
                    <a:pt x="89" y="0"/>
                    <a:pt x="89" y="0"/>
                  </a:cubicBezTo>
                  <a:cubicBezTo>
                    <a:pt x="89" y="0"/>
                    <a:pt x="90" y="37"/>
                    <a:pt x="87" y="50"/>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iS1iḋê"/>
            <p:cNvSpPr/>
            <p:nvPr/>
          </p:nvSpPr>
          <p:spPr bwMode="auto">
            <a:xfrm>
              <a:off x="8258176" y="2211388"/>
              <a:ext cx="260350" cy="612775"/>
            </a:xfrm>
            <a:custGeom>
              <a:avLst/>
              <a:gdLst>
                <a:gd name="T0" fmla="*/ 6 w 117"/>
                <a:gd name="T1" fmla="*/ 28 h 276"/>
                <a:gd name="T2" fmla="*/ 80 w 117"/>
                <a:gd name="T3" fmla="*/ 33 h 276"/>
                <a:gd name="T4" fmla="*/ 91 w 117"/>
                <a:gd name="T5" fmla="*/ 158 h 276"/>
                <a:gd name="T6" fmla="*/ 80 w 117"/>
                <a:gd name="T7" fmla="*/ 222 h 276"/>
                <a:gd name="T8" fmla="*/ 56 w 117"/>
                <a:gd name="T9" fmla="*/ 251 h 276"/>
                <a:gd name="T10" fmla="*/ 48 w 117"/>
                <a:gd name="T11" fmla="*/ 271 h 276"/>
                <a:gd name="T12" fmla="*/ 22 w 117"/>
                <a:gd name="T13" fmla="*/ 167 h 276"/>
                <a:gd name="T14" fmla="*/ 12 w 117"/>
                <a:gd name="T15" fmla="*/ 59 h 276"/>
                <a:gd name="T16" fmla="*/ 6 w 117"/>
                <a:gd name="T17" fmla="*/ 2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76">
                  <a:moveTo>
                    <a:pt x="6" y="28"/>
                  </a:moveTo>
                  <a:cubicBezTo>
                    <a:pt x="6" y="28"/>
                    <a:pt x="45" y="0"/>
                    <a:pt x="80" y="33"/>
                  </a:cubicBezTo>
                  <a:cubicBezTo>
                    <a:pt x="105" y="57"/>
                    <a:pt x="117" y="126"/>
                    <a:pt x="91" y="158"/>
                  </a:cubicBezTo>
                  <a:cubicBezTo>
                    <a:pt x="65" y="189"/>
                    <a:pt x="79" y="198"/>
                    <a:pt x="80" y="222"/>
                  </a:cubicBezTo>
                  <a:cubicBezTo>
                    <a:pt x="81" y="246"/>
                    <a:pt x="54" y="239"/>
                    <a:pt x="56" y="251"/>
                  </a:cubicBezTo>
                  <a:cubicBezTo>
                    <a:pt x="57" y="262"/>
                    <a:pt x="66" y="276"/>
                    <a:pt x="48" y="271"/>
                  </a:cubicBezTo>
                  <a:cubicBezTo>
                    <a:pt x="37" y="267"/>
                    <a:pt x="0" y="228"/>
                    <a:pt x="22" y="167"/>
                  </a:cubicBezTo>
                  <a:cubicBezTo>
                    <a:pt x="58" y="70"/>
                    <a:pt x="12" y="83"/>
                    <a:pt x="12" y="59"/>
                  </a:cubicBezTo>
                  <a:cubicBezTo>
                    <a:pt x="12" y="26"/>
                    <a:pt x="6" y="28"/>
                    <a:pt x="6" y="28"/>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ḷïďê"/>
            <p:cNvSpPr/>
            <p:nvPr/>
          </p:nvSpPr>
          <p:spPr bwMode="auto">
            <a:xfrm>
              <a:off x="6610351" y="2111375"/>
              <a:ext cx="314325" cy="454025"/>
            </a:xfrm>
            <a:custGeom>
              <a:avLst/>
              <a:gdLst>
                <a:gd name="T0" fmla="*/ 2 w 141"/>
                <a:gd name="T1" fmla="*/ 89 h 204"/>
                <a:gd name="T2" fmla="*/ 78 w 141"/>
                <a:gd name="T3" fmla="*/ 184 h 204"/>
                <a:gd name="T4" fmla="*/ 77 w 141"/>
                <a:gd name="T5" fmla="*/ 155 h 204"/>
                <a:gd name="T6" fmla="*/ 66 w 141"/>
                <a:gd name="T7" fmla="*/ 140 h 204"/>
                <a:gd name="T8" fmla="*/ 124 w 141"/>
                <a:gd name="T9" fmla="*/ 83 h 204"/>
                <a:gd name="T10" fmla="*/ 120 w 141"/>
                <a:gd name="T11" fmla="*/ 32 h 204"/>
                <a:gd name="T12" fmla="*/ 2 w 141"/>
                <a:gd name="T13" fmla="*/ 89 h 204"/>
              </a:gdLst>
              <a:ahLst/>
              <a:cxnLst>
                <a:cxn ang="0">
                  <a:pos x="T0" y="T1"/>
                </a:cxn>
                <a:cxn ang="0">
                  <a:pos x="T2" y="T3"/>
                </a:cxn>
                <a:cxn ang="0">
                  <a:pos x="T4" y="T5"/>
                </a:cxn>
                <a:cxn ang="0">
                  <a:pos x="T6" y="T7"/>
                </a:cxn>
                <a:cxn ang="0">
                  <a:pos x="T8" y="T9"/>
                </a:cxn>
                <a:cxn ang="0">
                  <a:pos x="T10" y="T11"/>
                </a:cxn>
                <a:cxn ang="0">
                  <a:pos x="T12" y="T13"/>
                </a:cxn>
              </a:cxnLst>
              <a:rect l="0" t="0" r="r" b="b"/>
              <a:pathLst>
                <a:path w="141" h="204">
                  <a:moveTo>
                    <a:pt x="2" y="89"/>
                  </a:moveTo>
                  <a:cubicBezTo>
                    <a:pt x="7" y="204"/>
                    <a:pt x="78" y="184"/>
                    <a:pt x="78" y="184"/>
                  </a:cubicBezTo>
                  <a:cubicBezTo>
                    <a:pt x="77" y="155"/>
                    <a:pt x="77" y="155"/>
                    <a:pt x="77" y="155"/>
                  </a:cubicBezTo>
                  <a:cubicBezTo>
                    <a:pt x="77" y="155"/>
                    <a:pt x="47" y="140"/>
                    <a:pt x="66" y="140"/>
                  </a:cubicBezTo>
                  <a:cubicBezTo>
                    <a:pt x="98" y="141"/>
                    <a:pt x="124" y="115"/>
                    <a:pt x="124" y="83"/>
                  </a:cubicBezTo>
                  <a:cubicBezTo>
                    <a:pt x="125" y="51"/>
                    <a:pt x="141" y="43"/>
                    <a:pt x="120" y="32"/>
                  </a:cubicBezTo>
                  <a:cubicBezTo>
                    <a:pt x="64" y="0"/>
                    <a:pt x="0" y="43"/>
                    <a:pt x="2" y="89"/>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íŝľidê"/>
            <p:cNvSpPr/>
            <p:nvPr/>
          </p:nvSpPr>
          <p:spPr bwMode="auto">
            <a:xfrm>
              <a:off x="6661151" y="2362200"/>
              <a:ext cx="76200" cy="103188"/>
            </a:xfrm>
            <a:custGeom>
              <a:avLst/>
              <a:gdLst>
                <a:gd name="T0" fmla="*/ 33 w 34"/>
                <a:gd name="T1" fmla="*/ 46 h 46"/>
                <a:gd name="T2" fmla="*/ 33 w 34"/>
                <a:gd name="T3" fmla="*/ 46 h 46"/>
                <a:gd name="T4" fmla="*/ 0 w 34"/>
                <a:gd name="T5" fmla="*/ 1 h 46"/>
                <a:gd name="T6" fmla="*/ 1 w 34"/>
                <a:gd name="T7" fmla="*/ 0 h 46"/>
                <a:gd name="T8" fmla="*/ 2 w 34"/>
                <a:gd name="T9" fmla="*/ 1 h 46"/>
                <a:gd name="T10" fmla="*/ 34 w 34"/>
                <a:gd name="T11" fmla="*/ 44 h 46"/>
                <a:gd name="T12" fmla="*/ 34 w 34"/>
                <a:gd name="T13" fmla="*/ 45 h 46"/>
                <a:gd name="T14" fmla="*/ 33 w 3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6">
                  <a:moveTo>
                    <a:pt x="33" y="46"/>
                  </a:moveTo>
                  <a:cubicBezTo>
                    <a:pt x="33" y="46"/>
                    <a:pt x="33" y="46"/>
                    <a:pt x="33" y="46"/>
                  </a:cubicBezTo>
                  <a:cubicBezTo>
                    <a:pt x="14" y="39"/>
                    <a:pt x="3" y="23"/>
                    <a:pt x="0" y="1"/>
                  </a:cubicBezTo>
                  <a:cubicBezTo>
                    <a:pt x="0" y="0"/>
                    <a:pt x="0" y="0"/>
                    <a:pt x="1" y="0"/>
                  </a:cubicBezTo>
                  <a:cubicBezTo>
                    <a:pt x="1" y="0"/>
                    <a:pt x="2" y="0"/>
                    <a:pt x="2" y="1"/>
                  </a:cubicBezTo>
                  <a:cubicBezTo>
                    <a:pt x="4" y="16"/>
                    <a:pt x="11" y="36"/>
                    <a:pt x="34" y="44"/>
                  </a:cubicBezTo>
                  <a:cubicBezTo>
                    <a:pt x="34" y="44"/>
                    <a:pt x="34" y="45"/>
                    <a:pt x="34" y="45"/>
                  </a:cubicBezTo>
                  <a:cubicBezTo>
                    <a:pt x="34" y="46"/>
                    <a:pt x="34" y="46"/>
                    <a:pt x="33" y="4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îśľîďè"/>
            <p:cNvSpPr/>
            <p:nvPr/>
          </p:nvSpPr>
          <p:spPr bwMode="auto">
            <a:xfrm>
              <a:off x="6494463" y="3590925"/>
              <a:ext cx="252413" cy="1508125"/>
            </a:xfrm>
            <a:custGeom>
              <a:avLst/>
              <a:gdLst>
                <a:gd name="T0" fmla="*/ 9 w 159"/>
                <a:gd name="T1" fmla="*/ 0 h 950"/>
                <a:gd name="T2" fmla="*/ 0 w 159"/>
                <a:gd name="T3" fmla="*/ 950 h 950"/>
                <a:gd name="T4" fmla="*/ 131 w 159"/>
                <a:gd name="T5" fmla="*/ 949 h 950"/>
                <a:gd name="T6" fmla="*/ 159 w 159"/>
                <a:gd name="T7" fmla="*/ 34 h 950"/>
                <a:gd name="T8" fmla="*/ 9 w 159"/>
                <a:gd name="T9" fmla="*/ 0 h 950"/>
              </a:gdLst>
              <a:ahLst/>
              <a:cxnLst>
                <a:cxn ang="0">
                  <a:pos x="T0" y="T1"/>
                </a:cxn>
                <a:cxn ang="0">
                  <a:pos x="T2" y="T3"/>
                </a:cxn>
                <a:cxn ang="0">
                  <a:pos x="T4" y="T5"/>
                </a:cxn>
                <a:cxn ang="0">
                  <a:pos x="T6" y="T7"/>
                </a:cxn>
                <a:cxn ang="0">
                  <a:pos x="T8" y="T9"/>
                </a:cxn>
              </a:cxnLst>
              <a:rect l="0" t="0" r="r" b="b"/>
              <a:pathLst>
                <a:path w="159" h="950">
                  <a:moveTo>
                    <a:pt x="9" y="0"/>
                  </a:moveTo>
                  <a:lnTo>
                    <a:pt x="0" y="950"/>
                  </a:lnTo>
                  <a:lnTo>
                    <a:pt x="131" y="949"/>
                  </a:lnTo>
                  <a:lnTo>
                    <a:pt x="159" y="34"/>
                  </a:lnTo>
                  <a:lnTo>
                    <a:pt x="9" y="0"/>
                  </a:lnTo>
                  <a:close/>
                </a:path>
              </a:pathLst>
            </a:custGeom>
            <a:solidFill>
              <a:srgbClr val="16161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išḻiḑe"/>
            <p:cNvSpPr/>
            <p:nvPr/>
          </p:nvSpPr>
          <p:spPr bwMode="auto">
            <a:xfrm>
              <a:off x="6616701" y="3567113"/>
              <a:ext cx="30163" cy="1530350"/>
            </a:xfrm>
            <a:custGeom>
              <a:avLst/>
              <a:gdLst>
                <a:gd name="T0" fmla="*/ 3 w 19"/>
                <a:gd name="T1" fmla="*/ 964 h 964"/>
                <a:gd name="T2" fmla="*/ 0 w 19"/>
                <a:gd name="T3" fmla="*/ 964 h 964"/>
                <a:gd name="T4" fmla="*/ 16 w 19"/>
                <a:gd name="T5" fmla="*/ 0 h 964"/>
                <a:gd name="T6" fmla="*/ 19 w 19"/>
                <a:gd name="T7" fmla="*/ 0 h 964"/>
                <a:gd name="T8" fmla="*/ 3 w 19"/>
                <a:gd name="T9" fmla="*/ 964 h 964"/>
              </a:gdLst>
              <a:ahLst/>
              <a:cxnLst>
                <a:cxn ang="0">
                  <a:pos x="T0" y="T1"/>
                </a:cxn>
                <a:cxn ang="0">
                  <a:pos x="T2" y="T3"/>
                </a:cxn>
                <a:cxn ang="0">
                  <a:pos x="T4" y="T5"/>
                </a:cxn>
                <a:cxn ang="0">
                  <a:pos x="T6" y="T7"/>
                </a:cxn>
                <a:cxn ang="0">
                  <a:pos x="T8" y="T9"/>
                </a:cxn>
              </a:cxnLst>
              <a:rect l="0" t="0" r="r" b="b"/>
              <a:pathLst>
                <a:path w="19" h="964">
                  <a:moveTo>
                    <a:pt x="3" y="964"/>
                  </a:moveTo>
                  <a:lnTo>
                    <a:pt x="0" y="964"/>
                  </a:lnTo>
                  <a:lnTo>
                    <a:pt x="16" y="0"/>
                  </a:lnTo>
                  <a:lnTo>
                    <a:pt x="19" y="0"/>
                  </a:lnTo>
                  <a:lnTo>
                    <a:pt x="3" y="96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ḻïďé"/>
            <p:cNvSpPr/>
            <p:nvPr/>
          </p:nvSpPr>
          <p:spPr bwMode="auto">
            <a:xfrm>
              <a:off x="6746876" y="3590925"/>
              <a:ext cx="295275" cy="1508125"/>
            </a:xfrm>
            <a:custGeom>
              <a:avLst/>
              <a:gdLst>
                <a:gd name="T0" fmla="*/ 158 w 186"/>
                <a:gd name="T1" fmla="*/ 950 h 950"/>
                <a:gd name="T2" fmla="*/ 28 w 186"/>
                <a:gd name="T3" fmla="*/ 949 h 950"/>
                <a:gd name="T4" fmla="*/ 44 w 186"/>
                <a:gd name="T5" fmla="*/ 438 h 950"/>
                <a:gd name="T6" fmla="*/ 1 w 186"/>
                <a:gd name="T7" fmla="*/ 88 h 950"/>
                <a:gd name="T8" fmla="*/ 0 w 186"/>
                <a:gd name="T9" fmla="*/ 34 h 950"/>
                <a:gd name="T10" fmla="*/ 51 w 186"/>
                <a:gd name="T11" fmla="*/ 23 h 950"/>
                <a:gd name="T12" fmla="*/ 141 w 186"/>
                <a:gd name="T13" fmla="*/ 3 h 950"/>
                <a:gd name="T14" fmla="*/ 150 w 186"/>
                <a:gd name="T15" fmla="*/ 0 h 950"/>
                <a:gd name="T16" fmla="*/ 186 w 186"/>
                <a:gd name="T17" fmla="*/ 433 h 950"/>
                <a:gd name="T18" fmla="*/ 158 w 186"/>
                <a:gd name="T19" fmla="*/ 950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950">
                  <a:moveTo>
                    <a:pt x="158" y="950"/>
                  </a:moveTo>
                  <a:lnTo>
                    <a:pt x="28" y="949"/>
                  </a:lnTo>
                  <a:lnTo>
                    <a:pt x="44" y="438"/>
                  </a:lnTo>
                  <a:lnTo>
                    <a:pt x="1" y="88"/>
                  </a:lnTo>
                  <a:lnTo>
                    <a:pt x="0" y="34"/>
                  </a:lnTo>
                  <a:lnTo>
                    <a:pt x="51" y="23"/>
                  </a:lnTo>
                  <a:lnTo>
                    <a:pt x="141" y="3"/>
                  </a:lnTo>
                  <a:lnTo>
                    <a:pt x="150" y="0"/>
                  </a:lnTo>
                  <a:lnTo>
                    <a:pt x="186" y="433"/>
                  </a:lnTo>
                  <a:lnTo>
                    <a:pt x="158" y="950"/>
                  </a:lnTo>
                  <a:close/>
                </a:path>
              </a:pathLst>
            </a:custGeom>
            <a:solidFill>
              <a:srgbClr val="16161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íšḻíḋé"/>
            <p:cNvSpPr/>
            <p:nvPr/>
          </p:nvSpPr>
          <p:spPr bwMode="auto">
            <a:xfrm>
              <a:off x="6827838" y="3586163"/>
              <a:ext cx="76200" cy="1511300"/>
            </a:xfrm>
            <a:custGeom>
              <a:avLst/>
              <a:gdLst>
                <a:gd name="T0" fmla="*/ 14 w 34"/>
                <a:gd name="T1" fmla="*/ 680 h 680"/>
                <a:gd name="T2" fmla="*/ 12 w 34"/>
                <a:gd name="T3" fmla="*/ 680 h 680"/>
                <a:gd name="T4" fmla="*/ 32 w 34"/>
                <a:gd name="T5" fmla="*/ 302 h 680"/>
                <a:gd name="T6" fmla="*/ 0 w 34"/>
                <a:gd name="T7" fmla="*/ 0 h 680"/>
                <a:gd name="T8" fmla="*/ 2 w 34"/>
                <a:gd name="T9" fmla="*/ 0 h 680"/>
                <a:gd name="T10" fmla="*/ 34 w 34"/>
                <a:gd name="T11" fmla="*/ 302 h 680"/>
                <a:gd name="T12" fmla="*/ 14 w 34"/>
                <a:gd name="T13" fmla="*/ 680 h 680"/>
              </a:gdLst>
              <a:ahLst/>
              <a:cxnLst>
                <a:cxn ang="0">
                  <a:pos x="T0" y="T1"/>
                </a:cxn>
                <a:cxn ang="0">
                  <a:pos x="T2" y="T3"/>
                </a:cxn>
                <a:cxn ang="0">
                  <a:pos x="T4" y="T5"/>
                </a:cxn>
                <a:cxn ang="0">
                  <a:pos x="T6" y="T7"/>
                </a:cxn>
                <a:cxn ang="0">
                  <a:pos x="T8" y="T9"/>
                </a:cxn>
                <a:cxn ang="0">
                  <a:pos x="T10" y="T11"/>
                </a:cxn>
                <a:cxn ang="0">
                  <a:pos x="T12" y="T13"/>
                </a:cxn>
              </a:cxnLst>
              <a:rect l="0" t="0" r="r" b="b"/>
              <a:pathLst>
                <a:path w="34" h="680">
                  <a:moveTo>
                    <a:pt x="14" y="680"/>
                  </a:moveTo>
                  <a:cubicBezTo>
                    <a:pt x="12" y="680"/>
                    <a:pt x="12" y="680"/>
                    <a:pt x="12" y="680"/>
                  </a:cubicBezTo>
                  <a:cubicBezTo>
                    <a:pt x="12" y="587"/>
                    <a:pt x="32" y="305"/>
                    <a:pt x="32" y="302"/>
                  </a:cubicBezTo>
                  <a:cubicBezTo>
                    <a:pt x="0" y="0"/>
                    <a:pt x="0" y="0"/>
                    <a:pt x="0" y="0"/>
                  </a:cubicBezTo>
                  <a:cubicBezTo>
                    <a:pt x="2" y="0"/>
                    <a:pt x="2" y="0"/>
                    <a:pt x="2" y="0"/>
                  </a:cubicBezTo>
                  <a:cubicBezTo>
                    <a:pt x="34" y="302"/>
                    <a:pt x="34" y="302"/>
                    <a:pt x="34" y="302"/>
                  </a:cubicBezTo>
                  <a:cubicBezTo>
                    <a:pt x="34" y="305"/>
                    <a:pt x="14" y="587"/>
                    <a:pt x="14" y="68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í$ľïḍê"/>
            <p:cNvSpPr/>
            <p:nvPr/>
          </p:nvSpPr>
          <p:spPr bwMode="auto">
            <a:xfrm>
              <a:off x="6530976" y="3349625"/>
              <a:ext cx="444500" cy="411163"/>
            </a:xfrm>
            <a:custGeom>
              <a:avLst/>
              <a:gdLst>
                <a:gd name="T0" fmla="*/ 200 w 200"/>
                <a:gd name="T1" fmla="*/ 91 h 185"/>
                <a:gd name="T2" fmla="*/ 200 w 200"/>
                <a:gd name="T3" fmla="*/ 97 h 185"/>
                <a:gd name="T4" fmla="*/ 195 w 200"/>
                <a:gd name="T5" fmla="*/ 123 h 185"/>
                <a:gd name="T6" fmla="*/ 168 w 200"/>
                <a:gd name="T7" fmla="*/ 161 h 185"/>
                <a:gd name="T8" fmla="*/ 97 w 200"/>
                <a:gd name="T9" fmla="*/ 184 h 185"/>
                <a:gd name="T10" fmla="*/ 94 w 200"/>
                <a:gd name="T11" fmla="*/ 184 h 185"/>
                <a:gd name="T12" fmla="*/ 2 w 200"/>
                <a:gd name="T13" fmla="*/ 90 h 185"/>
                <a:gd name="T14" fmla="*/ 104 w 200"/>
                <a:gd name="T15" fmla="*/ 2 h 185"/>
                <a:gd name="T16" fmla="*/ 200 w 200"/>
                <a:gd name="T17" fmla="*/ 9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85">
                  <a:moveTo>
                    <a:pt x="200" y="91"/>
                  </a:moveTo>
                  <a:cubicBezTo>
                    <a:pt x="200" y="93"/>
                    <a:pt x="200" y="95"/>
                    <a:pt x="200" y="97"/>
                  </a:cubicBezTo>
                  <a:cubicBezTo>
                    <a:pt x="199" y="106"/>
                    <a:pt x="198" y="115"/>
                    <a:pt x="195" y="123"/>
                  </a:cubicBezTo>
                  <a:cubicBezTo>
                    <a:pt x="189" y="138"/>
                    <a:pt x="180" y="151"/>
                    <a:pt x="168" y="161"/>
                  </a:cubicBezTo>
                  <a:cubicBezTo>
                    <a:pt x="149" y="176"/>
                    <a:pt x="124" y="185"/>
                    <a:pt x="97" y="184"/>
                  </a:cubicBezTo>
                  <a:cubicBezTo>
                    <a:pt x="96" y="184"/>
                    <a:pt x="95" y="184"/>
                    <a:pt x="94" y="184"/>
                  </a:cubicBezTo>
                  <a:cubicBezTo>
                    <a:pt x="41" y="181"/>
                    <a:pt x="0" y="139"/>
                    <a:pt x="2" y="90"/>
                  </a:cubicBezTo>
                  <a:cubicBezTo>
                    <a:pt x="4" y="39"/>
                    <a:pt x="50" y="0"/>
                    <a:pt x="104" y="2"/>
                  </a:cubicBezTo>
                  <a:cubicBezTo>
                    <a:pt x="157" y="4"/>
                    <a:pt x="198" y="44"/>
                    <a:pt x="200" y="91"/>
                  </a:cubicBezTo>
                  <a:close/>
                </a:path>
              </a:pathLst>
            </a:custGeom>
            <a:solidFill>
              <a:srgbClr val="16161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iŝ1íďê"/>
            <p:cNvSpPr/>
            <p:nvPr/>
          </p:nvSpPr>
          <p:spPr bwMode="auto">
            <a:xfrm>
              <a:off x="6742113" y="3379788"/>
              <a:ext cx="34925" cy="206375"/>
            </a:xfrm>
            <a:custGeom>
              <a:avLst/>
              <a:gdLst>
                <a:gd name="T0" fmla="*/ 15 w 16"/>
                <a:gd name="T1" fmla="*/ 93 h 93"/>
                <a:gd name="T2" fmla="*/ 15 w 16"/>
                <a:gd name="T3" fmla="*/ 93 h 93"/>
                <a:gd name="T4" fmla="*/ 11 w 16"/>
                <a:gd name="T5" fmla="*/ 92 h 93"/>
                <a:gd name="T6" fmla="*/ 3 w 16"/>
                <a:gd name="T7" fmla="*/ 89 h 93"/>
                <a:gd name="T8" fmla="*/ 0 w 16"/>
                <a:gd name="T9" fmla="*/ 81 h 93"/>
                <a:gd name="T10" fmla="*/ 3 w 16"/>
                <a:gd name="T11" fmla="*/ 1 h 93"/>
                <a:gd name="T12" fmla="*/ 4 w 16"/>
                <a:gd name="T13" fmla="*/ 0 h 93"/>
                <a:gd name="T14" fmla="*/ 5 w 16"/>
                <a:gd name="T15" fmla="*/ 1 h 93"/>
                <a:gd name="T16" fmla="*/ 2 w 16"/>
                <a:gd name="T17" fmla="*/ 81 h 93"/>
                <a:gd name="T18" fmla="*/ 4 w 16"/>
                <a:gd name="T19" fmla="*/ 87 h 93"/>
                <a:gd name="T20" fmla="*/ 11 w 16"/>
                <a:gd name="T21" fmla="*/ 90 h 93"/>
                <a:gd name="T22" fmla="*/ 15 w 16"/>
                <a:gd name="T23" fmla="*/ 91 h 93"/>
                <a:gd name="T24" fmla="*/ 16 w 16"/>
                <a:gd name="T25" fmla="*/ 92 h 93"/>
                <a:gd name="T26" fmla="*/ 15 w 16"/>
                <a:gd name="T2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93">
                  <a:moveTo>
                    <a:pt x="15" y="93"/>
                  </a:moveTo>
                  <a:cubicBezTo>
                    <a:pt x="15" y="93"/>
                    <a:pt x="15" y="93"/>
                    <a:pt x="15" y="93"/>
                  </a:cubicBezTo>
                  <a:cubicBezTo>
                    <a:pt x="11" y="92"/>
                    <a:pt x="11" y="92"/>
                    <a:pt x="11" y="92"/>
                  </a:cubicBezTo>
                  <a:cubicBezTo>
                    <a:pt x="8" y="92"/>
                    <a:pt x="5" y="91"/>
                    <a:pt x="3" y="89"/>
                  </a:cubicBezTo>
                  <a:cubicBezTo>
                    <a:pt x="1" y="87"/>
                    <a:pt x="0" y="84"/>
                    <a:pt x="0" y="81"/>
                  </a:cubicBezTo>
                  <a:cubicBezTo>
                    <a:pt x="3" y="1"/>
                    <a:pt x="3" y="1"/>
                    <a:pt x="3" y="1"/>
                  </a:cubicBezTo>
                  <a:cubicBezTo>
                    <a:pt x="3" y="1"/>
                    <a:pt x="3" y="0"/>
                    <a:pt x="4" y="0"/>
                  </a:cubicBezTo>
                  <a:cubicBezTo>
                    <a:pt x="4" y="0"/>
                    <a:pt x="5" y="1"/>
                    <a:pt x="5" y="1"/>
                  </a:cubicBezTo>
                  <a:cubicBezTo>
                    <a:pt x="2" y="81"/>
                    <a:pt x="2" y="81"/>
                    <a:pt x="2" y="81"/>
                  </a:cubicBezTo>
                  <a:cubicBezTo>
                    <a:pt x="2" y="83"/>
                    <a:pt x="3" y="86"/>
                    <a:pt x="4" y="87"/>
                  </a:cubicBezTo>
                  <a:cubicBezTo>
                    <a:pt x="6" y="89"/>
                    <a:pt x="8" y="90"/>
                    <a:pt x="11" y="90"/>
                  </a:cubicBezTo>
                  <a:cubicBezTo>
                    <a:pt x="15" y="91"/>
                    <a:pt x="15" y="91"/>
                    <a:pt x="15" y="91"/>
                  </a:cubicBezTo>
                  <a:cubicBezTo>
                    <a:pt x="15" y="91"/>
                    <a:pt x="16" y="91"/>
                    <a:pt x="16" y="92"/>
                  </a:cubicBezTo>
                  <a:cubicBezTo>
                    <a:pt x="16" y="92"/>
                    <a:pt x="15" y="93"/>
                    <a:pt x="15" y="9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îṩ1îďè"/>
            <p:cNvSpPr/>
            <p:nvPr/>
          </p:nvSpPr>
          <p:spPr bwMode="auto">
            <a:xfrm>
              <a:off x="6772276" y="3511550"/>
              <a:ext cx="9525" cy="115888"/>
            </a:xfrm>
            <a:custGeom>
              <a:avLst/>
              <a:gdLst>
                <a:gd name="T0" fmla="*/ 1 w 4"/>
                <a:gd name="T1" fmla="*/ 52 h 52"/>
                <a:gd name="T2" fmla="*/ 1 w 4"/>
                <a:gd name="T3" fmla="*/ 52 h 52"/>
                <a:gd name="T4" fmla="*/ 0 w 4"/>
                <a:gd name="T5" fmla="*/ 51 h 52"/>
                <a:gd name="T6" fmla="*/ 2 w 4"/>
                <a:gd name="T7" fmla="*/ 1 h 52"/>
                <a:gd name="T8" fmla="*/ 3 w 4"/>
                <a:gd name="T9" fmla="*/ 0 h 52"/>
                <a:gd name="T10" fmla="*/ 4 w 4"/>
                <a:gd name="T11" fmla="*/ 1 h 52"/>
                <a:gd name="T12" fmla="*/ 2 w 4"/>
                <a:gd name="T13" fmla="*/ 51 h 52"/>
                <a:gd name="T14" fmla="*/ 1 w 4"/>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2">
                  <a:moveTo>
                    <a:pt x="1" y="52"/>
                  </a:moveTo>
                  <a:cubicBezTo>
                    <a:pt x="1" y="52"/>
                    <a:pt x="1" y="52"/>
                    <a:pt x="1" y="52"/>
                  </a:cubicBezTo>
                  <a:cubicBezTo>
                    <a:pt x="0" y="52"/>
                    <a:pt x="0" y="51"/>
                    <a:pt x="0" y="51"/>
                  </a:cubicBezTo>
                  <a:cubicBezTo>
                    <a:pt x="2" y="1"/>
                    <a:pt x="2" y="1"/>
                    <a:pt x="2" y="1"/>
                  </a:cubicBezTo>
                  <a:cubicBezTo>
                    <a:pt x="2" y="0"/>
                    <a:pt x="3" y="0"/>
                    <a:pt x="3" y="0"/>
                  </a:cubicBezTo>
                  <a:cubicBezTo>
                    <a:pt x="4" y="0"/>
                    <a:pt x="4" y="0"/>
                    <a:pt x="4" y="1"/>
                  </a:cubicBezTo>
                  <a:cubicBezTo>
                    <a:pt x="2" y="51"/>
                    <a:pt x="2" y="51"/>
                    <a:pt x="2" y="51"/>
                  </a:cubicBezTo>
                  <a:cubicBezTo>
                    <a:pt x="2" y="52"/>
                    <a:pt x="1" y="52"/>
                    <a:pt x="1"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ïşḷîḑé"/>
            <p:cNvSpPr/>
            <p:nvPr/>
          </p:nvSpPr>
          <p:spPr bwMode="auto">
            <a:xfrm>
              <a:off x="5370513" y="4992688"/>
              <a:ext cx="419100" cy="150813"/>
            </a:xfrm>
            <a:custGeom>
              <a:avLst/>
              <a:gdLst>
                <a:gd name="T0" fmla="*/ 161 w 189"/>
                <a:gd name="T1" fmla="*/ 64 h 68"/>
                <a:gd name="T2" fmla="*/ 56 w 189"/>
                <a:gd name="T3" fmla="*/ 68 h 68"/>
                <a:gd name="T4" fmla="*/ 3 w 189"/>
                <a:gd name="T5" fmla="*/ 59 h 68"/>
                <a:gd name="T6" fmla="*/ 12 w 189"/>
                <a:gd name="T7" fmla="*/ 50 h 68"/>
                <a:gd name="T8" fmla="*/ 30 w 189"/>
                <a:gd name="T9" fmla="*/ 48 h 68"/>
                <a:gd name="T10" fmla="*/ 120 w 189"/>
                <a:gd name="T11" fmla="*/ 6 h 68"/>
                <a:gd name="T12" fmla="*/ 146 w 189"/>
                <a:gd name="T13" fmla="*/ 0 h 68"/>
                <a:gd name="T14" fmla="*/ 158 w 189"/>
                <a:gd name="T15" fmla="*/ 7 h 68"/>
                <a:gd name="T16" fmla="*/ 174 w 189"/>
                <a:gd name="T17" fmla="*/ 34 h 68"/>
                <a:gd name="T18" fmla="*/ 174 w 189"/>
                <a:gd name="T19" fmla="*/ 34 h 68"/>
                <a:gd name="T20" fmla="*/ 161 w 189"/>
                <a:gd name="T21"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68">
                  <a:moveTo>
                    <a:pt x="161" y="64"/>
                  </a:moveTo>
                  <a:cubicBezTo>
                    <a:pt x="56" y="68"/>
                    <a:pt x="56" y="68"/>
                    <a:pt x="56" y="68"/>
                  </a:cubicBezTo>
                  <a:cubicBezTo>
                    <a:pt x="25" y="68"/>
                    <a:pt x="6" y="66"/>
                    <a:pt x="3" y="59"/>
                  </a:cubicBezTo>
                  <a:cubicBezTo>
                    <a:pt x="0" y="55"/>
                    <a:pt x="2" y="51"/>
                    <a:pt x="12" y="50"/>
                  </a:cubicBezTo>
                  <a:cubicBezTo>
                    <a:pt x="18" y="50"/>
                    <a:pt x="24" y="49"/>
                    <a:pt x="30" y="48"/>
                  </a:cubicBezTo>
                  <a:cubicBezTo>
                    <a:pt x="90" y="37"/>
                    <a:pt x="120" y="6"/>
                    <a:pt x="120" y="6"/>
                  </a:cubicBezTo>
                  <a:cubicBezTo>
                    <a:pt x="146" y="0"/>
                    <a:pt x="146" y="0"/>
                    <a:pt x="146" y="0"/>
                  </a:cubicBezTo>
                  <a:cubicBezTo>
                    <a:pt x="158" y="7"/>
                    <a:pt x="158" y="7"/>
                    <a:pt x="158" y="7"/>
                  </a:cubicBezTo>
                  <a:cubicBezTo>
                    <a:pt x="158" y="7"/>
                    <a:pt x="156" y="22"/>
                    <a:pt x="174" y="34"/>
                  </a:cubicBezTo>
                  <a:cubicBezTo>
                    <a:pt x="174" y="34"/>
                    <a:pt x="174" y="34"/>
                    <a:pt x="174" y="34"/>
                  </a:cubicBezTo>
                  <a:cubicBezTo>
                    <a:pt x="189" y="44"/>
                    <a:pt x="180" y="64"/>
                    <a:pt x="161" y="6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ïŝḷïḑe"/>
            <p:cNvSpPr/>
            <p:nvPr/>
          </p:nvSpPr>
          <p:spPr bwMode="auto">
            <a:xfrm>
              <a:off x="5430838" y="3889375"/>
              <a:ext cx="314325" cy="1214438"/>
            </a:xfrm>
            <a:custGeom>
              <a:avLst/>
              <a:gdLst>
                <a:gd name="T0" fmla="*/ 118 w 142"/>
                <a:gd name="T1" fmla="*/ 482 h 547"/>
                <a:gd name="T2" fmla="*/ 118 w 142"/>
                <a:gd name="T3" fmla="*/ 482 h 547"/>
                <a:gd name="T4" fmla="*/ 132 w 142"/>
                <a:gd name="T5" fmla="*/ 267 h 547"/>
                <a:gd name="T6" fmla="*/ 125 w 142"/>
                <a:gd name="T7" fmla="*/ 205 h 547"/>
                <a:gd name="T8" fmla="*/ 120 w 142"/>
                <a:gd name="T9" fmla="*/ 0 h 547"/>
                <a:gd name="T10" fmla="*/ 23 w 142"/>
                <a:gd name="T11" fmla="*/ 11 h 547"/>
                <a:gd name="T12" fmla="*/ 66 w 142"/>
                <a:gd name="T13" fmla="*/ 208 h 547"/>
                <a:gd name="T14" fmla="*/ 68 w 142"/>
                <a:gd name="T15" fmla="*/ 276 h 547"/>
                <a:gd name="T16" fmla="*/ 88 w 142"/>
                <a:gd name="T17" fmla="*/ 480 h 547"/>
                <a:gd name="T18" fmla="*/ 71 w 142"/>
                <a:gd name="T19" fmla="*/ 513 h 547"/>
                <a:gd name="T20" fmla="*/ 3 w 142"/>
                <a:gd name="T21" fmla="*/ 545 h 547"/>
                <a:gd name="T22" fmla="*/ 0 w 142"/>
                <a:gd name="T23" fmla="*/ 545 h 547"/>
                <a:gd name="T24" fmla="*/ 9 w 142"/>
                <a:gd name="T25" fmla="*/ 547 h 547"/>
                <a:gd name="T26" fmla="*/ 119 w 142"/>
                <a:gd name="T27" fmla="*/ 500 h 547"/>
                <a:gd name="T28" fmla="*/ 118 w 142"/>
                <a:gd name="T29" fmla="*/ 48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547">
                  <a:moveTo>
                    <a:pt x="118" y="482"/>
                  </a:moveTo>
                  <a:cubicBezTo>
                    <a:pt x="118" y="482"/>
                    <a:pt x="118" y="482"/>
                    <a:pt x="118" y="482"/>
                  </a:cubicBezTo>
                  <a:cubicBezTo>
                    <a:pt x="125" y="430"/>
                    <a:pt x="142" y="301"/>
                    <a:pt x="132" y="267"/>
                  </a:cubicBezTo>
                  <a:cubicBezTo>
                    <a:pt x="121" y="225"/>
                    <a:pt x="125" y="205"/>
                    <a:pt x="125" y="205"/>
                  </a:cubicBezTo>
                  <a:cubicBezTo>
                    <a:pt x="120" y="0"/>
                    <a:pt x="120" y="0"/>
                    <a:pt x="120" y="0"/>
                  </a:cubicBezTo>
                  <a:cubicBezTo>
                    <a:pt x="23" y="11"/>
                    <a:pt x="23" y="11"/>
                    <a:pt x="23" y="11"/>
                  </a:cubicBezTo>
                  <a:cubicBezTo>
                    <a:pt x="66" y="208"/>
                    <a:pt x="66" y="208"/>
                    <a:pt x="66" y="208"/>
                  </a:cubicBezTo>
                  <a:cubicBezTo>
                    <a:pt x="68" y="276"/>
                    <a:pt x="68" y="276"/>
                    <a:pt x="68" y="276"/>
                  </a:cubicBezTo>
                  <a:cubicBezTo>
                    <a:pt x="88" y="480"/>
                    <a:pt x="88" y="480"/>
                    <a:pt x="88" y="480"/>
                  </a:cubicBezTo>
                  <a:cubicBezTo>
                    <a:pt x="90" y="494"/>
                    <a:pt x="83" y="505"/>
                    <a:pt x="71" y="513"/>
                  </a:cubicBezTo>
                  <a:cubicBezTo>
                    <a:pt x="57" y="523"/>
                    <a:pt x="35" y="539"/>
                    <a:pt x="3" y="545"/>
                  </a:cubicBezTo>
                  <a:cubicBezTo>
                    <a:pt x="2" y="545"/>
                    <a:pt x="1" y="545"/>
                    <a:pt x="0" y="545"/>
                  </a:cubicBezTo>
                  <a:cubicBezTo>
                    <a:pt x="3" y="546"/>
                    <a:pt x="6" y="547"/>
                    <a:pt x="9" y="547"/>
                  </a:cubicBezTo>
                  <a:cubicBezTo>
                    <a:pt x="68" y="545"/>
                    <a:pt x="107" y="516"/>
                    <a:pt x="119" y="500"/>
                  </a:cubicBezTo>
                  <a:cubicBezTo>
                    <a:pt x="120" y="498"/>
                    <a:pt x="121" y="481"/>
                    <a:pt x="118" y="482"/>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ï$ḻïḋé"/>
            <p:cNvSpPr/>
            <p:nvPr/>
          </p:nvSpPr>
          <p:spPr bwMode="auto">
            <a:xfrm>
              <a:off x="5665788" y="3917950"/>
              <a:ext cx="227013" cy="1095375"/>
            </a:xfrm>
            <a:custGeom>
              <a:avLst/>
              <a:gdLst>
                <a:gd name="T0" fmla="*/ 83 w 102"/>
                <a:gd name="T1" fmla="*/ 256 h 493"/>
                <a:gd name="T2" fmla="*/ 46 w 102"/>
                <a:gd name="T3" fmla="*/ 493 h 493"/>
                <a:gd name="T4" fmla="*/ 13 w 102"/>
                <a:gd name="T5" fmla="*/ 490 h 493"/>
                <a:gd name="T6" fmla="*/ 13 w 102"/>
                <a:gd name="T7" fmla="*/ 201 h 493"/>
                <a:gd name="T8" fmla="*/ 0 w 102"/>
                <a:gd name="T9" fmla="*/ 0 h 493"/>
                <a:gd name="T10" fmla="*/ 102 w 102"/>
                <a:gd name="T11" fmla="*/ 18 h 493"/>
                <a:gd name="T12" fmla="*/ 66 w 102"/>
                <a:gd name="T13" fmla="*/ 193 h 493"/>
                <a:gd name="T14" fmla="*/ 65 w 102"/>
                <a:gd name="T15" fmla="*/ 195 h 493"/>
                <a:gd name="T16" fmla="*/ 66 w 102"/>
                <a:gd name="T17" fmla="*/ 196 h 493"/>
                <a:gd name="T18" fmla="*/ 83 w 102"/>
                <a:gd name="T19" fmla="*/ 256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493">
                  <a:moveTo>
                    <a:pt x="83" y="256"/>
                  </a:moveTo>
                  <a:cubicBezTo>
                    <a:pt x="90" y="300"/>
                    <a:pt x="46" y="493"/>
                    <a:pt x="46" y="493"/>
                  </a:cubicBezTo>
                  <a:cubicBezTo>
                    <a:pt x="13" y="490"/>
                    <a:pt x="13" y="490"/>
                    <a:pt x="13" y="490"/>
                  </a:cubicBezTo>
                  <a:cubicBezTo>
                    <a:pt x="13" y="201"/>
                    <a:pt x="13" y="201"/>
                    <a:pt x="13" y="201"/>
                  </a:cubicBezTo>
                  <a:cubicBezTo>
                    <a:pt x="0" y="0"/>
                    <a:pt x="0" y="0"/>
                    <a:pt x="0" y="0"/>
                  </a:cubicBezTo>
                  <a:cubicBezTo>
                    <a:pt x="102" y="18"/>
                    <a:pt x="102" y="18"/>
                    <a:pt x="102" y="18"/>
                  </a:cubicBezTo>
                  <a:cubicBezTo>
                    <a:pt x="66" y="193"/>
                    <a:pt x="66" y="193"/>
                    <a:pt x="66" y="193"/>
                  </a:cubicBezTo>
                  <a:cubicBezTo>
                    <a:pt x="65" y="195"/>
                    <a:pt x="65" y="195"/>
                    <a:pt x="65" y="195"/>
                  </a:cubicBezTo>
                  <a:cubicBezTo>
                    <a:pt x="65" y="195"/>
                    <a:pt x="65" y="195"/>
                    <a:pt x="66" y="196"/>
                  </a:cubicBezTo>
                  <a:cubicBezTo>
                    <a:pt x="68" y="201"/>
                    <a:pt x="76" y="219"/>
                    <a:pt x="83" y="256"/>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ïṡļidê"/>
            <p:cNvSpPr/>
            <p:nvPr/>
          </p:nvSpPr>
          <p:spPr bwMode="auto">
            <a:xfrm>
              <a:off x="5648326" y="4022725"/>
              <a:ext cx="49213" cy="998538"/>
            </a:xfrm>
            <a:custGeom>
              <a:avLst/>
              <a:gdLst>
                <a:gd name="T0" fmla="*/ 21 w 22"/>
                <a:gd name="T1" fmla="*/ 450 h 450"/>
                <a:gd name="T2" fmla="*/ 20 w 22"/>
                <a:gd name="T3" fmla="*/ 449 h 450"/>
                <a:gd name="T4" fmla="*/ 15 w 22"/>
                <a:gd name="T5" fmla="*/ 170 h 450"/>
                <a:gd name="T6" fmla="*/ 2 w 22"/>
                <a:gd name="T7" fmla="*/ 1 h 450"/>
                <a:gd name="T8" fmla="*/ 3 w 22"/>
                <a:gd name="T9" fmla="*/ 0 h 450"/>
                <a:gd name="T10" fmla="*/ 4 w 22"/>
                <a:gd name="T11" fmla="*/ 1 h 450"/>
                <a:gd name="T12" fmla="*/ 17 w 22"/>
                <a:gd name="T13" fmla="*/ 169 h 450"/>
                <a:gd name="T14" fmla="*/ 22 w 22"/>
                <a:gd name="T15" fmla="*/ 449 h 450"/>
                <a:gd name="T16" fmla="*/ 21 w 22"/>
                <a:gd name="T17"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450">
                  <a:moveTo>
                    <a:pt x="21" y="450"/>
                  </a:moveTo>
                  <a:cubicBezTo>
                    <a:pt x="20" y="450"/>
                    <a:pt x="20" y="450"/>
                    <a:pt x="20" y="449"/>
                  </a:cubicBezTo>
                  <a:cubicBezTo>
                    <a:pt x="19" y="355"/>
                    <a:pt x="16" y="175"/>
                    <a:pt x="15" y="170"/>
                  </a:cubicBezTo>
                  <a:cubicBezTo>
                    <a:pt x="0" y="135"/>
                    <a:pt x="2" y="6"/>
                    <a:pt x="2" y="1"/>
                  </a:cubicBezTo>
                  <a:cubicBezTo>
                    <a:pt x="2" y="1"/>
                    <a:pt x="3" y="0"/>
                    <a:pt x="3" y="0"/>
                  </a:cubicBezTo>
                  <a:cubicBezTo>
                    <a:pt x="4" y="0"/>
                    <a:pt x="4" y="1"/>
                    <a:pt x="4" y="1"/>
                  </a:cubicBezTo>
                  <a:cubicBezTo>
                    <a:pt x="4" y="2"/>
                    <a:pt x="2" y="134"/>
                    <a:pt x="17" y="169"/>
                  </a:cubicBezTo>
                  <a:cubicBezTo>
                    <a:pt x="19" y="174"/>
                    <a:pt x="21" y="421"/>
                    <a:pt x="22" y="449"/>
                  </a:cubicBezTo>
                  <a:cubicBezTo>
                    <a:pt x="22" y="450"/>
                    <a:pt x="21" y="450"/>
                    <a:pt x="21" y="45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7" name="ïSlïḋè"/>
            <p:cNvSpPr/>
            <p:nvPr/>
          </p:nvSpPr>
          <p:spPr bwMode="auto">
            <a:xfrm>
              <a:off x="5416551" y="3395663"/>
              <a:ext cx="542925" cy="788988"/>
            </a:xfrm>
            <a:custGeom>
              <a:avLst/>
              <a:gdLst>
                <a:gd name="T0" fmla="*/ 244 w 244"/>
                <a:gd name="T1" fmla="*/ 284 h 355"/>
                <a:gd name="T2" fmla="*/ 0 w 244"/>
                <a:gd name="T3" fmla="*/ 304 h 355"/>
                <a:gd name="T4" fmla="*/ 8 w 244"/>
                <a:gd name="T5" fmla="*/ 276 h 355"/>
                <a:gd name="T6" fmla="*/ 9 w 244"/>
                <a:gd name="T7" fmla="*/ 274 h 355"/>
                <a:gd name="T8" fmla="*/ 15 w 244"/>
                <a:gd name="T9" fmla="*/ 210 h 355"/>
                <a:gd name="T10" fmla="*/ 20 w 244"/>
                <a:gd name="T11" fmla="*/ 28 h 355"/>
                <a:gd name="T12" fmla="*/ 185 w 244"/>
                <a:gd name="T13" fmla="*/ 0 h 355"/>
                <a:gd name="T14" fmla="*/ 228 w 244"/>
                <a:gd name="T15" fmla="*/ 262 h 355"/>
                <a:gd name="T16" fmla="*/ 229 w 244"/>
                <a:gd name="T17" fmla="*/ 264 h 355"/>
                <a:gd name="T18" fmla="*/ 244 w 244"/>
                <a:gd name="T19" fmla="*/ 28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355">
                  <a:moveTo>
                    <a:pt x="244" y="284"/>
                  </a:moveTo>
                  <a:cubicBezTo>
                    <a:pt x="244" y="284"/>
                    <a:pt x="152" y="355"/>
                    <a:pt x="0" y="304"/>
                  </a:cubicBezTo>
                  <a:cubicBezTo>
                    <a:pt x="0" y="304"/>
                    <a:pt x="4" y="293"/>
                    <a:pt x="8" y="276"/>
                  </a:cubicBezTo>
                  <a:cubicBezTo>
                    <a:pt x="8" y="275"/>
                    <a:pt x="9" y="275"/>
                    <a:pt x="9" y="274"/>
                  </a:cubicBezTo>
                  <a:cubicBezTo>
                    <a:pt x="12" y="257"/>
                    <a:pt x="15" y="235"/>
                    <a:pt x="15" y="210"/>
                  </a:cubicBezTo>
                  <a:cubicBezTo>
                    <a:pt x="15" y="192"/>
                    <a:pt x="20" y="28"/>
                    <a:pt x="20" y="28"/>
                  </a:cubicBezTo>
                  <a:cubicBezTo>
                    <a:pt x="20" y="28"/>
                    <a:pt x="113" y="28"/>
                    <a:pt x="185" y="0"/>
                  </a:cubicBezTo>
                  <a:cubicBezTo>
                    <a:pt x="185" y="0"/>
                    <a:pt x="202" y="194"/>
                    <a:pt x="228" y="262"/>
                  </a:cubicBezTo>
                  <a:cubicBezTo>
                    <a:pt x="229" y="262"/>
                    <a:pt x="229" y="263"/>
                    <a:pt x="229" y="264"/>
                  </a:cubicBezTo>
                  <a:cubicBezTo>
                    <a:pt x="234" y="275"/>
                    <a:pt x="239" y="282"/>
                    <a:pt x="244" y="284"/>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íŝ1îḍè"/>
            <p:cNvSpPr/>
            <p:nvPr/>
          </p:nvSpPr>
          <p:spPr bwMode="auto">
            <a:xfrm>
              <a:off x="5672138" y="3363913"/>
              <a:ext cx="149225" cy="188913"/>
            </a:xfrm>
            <a:custGeom>
              <a:avLst/>
              <a:gdLst>
                <a:gd name="T0" fmla="*/ 35 w 67"/>
                <a:gd name="T1" fmla="*/ 85 h 85"/>
                <a:gd name="T2" fmla="*/ 17 w 67"/>
                <a:gd name="T3" fmla="*/ 79 h 85"/>
                <a:gd name="T4" fmla="*/ 6 w 67"/>
                <a:gd name="T5" fmla="*/ 59 h 85"/>
                <a:gd name="T6" fmla="*/ 0 w 67"/>
                <a:gd name="T7" fmla="*/ 8 h 85"/>
                <a:gd name="T8" fmla="*/ 1 w 67"/>
                <a:gd name="T9" fmla="*/ 7 h 85"/>
                <a:gd name="T10" fmla="*/ 1 w 67"/>
                <a:gd name="T11" fmla="*/ 6 h 85"/>
                <a:gd name="T12" fmla="*/ 58 w 67"/>
                <a:gd name="T13" fmla="*/ 0 h 85"/>
                <a:gd name="T14" fmla="*/ 59 w 67"/>
                <a:gd name="T15" fmla="*/ 1 h 85"/>
                <a:gd name="T16" fmla="*/ 65 w 67"/>
                <a:gd name="T17" fmla="*/ 52 h 85"/>
                <a:gd name="T18" fmla="*/ 39 w 67"/>
                <a:gd name="T19" fmla="*/ 85 h 85"/>
                <a:gd name="T20" fmla="*/ 35 w 67"/>
                <a:gd name="T21" fmla="*/ 85 h 85"/>
                <a:gd name="T22" fmla="*/ 2 w 67"/>
                <a:gd name="T23" fmla="*/ 8 h 85"/>
                <a:gd name="T24" fmla="*/ 8 w 67"/>
                <a:gd name="T25" fmla="*/ 59 h 85"/>
                <a:gd name="T26" fmla="*/ 19 w 67"/>
                <a:gd name="T27" fmla="*/ 77 h 85"/>
                <a:gd name="T28" fmla="*/ 39 w 67"/>
                <a:gd name="T29" fmla="*/ 83 h 85"/>
                <a:gd name="T30" fmla="*/ 39 w 67"/>
                <a:gd name="T31" fmla="*/ 83 h 85"/>
                <a:gd name="T32" fmla="*/ 63 w 67"/>
                <a:gd name="T33" fmla="*/ 52 h 85"/>
                <a:gd name="T34" fmla="*/ 57 w 67"/>
                <a:gd name="T35" fmla="*/ 2 h 85"/>
                <a:gd name="T36" fmla="*/ 2 w 67"/>
                <a:gd name="T37"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5">
                  <a:moveTo>
                    <a:pt x="35" y="85"/>
                  </a:moveTo>
                  <a:cubicBezTo>
                    <a:pt x="29" y="85"/>
                    <a:pt x="23" y="83"/>
                    <a:pt x="17" y="79"/>
                  </a:cubicBezTo>
                  <a:cubicBezTo>
                    <a:pt x="11" y="74"/>
                    <a:pt x="7" y="67"/>
                    <a:pt x="6" y="59"/>
                  </a:cubicBezTo>
                  <a:cubicBezTo>
                    <a:pt x="0" y="8"/>
                    <a:pt x="0" y="8"/>
                    <a:pt x="0" y="8"/>
                  </a:cubicBezTo>
                  <a:cubicBezTo>
                    <a:pt x="1" y="7"/>
                    <a:pt x="1" y="7"/>
                    <a:pt x="1" y="7"/>
                  </a:cubicBezTo>
                  <a:cubicBezTo>
                    <a:pt x="1" y="6"/>
                    <a:pt x="1" y="6"/>
                    <a:pt x="1" y="6"/>
                  </a:cubicBezTo>
                  <a:cubicBezTo>
                    <a:pt x="58" y="0"/>
                    <a:pt x="58" y="0"/>
                    <a:pt x="58" y="0"/>
                  </a:cubicBezTo>
                  <a:cubicBezTo>
                    <a:pt x="58" y="0"/>
                    <a:pt x="59" y="0"/>
                    <a:pt x="59" y="1"/>
                  </a:cubicBezTo>
                  <a:cubicBezTo>
                    <a:pt x="65" y="52"/>
                    <a:pt x="65" y="52"/>
                    <a:pt x="65" y="52"/>
                  </a:cubicBezTo>
                  <a:cubicBezTo>
                    <a:pt x="67" y="68"/>
                    <a:pt x="55" y="83"/>
                    <a:pt x="39" y="85"/>
                  </a:cubicBezTo>
                  <a:cubicBezTo>
                    <a:pt x="38" y="85"/>
                    <a:pt x="37" y="85"/>
                    <a:pt x="35" y="85"/>
                  </a:cubicBezTo>
                  <a:close/>
                  <a:moveTo>
                    <a:pt x="2" y="8"/>
                  </a:moveTo>
                  <a:cubicBezTo>
                    <a:pt x="8" y="59"/>
                    <a:pt x="8" y="59"/>
                    <a:pt x="8" y="59"/>
                  </a:cubicBezTo>
                  <a:cubicBezTo>
                    <a:pt x="9" y="66"/>
                    <a:pt x="13" y="73"/>
                    <a:pt x="19" y="77"/>
                  </a:cubicBezTo>
                  <a:cubicBezTo>
                    <a:pt x="24" y="82"/>
                    <a:pt x="31" y="84"/>
                    <a:pt x="39" y="83"/>
                  </a:cubicBezTo>
                  <a:cubicBezTo>
                    <a:pt x="39" y="83"/>
                    <a:pt x="39" y="83"/>
                    <a:pt x="39" y="83"/>
                  </a:cubicBezTo>
                  <a:cubicBezTo>
                    <a:pt x="54" y="81"/>
                    <a:pt x="65" y="67"/>
                    <a:pt x="63" y="52"/>
                  </a:cubicBezTo>
                  <a:cubicBezTo>
                    <a:pt x="57" y="2"/>
                    <a:pt x="57" y="2"/>
                    <a:pt x="57" y="2"/>
                  </a:cubicBez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iṧļïḓé"/>
            <p:cNvSpPr/>
            <p:nvPr/>
          </p:nvSpPr>
          <p:spPr bwMode="auto">
            <a:xfrm>
              <a:off x="5781676" y="4346575"/>
              <a:ext cx="30163" cy="34925"/>
            </a:xfrm>
            <a:custGeom>
              <a:avLst/>
              <a:gdLst>
                <a:gd name="T0" fmla="*/ 14 w 14"/>
                <a:gd name="T1" fmla="*/ 3 h 16"/>
                <a:gd name="T2" fmla="*/ 2 w 14"/>
                <a:gd name="T3" fmla="*/ 16 h 16"/>
                <a:gd name="T4" fmla="*/ 2 w 14"/>
                <a:gd name="T5" fmla="*/ 16 h 16"/>
                <a:gd name="T6" fmla="*/ 1 w 14"/>
                <a:gd name="T7" fmla="*/ 16 h 16"/>
                <a:gd name="T8" fmla="*/ 1 w 14"/>
                <a:gd name="T9" fmla="*/ 15 h 16"/>
                <a:gd name="T10" fmla="*/ 14 w 14"/>
                <a:gd name="T11" fmla="*/ 0 h 16"/>
                <a:gd name="T12" fmla="*/ 14 w 14"/>
                <a:gd name="T13" fmla="*/ 3 h 16"/>
              </a:gdLst>
              <a:ahLst/>
              <a:cxnLst>
                <a:cxn ang="0">
                  <a:pos x="T0" y="T1"/>
                </a:cxn>
                <a:cxn ang="0">
                  <a:pos x="T2" y="T3"/>
                </a:cxn>
                <a:cxn ang="0">
                  <a:pos x="T4" y="T5"/>
                </a:cxn>
                <a:cxn ang="0">
                  <a:pos x="T6" y="T7"/>
                </a:cxn>
                <a:cxn ang="0">
                  <a:pos x="T8" y="T9"/>
                </a:cxn>
                <a:cxn ang="0">
                  <a:pos x="T10" y="T11"/>
                </a:cxn>
                <a:cxn ang="0">
                  <a:pos x="T12" y="T13"/>
                </a:cxn>
              </a:cxnLst>
              <a:rect l="0" t="0" r="r" b="b"/>
              <a:pathLst>
                <a:path w="14" h="16">
                  <a:moveTo>
                    <a:pt x="14" y="3"/>
                  </a:moveTo>
                  <a:cubicBezTo>
                    <a:pt x="2" y="16"/>
                    <a:pt x="2" y="16"/>
                    <a:pt x="2" y="16"/>
                  </a:cubicBezTo>
                  <a:cubicBezTo>
                    <a:pt x="2" y="16"/>
                    <a:pt x="2" y="16"/>
                    <a:pt x="2" y="16"/>
                  </a:cubicBezTo>
                  <a:cubicBezTo>
                    <a:pt x="1" y="16"/>
                    <a:pt x="1" y="16"/>
                    <a:pt x="1" y="16"/>
                  </a:cubicBezTo>
                  <a:cubicBezTo>
                    <a:pt x="0" y="16"/>
                    <a:pt x="0" y="15"/>
                    <a:pt x="1" y="15"/>
                  </a:cubicBezTo>
                  <a:cubicBezTo>
                    <a:pt x="14" y="0"/>
                    <a:pt x="14" y="0"/>
                    <a:pt x="14" y="0"/>
                  </a:cubicBezTo>
                  <a:cubicBezTo>
                    <a:pt x="14" y="0"/>
                    <a:pt x="13" y="2"/>
                    <a:pt x="14" y="3"/>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iś1ïḍé"/>
            <p:cNvSpPr/>
            <p:nvPr/>
          </p:nvSpPr>
          <p:spPr bwMode="auto">
            <a:xfrm>
              <a:off x="5434013" y="3978275"/>
              <a:ext cx="492125" cy="106363"/>
            </a:xfrm>
            <a:custGeom>
              <a:avLst/>
              <a:gdLst>
                <a:gd name="T0" fmla="*/ 221 w 221"/>
                <a:gd name="T1" fmla="*/ 2 h 48"/>
                <a:gd name="T2" fmla="*/ 103 w 221"/>
                <a:gd name="T3" fmla="*/ 31 h 48"/>
                <a:gd name="T4" fmla="*/ 0 w 221"/>
                <a:gd name="T5" fmla="*/ 14 h 48"/>
                <a:gd name="T6" fmla="*/ 1 w 221"/>
                <a:gd name="T7" fmla="*/ 12 h 48"/>
                <a:gd name="T8" fmla="*/ 220 w 221"/>
                <a:gd name="T9" fmla="*/ 0 h 48"/>
                <a:gd name="T10" fmla="*/ 221 w 221"/>
                <a:gd name="T11" fmla="*/ 2 h 48"/>
              </a:gdLst>
              <a:ahLst/>
              <a:cxnLst>
                <a:cxn ang="0">
                  <a:pos x="T0" y="T1"/>
                </a:cxn>
                <a:cxn ang="0">
                  <a:pos x="T2" y="T3"/>
                </a:cxn>
                <a:cxn ang="0">
                  <a:pos x="T4" y="T5"/>
                </a:cxn>
                <a:cxn ang="0">
                  <a:pos x="T6" y="T7"/>
                </a:cxn>
                <a:cxn ang="0">
                  <a:pos x="T8" y="T9"/>
                </a:cxn>
                <a:cxn ang="0">
                  <a:pos x="T10" y="T11"/>
                </a:cxn>
              </a:cxnLst>
              <a:rect l="0" t="0" r="r" b="b"/>
              <a:pathLst>
                <a:path w="221" h="48">
                  <a:moveTo>
                    <a:pt x="221" y="2"/>
                  </a:moveTo>
                  <a:cubicBezTo>
                    <a:pt x="181" y="24"/>
                    <a:pt x="140" y="31"/>
                    <a:pt x="103" y="31"/>
                  </a:cubicBezTo>
                  <a:cubicBezTo>
                    <a:pt x="58" y="31"/>
                    <a:pt x="20" y="20"/>
                    <a:pt x="0" y="14"/>
                  </a:cubicBezTo>
                  <a:cubicBezTo>
                    <a:pt x="0" y="13"/>
                    <a:pt x="1" y="13"/>
                    <a:pt x="1" y="12"/>
                  </a:cubicBezTo>
                  <a:cubicBezTo>
                    <a:pt x="36" y="23"/>
                    <a:pt x="133" y="48"/>
                    <a:pt x="220" y="0"/>
                  </a:cubicBezTo>
                  <a:cubicBezTo>
                    <a:pt x="221" y="0"/>
                    <a:pt x="221" y="1"/>
                    <a:pt x="221"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ïṧlíḓè"/>
            <p:cNvSpPr/>
            <p:nvPr/>
          </p:nvSpPr>
          <p:spPr bwMode="auto">
            <a:xfrm>
              <a:off x="5519738" y="3435350"/>
              <a:ext cx="36513" cy="144463"/>
            </a:xfrm>
            <a:custGeom>
              <a:avLst/>
              <a:gdLst>
                <a:gd name="T0" fmla="*/ 16 w 17"/>
                <a:gd name="T1" fmla="*/ 65 h 65"/>
                <a:gd name="T2" fmla="*/ 16 w 17"/>
                <a:gd name="T3" fmla="*/ 65 h 65"/>
                <a:gd name="T4" fmla="*/ 1 w 17"/>
                <a:gd name="T5" fmla="*/ 39 h 65"/>
                <a:gd name="T6" fmla="*/ 0 w 17"/>
                <a:gd name="T7" fmla="*/ 1 h 65"/>
                <a:gd name="T8" fmla="*/ 0 w 17"/>
                <a:gd name="T9" fmla="*/ 0 h 65"/>
                <a:gd name="T10" fmla="*/ 2 w 17"/>
                <a:gd name="T11" fmla="*/ 1 h 65"/>
                <a:gd name="T12" fmla="*/ 3 w 17"/>
                <a:gd name="T13" fmla="*/ 39 h 65"/>
                <a:gd name="T14" fmla="*/ 15 w 17"/>
                <a:gd name="T15" fmla="*/ 63 h 65"/>
                <a:gd name="T16" fmla="*/ 15 w 17"/>
                <a:gd name="T17" fmla="*/ 48 h 65"/>
                <a:gd name="T18" fmla="*/ 13 w 17"/>
                <a:gd name="T19" fmla="*/ 5 h 65"/>
                <a:gd name="T20" fmla="*/ 14 w 17"/>
                <a:gd name="T21" fmla="*/ 4 h 65"/>
                <a:gd name="T22" fmla="*/ 15 w 17"/>
                <a:gd name="T23" fmla="*/ 5 h 65"/>
                <a:gd name="T24" fmla="*/ 17 w 17"/>
                <a:gd name="T25" fmla="*/ 64 h 65"/>
                <a:gd name="T26" fmla="*/ 17 w 17"/>
                <a:gd name="T27" fmla="*/ 65 h 65"/>
                <a:gd name="T28" fmla="*/ 16 w 17"/>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65">
                  <a:moveTo>
                    <a:pt x="16" y="65"/>
                  </a:moveTo>
                  <a:cubicBezTo>
                    <a:pt x="16" y="65"/>
                    <a:pt x="16" y="65"/>
                    <a:pt x="16" y="65"/>
                  </a:cubicBezTo>
                  <a:cubicBezTo>
                    <a:pt x="5" y="60"/>
                    <a:pt x="2" y="49"/>
                    <a:pt x="1" y="39"/>
                  </a:cubicBezTo>
                  <a:cubicBezTo>
                    <a:pt x="0" y="1"/>
                    <a:pt x="0" y="1"/>
                    <a:pt x="0" y="1"/>
                  </a:cubicBezTo>
                  <a:cubicBezTo>
                    <a:pt x="0" y="1"/>
                    <a:pt x="0" y="0"/>
                    <a:pt x="0" y="0"/>
                  </a:cubicBezTo>
                  <a:cubicBezTo>
                    <a:pt x="1" y="0"/>
                    <a:pt x="2" y="1"/>
                    <a:pt x="2" y="1"/>
                  </a:cubicBezTo>
                  <a:cubicBezTo>
                    <a:pt x="3" y="39"/>
                    <a:pt x="3" y="39"/>
                    <a:pt x="3" y="39"/>
                  </a:cubicBezTo>
                  <a:cubicBezTo>
                    <a:pt x="4" y="48"/>
                    <a:pt x="6" y="58"/>
                    <a:pt x="15" y="63"/>
                  </a:cubicBezTo>
                  <a:cubicBezTo>
                    <a:pt x="15" y="48"/>
                    <a:pt x="15" y="48"/>
                    <a:pt x="15" y="48"/>
                  </a:cubicBezTo>
                  <a:cubicBezTo>
                    <a:pt x="13" y="5"/>
                    <a:pt x="13" y="5"/>
                    <a:pt x="13" y="5"/>
                  </a:cubicBezTo>
                  <a:cubicBezTo>
                    <a:pt x="13" y="4"/>
                    <a:pt x="14" y="4"/>
                    <a:pt x="14" y="4"/>
                  </a:cubicBezTo>
                  <a:cubicBezTo>
                    <a:pt x="15" y="4"/>
                    <a:pt x="15" y="4"/>
                    <a:pt x="15" y="5"/>
                  </a:cubicBezTo>
                  <a:cubicBezTo>
                    <a:pt x="17" y="64"/>
                    <a:pt x="17" y="64"/>
                    <a:pt x="17" y="64"/>
                  </a:cubicBezTo>
                  <a:cubicBezTo>
                    <a:pt x="17" y="65"/>
                    <a:pt x="17" y="65"/>
                    <a:pt x="17" y="65"/>
                  </a:cubicBezTo>
                  <a:lnTo>
                    <a:pt x="1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ïṧḷïḓé"/>
            <p:cNvSpPr/>
            <p:nvPr/>
          </p:nvSpPr>
          <p:spPr bwMode="auto">
            <a:xfrm>
              <a:off x="5549901" y="3475038"/>
              <a:ext cx="9525" cy="131763"/>
            </a:xfrm>
            <a:custGeom>
              <a:avLst/>
              <a:gdLst>
                <a:gd name="T0" fmla="*/ 3 w 4"/>
                <a:gd name="T1" fmla="*/ 59 h 59"/>
                <a:gd name="T2" fmla="*/ 2 w 4"/>
                <a:gd name="T3" fmla="*/ 58 h 59"/>
                <a:gd name="T4" fmla="*/ 0 w 4"/>
                <a:gd name="T5" fmla="*/ 1 h 59"/>
                <a:gd name="T6" fmla="*/ 1 w 4"/>
                <a:gd name="T7" fmla="*/ 0 h 59"/>
                <a:gd name="T8" fmla="*/ 2 w 4"/>
                <a:gd name="T9" fmla="*/ 1 h 59"/>
                <a:gd name="T10" fmla="*/ 4 w 4"/>
                <a:gd name="T11" fmla="*/ 58 h 59"/>
                <a:gd name="T12" fmla="*/ 3 w 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 h="59">
                  <a:moveTo>
                    <a:pt x="3" y="59"/>
                  </a:moveTo>
                  <a:cubicBezTo>
                    <a:pt x="3" y="59"/>
                    <a:pt x="2" y="58"/>
                    <a:pt x="2" y="58"/>
                  </a:cubicBezTo>
                  <a:cubicBezTo>
                    <a:pt x="0" y="1"/>
                    <a:pt x="0" y="1"/>
                    <a:pt x="0" y="1"/>
                  </a:cubicBezTo>
                  <a:cubicBezTo>
                    <a:pt x="0" y="1"/>
                    <a:pt x="0" y="0"/>
                    <a:pt x="1" y="0"/>
                  </a:cubicBezTo>
                  <a:cubicBezTo>
                    <a:pt x="1" y="0"/>
                    <a:pt x="2" y="1"/>
                    <a:pt x="2" y="1"/>
                  </a:cubicBezTo>
                  <a:cubicBezTo>
                    <a:pt x="4" y="58"/>
                    <a:pt x="4" y="58"/>
                    <a:pt x="4" y="58"/>
                  </a:cubicBezTo>
                  <a:cubicBezTo>
                    <a:pt x="4" y="58"/>
                    <a:pt x="4" y="59"/>
                    <a:pt x="3" y="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íşľíḍê"/>
            <p:cNvSpPr/>
            <p:nvPr/>
          </p:nvSpPr>
          <p:spPr bwMode="auto">
            <a:xfrm>
              <a:off x="7959726" y="2605088"/>
              <a:ext cx="387350" cy="936625"/>
            </a:xfrm>
            <a:custGeom>
              <a:avLst/>
              <a:gdLst>
                <a:gd name="T0" fmla="*/ 169 w 174"/>
                <a:gd name="T1" fmla="*/ 167 h 422"/>
                <a:gd name="T2" fmla="*/ 146 w 174"/>
                <a:gd name="T3" fmla="*/ 251 h 422"/>
                <a:gd name="T4" fmla="*/ 135 w 174"/>
                <a:gd name="T5" fmla="*/ 331 h 422"/>
                <a:gd name="T6" fmla="*/ 146 w 174"/>
                <a:gd name="T7" fmla="*/ 419 h 422"/>
                <a:gd name="T8" fmla="*/ 0 w 174"/>
                <a:gd name="T9" fmla="*/ 422 h 422"/>
                <a:gd name="T10" fmla="*/ 18 w 174"/>
                <a:gd name="T11" fmla="*/ 278 h 422"/>
                <a:gd name="T12" fmla="*/ 18 w 174"/>
                <a:gd name="T13" fmla="*/ 161 h 422"/>
                <a:gd name="T14" fmla="*/ 69 w 174"/>
                <a:gd name="T15" fmla="*/ 84 h 422"/>
                <a:gd name="T16" fmla="*/ 169 w 174"/>
                <a:gd name="T17" fmla="*/ 16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422">
                  <a:moveTo>
                    <a:pt x="169" y="167"/>
                  </a:moveTo>
                  <a:cubicBezTo>
                    <a:pt x="168" y="187"/>
                    <a:pt x="156" y="223"/>
                    <a:pt x="146" y="251"/>
                  </a:cubicBezTo>
                  <a:cubicBezTo>
                    <a:pt x="137" y="276"/>
                    <a:pt x="133" y="304"/>
                    <a:pt x="135" y="331"/>
                  </a:cubicBezTo>
                  <a:cubicBezTo>
                    <a:pt x="146" y="419"/>
                    <a:pt x="146" y="419"/>
                    <a:pt x="146" y="419"/>
                  </a:cubicBezTo>
                  <a:cubicBezTo>
                    <a:pt x="0" y="422"/>
                    <a:pt x="0" y="422"/>
                    <a:pt x="0" y="422"/>
                  </a:cubicBezTo>
                  <a:cubicBezTo>
                    <a:pt x="0" y="422"/>
                    <a:pt x="15" y="349"/>
                    <a:pt x="18" y="278"/>
                  </a:cubicBezTo>
                  <a:cubicBezTo>
                    <a:pt x="21" y="226"/>
                    <a:pt x="10" y="198"/>
                    <a:pt x="18" y="161"/>
                  </a:cubicBezTo>
                  <a:cubicBezTo>
                    <a:pt x="22" y="142"/>
                    <a:pt x="44" y="114"/>
                    <a:pt x="69" y="84"/>
                  </a:cubicBezTo>
                  <a:cubicBezTo>
                    <a:pt x="90" y="58"/>
                    <a:pt x="174" y="0"/>
                    <a:pt x="169" y="167"/>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iṡḷîḓè"/>
            <p:cNvSpPr/>
            <p:nvPr/>
          </p:nvSpPr>
          <p:spPr bwMode="auto">
            <a:xfrm>
              <a:off x="8112126" y="2476500"/>
              <a:ext cx="147638" cy="257175"/>
            </a:xfrm>
            <a:custGeom>
              <a:avLst/>
              <a:gdLst>
                <a:gd name="T0" fmla="*/ 15 w 67"/>
                <a:gd name="T1" fmla="*/ 116 h 116"/>
                <a:gd name="T2" fmla="*/ 24 w 67"/>
                <a:gd name="T3" fmla="*/ 114 h 116"/>
                <a:gd name="T4" fmla="*/ 64 w 67"/>
                <a:gd name="T5" fmla="*/ 104 h 116"/>
                <a:gd name="T6" fmla="*/ 67 w 67"/>
                <a:gd name="T7" fmla="*/ 103 h 116"/>
                <a:gd name="T8" fmla="*/ 52 w 67"/>
                <a:gd name="T9" fmla="*/ 0 h 116"/>
                <a:gd name="T10" fmla="*/ 0 w 67"/>
                <a:gd name="T11" fmla="*/ 57 h 116"/>
                <a:gd name="T12" fmla="*/ 15 w 67"/>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67" h="116">
                  <a:moveTo>
                    <a:pt x="15" y="116"/>
                  </a:moveTo>
                  <a:cubicBezTo>
                    <a:pt x="18" y="116"/>
                    <a:pt x="21" y="115"/>
                    <a:pt x="24" y="114"/>
                  </a:cubicBezTo>
                  <a:cubicBezTo>
                    <a:pt x="38" y="111"/>
                    <a:pt x="51" y="107"/>
                    <a:pt x="64" y="104"/>
                  </a:cubicBezTo>
                  <a:cubicBezTo>
                    <a:pt x="65" y="103"/>
                    <a:pt x="66" y="103"/>
                    <a:pt x="67" y="103"/>
                  </a:cubicBezTo>
                  <a:cubicBezTo>
                    <a:pt x="56" y="72"/>
                    <a:pt x="49" y="22"/>
                    <a:pt x="52" y="0"/>
                  </a:cubicBezTo>
                  <a:cubicBezTo>
                    <a:pt x="52" y="0"/>
                    <a:pt x="5" y="19"/>
                    <a:pt x="0" y="57"/>
                  </a:cubicBezTo>
                  <a:cubicBezTo>
                    <a:pt x="0" y="57"/>
                    <a:pt x="20" y="93"/>
                    <a:pt x="15" y="116"/>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isļïďê"/>
            <p:cNvSpPr/>
            <p:nvPr/>
          </p:nvSpPr>
          <p:spPr bwMode="auto">
            <a:xfrm>
              <a:off x="8134351" y="2560638"/>
              <a:ext cx="79375" cy="112713"/>
            </a:xfrm>
            <a:custGeom>
              <a:avLst/>
              <a:gdLst>
                <a:gd name="T0" fmla="*/ 24 w 36"/>
                <a:gd name="T1" fmla="*/ 4 h 51"/>
                <a:gd name="T2" fmla="*/ 0 w 36"/>
                <a:gd name="T3" fmla="*/ 40 h 51"/>
                <a:gd name="T4" fmla="*/ 3 w 36"/>
                <a:gd name="T5" fmla="*/ 51 h 51"/>
                <a:gd name="T6" fmla="*/ 24 w 36"/>
                <a:gd name="T7" fmla="*/ 4 h 51"/>
              </a:gdLst>
              <a:ahLst/>
              <a:cxnLst>
                <a:cxn ang="0">
                  <a:pos x="T0" y="T1"/>
                </a:cxn>
                <a:cxn ang="0">
                  <a:pos x="T2" y="T3"/>
                </a:cxn>
                <a:cxn ang="0">
                  <a:pos x="T4" y="T5"/>
                </a:cxn>
                <a:cxn ang="0">
                  <a:pos x="T6" y="T7"/>
                </a:cxn>
              </a:cxnLst>
              <a:rect l="0" t="0" r="r" b="b"/>
              <a:pathLst>
                <a:path w="36" h="51">
                  <a:moveTo>
                    <a:pt x="24" y="4"/>
                  </a:moveTo>
                  <a:cubicBezTo>
                    <a:pt x="16" y="0"/>
                    <a:pt x="0" y="40"/>
                    <a:pt x="0" y="40"/>
                  </a:cubicBezTo>
                  <a:cubicBezTo>
                    <a:pt x="3" y="51"/>
                    <a:pt x="3" y="51"/>
                    <a:pt x="3" y="51"/>
                  </a:cubicBezTo>
                  <a:cubicBezTo>
                    <a:pt x="3" y="51"/>
                    <a:pt x="36" y="11"/>
                    <a:pt x="24" y="4"/>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6" name="îSḷîdè"/>
            <p:cNvSpPr/>
            <p:nvPr/>
          </p:nvSpPr>
          <p:spPr bwMode="auto">
            <a:xfrm>
              <a:off x="8035926" y="2238375"/>
              <a:ext cx="288925" cy="260350"/>
            </a:xfrm>
            <a:custGeom>
              <a:avLst/>
              <a:gdLst>
                <a:gd name="T0" fmla="*/ 115 w 130"/>
                <a:gd name="T1" fmla="*/ 70 h 117"/>
                <a:gd name="T2" fmla="*/ 117 w 130"/>
                <a:gd name="T3" fmla="*/ 94 h 117"/>
                <a:gd name="T4" fmla="*/ 44 w 130"/>
                <a:gd name="T5" fmla="*/ 107 h 117"/>
                <a:gd name="T6" fmla="*/ 6 w 130"/>
                <a:gd name="T7" fmla="*/ 67 h 117"/>
                <a:gd name="T8" fmla="*/ 10 w 130"/>
                <a:gd name="T9" fmla="*/ 32 h 117"/>
                <a:gd name="T10" fmla="*/ 87 w 130"/>
                <a:gd name="T11" fmla="*/ 11 h 117"/>
                <a:gd name="T12" fmla="*/ 115 w 130"/>
                <a:gd name="T13" fmla="*/ 70 h 117"/>
              </a:gdLst>
              <a:ahLst/>
              <a:cxnLst>
                <a:cxn ang="0">
                  <a:pos x="T0" y="T1"/>
                </a:cxn>
                <a:cxn ang="0">
                  <a:pos x="T2" y="T3"/>
                </a:cxn>
                <a:cxn ang="0">
                  <a:pos x="T4" y="T5"/>
                </a:cxn>
                <a:cxn ang="0">
                  <a:pos x="T6" y="T7"/>
                </a:cxn>
                <a:cxn ang="0">
                  <a:pos x="T8" y="T9"/>
                </a:cxn>
                <a:cxn ang="0">
                  <a:pos x="T10" y="T11"/>
                </a:cxn>
                <a:cxn ang="0">
                  <a:pos x="T12" y="T13"/>
                </a:cxn>
              </a:cxnLst>
              <a:rect l="0" t="0" r="r" b="b"/>
              <a:pathLst>
                <a:path w="130" h="117">
                  <a:moveTo>
                    <a:pt x="115" y="70"/>
                  </a:moveTo>
                  <a:cubicBezTo>
                    <a:pt x="111" y="80"/>
                    <a:pt x="124" y="88"/>
                    <a:pt x="117" y="94"/>
                  </a:cubicBezTo>
                  <a:cubicBezTo>
                    <a:pt x="98" y="111"/>
                    <a:pt x="70" y="117"/>
                    <a:pt x="44" y="107"/>
                  </a:cubicBezTo>
                  <a:cubicBezTo>
                    <a:pt x="26" y="99"/>
                    <a:pt x="12" y="85"/>
                    <a:pt x="6" y="67"/>
                  </a:cubicBezTo>
                  <a:cubicBezTo>
                    <a:pt x="0" y="52"/>
                    <a:pt x="3" y="49"/>
                    <a:pt x="10" y="32"/>
                  </a:cubicBezTo>
                  <a:cubicBezTo>
                    <a:pt x="19" y="11"/>
                    <a:pt x="59" y="0"/>
                    <a:pt x="87" y="11"/>
                  </a:cubicBezTo>
                  <a:cubicBezTo>
                    <a:pt x="122" y="25"/>
                    <a:pt x="130" y="35"/>
                    <a:pt x="115" y="70"/>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işḻîḓé"/>
            <p:cNvSpPr/>
            <p:nvPr/>
          </p:nvSpPr>
          <p:spPr bwMode="auto">
            <a:xfrm>
              <a:off x="8037513" y="2306638"/>
              <a:ext cx="220663" cy="400050"/>
            </a:xfrm>
            <a:custGeom>
              <a:avLst/>
              <a:gdLst>
                <a:gd name="T0" fmla="*/ 99 w 99"/>
                <a:gd name="T1" fmla="*/ 75 h 180"/>
                <a:gd name="T2" fmla="*/ 22 w 99"/>
                <a:gd name="T3" fmla="*/ 149 h 180"/>
                <a:gd name="T4" fmla="*/ 9 w 99"/>
                <a:gd name="T5" fmla="*/ 127 h 180"/>
                <a:gd name="T6" fmla="*/ 8 w 99"/>
                <a:gd name="T7" fmla="*/ 121 h 180"/>
                <a:gd name="T8" fmla="*/ 4 w 99"/>
                <a:gd name="T9" fmla="*/ 27 h 180"/>
                <a:gd name="T10" fmla="*/ 99 w 99"/>
                <a:gd name="T11" fmla="*/ 75 h 180"/>
              </a:gdLst>
              <a:ahLst/>
              <a:cxnLst>
                <a:cxn ang="0">
                  <a:pos x="T0" y="T1"/>
                </a:cxn>
                <a:cxn ang="0">
                  <a:pos x="T2" y="T3"/>
                </a:cxn>
                <a:cxn ang="0">
                  <a:pos x="T4" y="T5"/>
                </a:cxn>
                <a:cxn ang="0">
                  <a:pos x="T6" y="T7"/>
                </a:cxn>
                <a:cxn ang="0">
                  <a:pos x="T8" y="T9"/>
                </a:cxn>
                <a:cxn ang="0">
                  <a:pos x="T10" y="T11"/>
                </a:cxn>
              </a:cxnLst>
              <a:rect l="0" t="0" r="r" b="b"/>
              <a:pathLst>
                <a:path w="99" h="180">
                  <a:moveTo>
                    <a:pt x="99" y="75"/>
                  </a:moveTo>
                  <a:cubicBezTo>
                    <a:pt x="99" y="75"/>
                    <a:pt x="61" y="180"/>
                    <a:pt x="22" y="149"/>
                  </a:cubicBezTo>
                  <a:cubicBezTo>
                    <a:pt x="16" y="144"/>
                    <a:pt x="12" y="136"/>
                    <a:pt x="9" y="127"/>
                  </a:cubicBezTo>
                  <a:cubicBezTo>
                    <a:pt x="9" y="125"/>
                    <a:pt x="8" y="123"/>
                    <a:pt x="8" y="121"/>
                  </a:cubicBezTo>
                  <a:cubicBezTo>
                    <a:pt x="0" y="86"/>
                    <a:pt x="4" y="27"/>
                    <a:pt x="4" y="27"/>
                  </a:cubicBezTo>
                  <a:cubicBezTo>
                    <a:pt x="25" y="0"/>
                    <a:pt x="99" y="75"/>
                    <a:pt x="99" y="75"/>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8" name="îs1ïḍê"/>
            <p:cNvSpPr/>
            <p:nvPr/>
          </p:nvSpPr>
          <p:spPr bwMode="auto">
            <a:xfrm>
              <a:off x="8026401" y="2228850"/>
              <a:ext cx="325438" cy="269875"/>
            </a:xfrm>
            <a:custGeom>
              <a:avLst/>
              <a:gdLst>
                <a:gd name="T0" fmla="*/ 132 w 146"/>
                <a:gd name="T1" fmla="*/ 89 h 121"/>
                <a:gd name="T2" fmla="*/ 125 w 146"/>
                <a:gd name="T3" fmla="*/ 115 h 121"/>
                <a:gd name="T4" fmla="*/ 82 w 146"/>
                <a:gd name="T5" fmla="*/ 120 h 121"/>
                <a:gd name="T6" fmla="*/ 70 w 146"/>
                <a:gd name="T7" fmla="*/ 112 h 121"/>
                <a:gd name="T8" fmla="*/ 31 w 146"/>
                <a:gd name="T9" fmla="*/ 70 h 121"/>
                <a:gd name="T10" fmla="*/ 13 w 146"/>
                <a:gd name="T11" fmla="*/ 44 h 121"/>
                <a:gd name="T12" fmla="*/ 8 w 146"/>
                <a:gd name="T13" fmla="*/ 76 h 121"/>
                <a:gd name="T14" fmla="*/ 20 w 146"/>
                <a:gd name="T15" fmla="*/ 26 h 121"/>
                <a:gd name="T16" fmla="*/ 107 w 146"/>
                <a:gd name="T17" fmla="*/ 15 h 121"/>
                <a:gd name="T18" fmla="*/ 132 w 146"/>
                <a:gd name="T19" fmla="*/ 8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21">
                  <a:moveTo>
                    <a:pt x="132" y="89"/>
                  </a:moveTo>
                  <a:cubicBezTo>
                    <a:pt x="126" y="100"/>
                    <a:pt x="133" y="108"/>
                    <a:pt x="125" y="115"/>
                  </a:cubicBezTo>
                  <a:cubicBezTo>
                    <a:pt x="82" y="120"/>
                    <a:pt x="82" y="120"/>
                    <a:pt x="82" y="120"/>
                  </a:cubicBezTo>
                  <a:cubicBezTo>
                    <a:pt x="76" y="121"/>
                    <a:pt x="71" y="117"/>
                    <a:pt x="70" y="112"/>
                  </a:cubicBezTo>
                  <a:cubicBezTo>
                    <a:pt x="68" y="101"/>
                    <a:pt x="60" y="84"/>
                    <a:pt x="31" y="70"/>
                  </a:cubicBezTo>
                  <a:cubicBezTo>
                    <a:pt x="17" y="63"/>
                    <a:pt x="13" y="44"/>
                    <a:pt x="13" y="44"/>
                  </a:cubicBezTo>
                  <a:cubicBezTo>
                    <a:pt x="8" y="76"/>
                    <a:pt x="8" y="76"/>
                    <a:pt x="8" y="76"/>
                  </a:cubicBezTo>
                  <a:cubicBezTo>
                    <a:pt x="0" y="56"/>
                    <a:pt x="7" y="39"/>
                    <a:pt x="20" y="26"/>
                  </a:cubicBezTo>
                  <a:cubicBezTo>
                    <a:pt x="34" y="11"/>
                    <a:pt x="71" y="0"/>
                    <a:pt x="107" y="15"/>
                  </a:cubicBezTo>
                  <a:cubicBezTo>
                    <a:pt x="136" y="27"/>
                    <a:pt x="146" y="61"/>
                    <a:pt x="132" y="89"/>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9" name="íšḻiḓê"/>
            <p:cNvSpPr/>
            <p:nvPr/>
          </p:nvSpPr>
          <p:spPr bwMode="auto">
            <a:xfrm>
              <a:off x="6905626" y="2754313"/>
              <a:ext cx="415925" cy="590550"/>
            </a:xfrm>
            <a:custGeom>
              <a:avLst/>
              <a:gdLst>
                <a:gd name="T0" fmla="*/ 187 w 187"/>
                <a:gd name="T1" fmla="*/ 109 h 266"/>
                <a:gd name="T2" fmla="*/ 81 w 187"/>
                <a:gd name="T3" fmla="*/ 243 h 266"/>
                <a:gd name="T4" fmla="*/ 61 w 187"/>
                <a:gd name="T5" fmla="*/ 225 h 266"/>
                <a:gd name="T6" fmla="*/ 61 w 187"/>
                <a:gd name="T7" fmla="*/ 225 h 266"/>
                <a:gd name="T8" fmla="*/ 61 w 187"/>
                <a:gd name="T9" fmla="*/ 225 h 266"/>
                <a:gd name="T10" fmla="*/ 36 w 187"/>
                <a:gd name="T11" fmla="*/ 172 h 266"/>
                <a:gd name="T12" fmla="*/ 27 w 187"/>
                <a:gd name="T13" fmla="*/ 156 h 266"/>
                <a:gd name="T14" fmla="*/ 9 w 187"/>
                <a:gd name="T15" fmla="*/ 32 h 266"/>
                <a:gd name="T16" fmla="*/ 48 w 187"/>
                <a:gd name="T17" fmla="*/ 10 h 266"/>
                <a:gd name="T18" fmla="*/ 58 w 187"/>
                <a:gd name="T19" fmla="*/ 3 h 266"/>
                <a:gd name="T20" fmla="*/ 96 w 187"/>
                <a:gd name="T21" fmla="*/ 142 h 266"/>
                <a:gd name="T22" fmla="*/ 97 w 187"/>
                <a:gd name="T23" fmla="*/ 144 h 266"/>
                <a:gd name="T24" fmla="*/ 97 w 187"/>
                <a:gd name="T25" fmla="*/ 146 h 266"/>
                <a:gd name="T26" fmla="*/ 97 w 187"/>
                <a:gd name="T27" fmla="*/ 147 h 266"/>
                <a:gd name="T28" fmla="*/ 97 w 187"/>
                <a:gd name="T29" fmla="*/ 147 h 266"/>
                <a:gd name="T30" fmla="*/ 98 w 187"/>
                <a:gd name="T31" fmla="*/ 147 h 266"/>
                <a:gd name="T32" fmla="*/ 100 w 187"/>
                <a:gd name="T33" fmla="*/ 143 h 266"/>
                <a:gd name="T34" fmla="*/ 101 w 187"/>
                <a:gd name="T35" fmla="*/ 140 h 266"/>
                <a:gd name="T36" fmla="*/ 135 w 187"/>
                <a:gd name="T37" fmla="*/ 76 h 266"/>
                <a:gd name="T38" fmla="*/ 135 w 187"/>
                <a:gd name="T39" fmla="*/ 76 h 266"/>
                <a:gd name="T40" fmla="*/ 144 w 187"/>
                <a:gd name="T41" fmla="*/ 84 h 266"/>
                <a:gd name="T42" fmla="*/ 164 w 187"/>
                <a:gd name="T43" fmla="*/ 99 h 266"/>
                <a:gd name="T44" fmla="*/ 174 w 187"/>
                <a:gd name="T45" fmla="*/ 104 h 266"/>
                <a:gd name="T46" fmla="*/ 187 w 187"/>
                <a:gd name="T47" fmla="*/ 10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66">
                  <a:moveTo>
                    <a:pt x="187" y="109"/>
                  </a:moveTo>
                  <a:cubicBezTo>
                    <a:pt x="187" y="109"/>
                    <a:pt x="121" y="266"/>
                    <a:pt x="81" y="243"/>
                  </a:cubicBezTo>
                  <a:cubicBezTo>
                    <a:pt x="74" y="239"/>
                    <a:pt x="66" y="235"/>
                    <a:pt x="61" y="225"/>
                  </a:cubicBezTo>
                  <a:cubicBezTo>
                    <a:pt x="61" y="225"/>
                    <a:pt x="61" y="225"/>
                    <a:pt x="61" y="225"/>
                  </a:cubicBezTo>
                  <a:cubicBezTo>
                    <a:pt x="61" y="225"/>
                    <a:pt x="61" y="225"/>
                    <a:pt x="61" y="225"/>
                  </a:cubicBezTo>
                  <a:cubicBezTo>
                    <a:pt x="56" y="219"/>
                    <a:pt x="38" y="174"/>
                    <a:pt x="36" y="172"/>
                  </a:cubicBezTo>
                  <a:cubicBezTo>
                    <a:pt x="33" y="166"/>
                    <a:pt x="30" y="162"/>
                    <a:pt x="27" y="156"/>
                  </a:cubicBezTo>
                  <a:cubicBezTo>
                    <a:pt x="0" y="100"/>
                    <a:pt x="9" y="32"/>
                    <a:pt x="9" y="32"/>
                  </a:cubicBezTo>
                  <a:cubicBezTo>
                    <a:pt x="48" y="10"/>
                    <a:pt x="48" y="10"/>
                    <a:pt x="48" y="10"/>
                  </a:cubicBezTo>
                  <a:cubicBezTo>
                    <a:pt x="48" y="10"/>
                    <a:pt x="56" y="0"/>
                    <a:pt x="58" y="3"/>
                  </a:cubicBezTo>
                  <a:cubicBezTo>
                    <a:pt x="77" y="28"/>
                    <a:pt x="96" y="142"/>
                    <a:pt x="96" y="142"/>
                  </a:cubicBezTo>
                  <a:cubicBezTo>
                    <a:pt x="97" y="144"/>
                    <a:pt x="97" y="144"/>
                    <a:pt x="97" y="144"/>
                  </a:cubicBezTo>
                  <a:cubicBezTo>
                    <a:pt x="97" y="146"/>
                    <a:pt x="97" y="146"/>
                    <a:pt x="97" y="146"/>
                  </a:cubicBezTo>
                  <a:cubicBezTo>
                    <a:pt x="97" y="147"/>
                    <a:pt x="97" y="147"/>
                    <a:pt x="97" y="147"/>
                  </a:cubicBezTo>
                  <a:cubicBezTo>
                    <a:pt x="97" y="147"/>
                    <a:pt x="97" y="147"/>
                    <a:pt x="97" y="147"/>
                  </a:cubicBezTo>
                  <a:cubicBezTo>
                    <a:pt x="98" y="147"/>
                    <a:pt x="98" y="147"/>
                    <a:pt x="98" y="147"/>
                  </a:cubicBezTo>
                  <a:cubicBezTo>
                    <a:pt x="100" y="143"/>
                    <a:pt x="100" y="143"/>
                    <a:pt x="100" y="143"/>
                  </a:cubicBezTo>
                  <a:cubicBezTo>
                    <a:pt x="101" y="140"/>
                    <a:pt x="101" y="140"/>
                    <a:pt x="101" y="140"/>
                  </a:cubicBezTo>
                  <a:cubicBezTo>
                    <a:pt x="135" y="76"/>
                    <a:pt x="135" y="76"/>
                    <a:pt x="135" y="76"/>
                  </a:cubicBezTo>
                  <a:cubicBezTo>
                    <a:pt x="135" y="76"/>
                    <a:pt x="135" y="76"/>
                    <a:pt x="135" y="76"/>
                  </a:cubicBezTo>
                  <a:cubicBezTo>
                    <a:pt x="135" y="76"/>
                    <a:pt x="139" y="80"/>
                    <a:pt x="144" y="84"/>
                  </a:cubicBezTo>
                  <a:cubicBezTo>
                    <a:pt x="149" y="89"/>
                    <a:pt x="157" y="95"/>
                    <a:pt x="164" y="99"/>
                  </a:cubicBezTo>
                  <a:cubicBezTo>
                    <a:pt x="168" y="101"/>
                    <a:pt x="171" y="103"/>
                    <a:pt x="174" y="104"/>
                  </a:cubicBezTo>
                  <a:cubicBezTo>
                    <a:pt x="182" y="108"/>
                    <a:pt x="187" y="109"/>
                    <a:pt x="187" y="109"/>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ïś1ïḍé"/>
            <p:cNvSpPr/>
            <p:nvPr/>
          </p:nvSpPr>
          <p:spPr bwMode="auto">
            <a:xfrm>
              <a:off x="6659563" y="3452813"/>
              <a:ext cx="217488" cy="60325"/>
            </a:xfrm>
            <a:custGeom>
              <a:avLst/>
              <a:gdLst>
                <a:gd name="T0" fmla="*/ 136 w 137"/>
                <a:gd name="T1" fmla="*/ 38 h 38"/>
                <a:gd name="T2" fmla="*/ 0 w 137"/>
                <a:gd name="T3" fmla="*/ 31 h 38"/>
                <a:gd name="T4" fmla="*/ 0 w 137"/>
                <a:gd name="T5" fmla="*/ 0 h 38"/>
                <a:gd name="T6" fmla="*/ 137 w 137"/>
                <a:gd name="T7" fmla="*/ 6 h 38"/>
                <a:gd name="T8" fmla="*/ 136 w 137"/>
                <a:gd name="T9" fmla="*/ 38 h 38"/>
              </a:gdLst>
              <a:ahLst/>
              <a:cxnLst>
                <a:cxn ang="0">
                  <a:pos x="T0" y="T1"/>
                </a:cxn>
                <a:cxn ang="0">
                  <a:pos x="T2" y="T3"/>
                </a:cxn>
                <a:cxn ang="0">
                  <a:pos x="T4" y="T5"/>
                </a:cxn>
                <a:cxn ang="0">
                  <a:pos x="T6" y="T7"/>
                </a:cxn>
                <a:cxn ang="0">
                  <a:pos x="T8" y="T9"/>
                </a:cxn>
              </a:cxnLst>
              <a:rect l="0" t="0" r="r" b="b"/>
              <a:pathLst>
                <a:path w="137" h="38">
                  <a:moveTo>
                    <a:pt x="136" y="38"/>
                  </a:moveTo>
                  <a:lnTo>
                    <a:pt x="0" y="31"/>
                  </a:lnTo>
                  <a:lnTo>
                    <a:pt x="0" y="0"/>
                  </a:lnTo>
                  <a:lnTo>
                    <a:pt x="137" y="6"/>
                  </a:lnTo>
                  <a:lnTo>
                    <a:pt x="136" y="38"/>
                  </a:lnTo>
                  <a:close/>
                </a:path>
              </a:pathLst>
            </a:custGeom>
            <a:solidFill>
              <a:srgbClr val="9A60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1" name="ïSḻïdé"/>
            <p:cNvSpPr/>
            <p:nvPr/>
          </p:nvSpPr>
          <p:spPr bwMode="auto">
            <a:xfrm>
              <a:off x="6691313" y="2384425"/>
              <a:ext cx="174625" cy="273050"/>
            </a:xfrm>
            <a:custGeom>
              <a:avLst/>
              <a:gdLst>
                <a:gd name="T0" fmla="*/ 12 w 79"/>
                <a:gd name="T1" fmla="*/ 13 h 123"/>
                <a:gd name="T2" fmla="*/ 0 w 79"/>
                <a:gd name="T3" fmla="*/ 121 h 123"/>
                <a:gd name="T4" fmla="*/ 76 w 79"/>
                <a:gd name="T5" fmla="*/ 123 h 123"/>
                <a:gd name="T6" fmla="*/ 79 w 79"/>
                <a:gd name="T7" fmla="*/ 47 h 123"/>
                <a:gd name="T8" fmla="*/ 12 w 79"/>
                <a:gd name="T9" fmla="*/ 13 h 123"/>
              </a:gdLst>
              <a:ahLst/>
              <a:cxnLst>
                <a:cxn ang="0">
                  <a:pos x="T0" y="T1"/>
                </a:cxn>
                <a:cxn ang="0">
                  <a:pos x="T2" y="T3"/>
                </a:cxn>
                <a:cxn ang="0">
                  <a:pos x="T4" y="T5"/>
                </a:cxn>
                <a:cxn ang="0">
                  <a:pos x="T6" y="T7"/>
                </a:cxn>
                <a:cxn ang="0">
                  <a:pos x="T8" y="T9"/>
                </a:cxn>
              </a:cxnLst>
              <a:rect l="0" t="0" r="r" b="b"/>
              <a:pathLst>
                <a:path w="79" h="123">
                  <a:moveTo>
                    <a:pt x="12" y="13"/>
                  </a:moveTo>
                  <a:cubicBezTo>
                    <a:pt x="22" y="48"/>
                    <a:pt x="15" y="121"/>
                    <a:pt x="0" y="121"/>
                  </a:cubicBezTo>
                  <a:cubicBezTo>
                    <a:pt x="76" y="123"/>
                    <a:pt x="76" y="123"/>
                    <a:pt x="76" y="123"/>
                  </a:cubicBezTo>
                  <a:cubicBezTo>
                    <a:pt x="76" y="123"/>
                    <a:pt x="61" y="89"/>
                    <a:pt x="79" y="47"/>
                  </a:cubicBezTo>
                  <a:cubicBezTo>
                    <a:pt x="79" y="47"/>
                    <a:pt x="8" y="0"/>
                    <a:pt x="12" y="13"/>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ïşḻïdè"/>
            <p:cNvSpPr/>
            <p:nvPr/>
          </p:nvSpPr>
          <p:spPr bwMode="auto">
            <a:xfrm>
              <a:off x="6505576" y="2654300"/>
              <a:ext cx="476250" cy="809625"/>
            </a:xfrm>
            <a:custGeom>
              <a:avLst/>
              <a:gdLst>
                <a:gd name="T0" fmla="*/ 117 w 300"/>
                <a:gd name="T1" fmla="*/ 0 h 510"/>
                <a:gd name="T2" fmla="*/ 0 w 300"/>
                <a:gd name="T3" fmla="*/ 79 h 510"/>
                <a:gd name="T4" fmla="*/ 31 w 300"/>
                <a:gd name="T5" fmla="*/ 502 h 510"/>
                <a:gd name="T6" fmla="*/ 292 w 300"/>
                <a:gd name="T7" fmla="*/ 510 h 510"/>
                <a:gd name="T8" fmla="*/ 300 w 300"/>
                <a:gd name="T9" fmla="*/ 93 h 510"/>
                <a:gd name="T10" fmla="*/ 223 w 300"/>
                <a:gd name="T11" fmla="*/ 2 h 510"/>
                <a:gd name="T12" fmla="*/ 117 w 300"/>
                <a:gd name="T13" fmla="*/ 0 h 510"/>
              </a:gdLst>
              <a:ahLst/>
              <a:cxnLst>
                <a:cxn ang="0">
                  <a:pos x="T0" y="T1"/>
                </a:cxn>
                <a:cxn ang="0">
                  <a:pos x="T2" y="T3"/>
                </a:cxn>
                <a:cxn ang="0">
                  <a:pos x="T4" y="T5"/>
                </a:cxn>
                <a:cxn ang="0">
                  <a:pos x="T6" y="T7"/>
                </a:cxn>
                <a:cxn ang="0">
                  <a:pos x="T8" y="T9"/>
                </a:cxn>
                <a:cxn ang="0">
                  <a:pos x="T10" y="T11"/>
                </a:cxn>
                <a:cxn ang="0">
                  <a:pos x="T12" y="T13"/>
                </a:cxn>
              </a:cxnLst>
              <a:rect l="0" t="0" r="r" b="b"/>
              <a:pathLst>
                <a:path w="300" h="510">
                  <a:moveTo>
                    <a:pt x="117" y="0"/>
                  </a:moveTo>
                  <a:lnTo>
                    <a:pt x="0" y="79"/>
                  </a:lnTo>
                  <a:lnTo>
                    <a:pt x="31" y="502"/>
                  </a:lnTo>
                  <a:lnTo>
                    <a:pt x="292" y="510"/>
                  </a:lnTo>
                  <a:lnTo>
                    <a:pt x="300" y="93"/>
                  </a:lnTo>
                  <a:lnTo>
                    <a:pt x="223" y="2"/>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iṣļidé"/>
            <p:cNvSpPr/>
            <p:nvPr/>
          </p:nvSpPr>
          <p:spPr bwMode="auto">
            <a:xfrm>
              <a:off x="6505576" y="2654300"/>
              <a:ext cx="476250" cy="809625"/>
            </a:xfrm>
            <a:custGeom>
              <a:avLst/>
              <a:gdLst>
                <a:gd name="T0" fmla="*/ 117 w 300"/>
                <a:gd name="T1" fmla="*/ 0 h 510"/>
                <a:gd name="T2" fmla="*/ 0 w 300"/>
                <a:gd name="T3" fmla="*/ 79 h 510"/>
                <a:gd name="T4" fmla="*/ 31 w 300"/>
                <a:gd name="T5" fmla="*/ 502 h 510"/>
                <a:gd name="T6" fmla="*/ 292 w 300"/>
                <a:gd name="T7" fmla="*/ 510 h 510"/>
                <a:gd name="T8" fmla="*/ 300 w 300"/>
                <a:gd name="T9" fmla="*/ 93 h 510"/>
                <a:gd name="T10" fmla="*/ 223 w 300"/>
                <a:gd name="T11" fmla="*/ 2 h 510"/>
                <a:gd name="T12" fmla="*/ 117 w 300"/>
                <a:gd name="T13" fmla="*/ 0 h 510"/>
              </a:gdLst>
              <a:ahLst/>
              <a:cxnLst>
                <a:cxn ang="0">
                  <a:pos x="T0" y="T1"/>
                </a:cxn>
                <a:cxn ang="0">
                  <a:pos x="T2" y="T3"/>
                </a:cxn>
                <a:cxn ang="0">
                  <a:pos x="T4" y="T5"/>
                </a:cxn>
                <a:cxn ang="0">
                  <a:pos x="T6" y="T7"/>
                </a:cxn>
                <a:cxn ang="0">
                  <a:pos x="T8" y="T9"/>
                </a:cxn>
                <a:cxn ang="0">
                  <a:pos x="T10" y="T11"/>
                </a:cxn>
                <a:cxn ang="0">
                  <a:pos x="T12" y="T13"/>
                </a:cxn>
              </a:cxnLst>
              <a:rect l="0" t="0" r="r" b="b"/>
              <a:pathLst>
                <a:path w="300" h="510">
                  <a:moveTo>
                    <a:pt x="117" y="0"/>
                  </a:moveTo>
                  <a:lnTo>
                    <a:pt x="0" y="79"/>
                  </a:lnTo>
                  <a:lnTo>
                    <a:pt x="31" y="502"/>
                  </a:lnTo>
                  <a:lnTo>
                    <a:pt x="292" y="510"/>
                  </a:lnTo>
                  <a:lnTo>
                    <a:pt x="300" y="93"/>
                  </a:lnTo>
                  <a:lnTo>
                    <a:pt x="223" y="2"/>
                  </a:lnTo>
                  <a:lnTo>
                    <a:pt x="1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ísḷïḑê"/>
            <p:cNvSpPr/>
            <p:nvPr/>
          </p:nvSpPr>
          <p:spPr bwMode="auto">
            <a:xfrm>
              <a:off x="6469063" y="2654300"/>
              <a:ext cx="222250" cy="1120775"/>
            </a:xfrm>
            <a:custGeom>
              <a:avLst/>
              <a:gdLst>
                <a:gd name="T0" fmla="*/ 140 w 140"/>
                <a:gd name="T1" fmla="*/ 0 h 706"/>
                <a:gd name="T2" fmla="*/ 138 w 140"/>
                <a:gd name="T3" fmla="*/ 706 h 706"/>
                <a:gd name="T4" fmla="*/ 0 w 140"/>
                <a:gd name="T5" fmla="*/ 706 h 706"/>
                <a:gd name="T6" fmla="*/ 18 w 140"/>
                <a:gd name="T7" fmla="*/ 449 h 706"/>
                <a:gd name="T8" fmla="*/ 22 w 140"/>
                <a:gd name="T9" fmla="*/ 410 h 706"/>
                <a:gd name="T10" fmla="*/ 23 w 140"/>
                <a:gd name="T11" fmla="*/ 400 h 706"/>
                <a:gd name="T12" fmla="*/ 23 w 140"/>
                <a:gd name="T13" fmla="*/ 396 h 706"/>
                <a:gd name="T14" fmla="*/ 28 w 140"/>
                <a:gd name="T15" fmla="*/ 355 h 706"/>
                <a:gd name="T16" fmla="*/ 25 w 140"/>
                <a:gd name="T17" fmla="*/ 309 h 706"/>
                <a:gd name="T18" fmla="*/ 22 w 140"/>
                <a:gd name="T19" fmla="*/ 256 h 706"/>
                <a:gd name="T20" fmla="*/ 19 w 140"/>
                <a:gd name="T21" fmla="*/ 216 h 706"/>
                <a:gd name="T22" fmla="*/ 11 w 140"/>
                <a:gd name="T23" fmla="*/ 65 h 706"/>
                <a:gd name="T24" fmla="*/ 140 w 140"/>
                <a:gd name="T25"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706">
                  <a:moveTo>
                    <a:pt x="140" y="0"/>
                  </a:moveTo>
                  <a:lnTo>
                    <a:pt x="138" y="706"/>
                  </a:lnTo>
                  <a:lnTo>
                    <a:pt x="0" y="706"/>
                  </a:lnTo>
                  <a:lnTo>
                    <a:pt x="18" y="449"/>
                  </a:lnTo>
                  <a:lnTo>
                    <a:pt x="22" y="410"/>
                  </a:lnTo>
                  <a:lnTo>
                    <a:pt x="23" y="400"/>
                  </a:lnTo>
                  <a:lnTo>
                    <a:pt x="23" y="396"/>
                  </a:lnTo>
                  <a:lnTo>
                    <a:pt x="28" y="355"/>
                  </a:lnTo>
                  <a:lnTo>
                    <a:pt x="25" y="309"/>
                  </a:lnTo>
                  <a:lnTo>
                    <a:pt x="22" y="256"/>
                  </a:lnTo>
                  <a:lnTo>
                    <a:pt x="19" y="216"/>
                  </a:lnTo>
                  <a:lnTo>
                    <a:pt x="11" y="65"/>
                  </a:lnTo>
                  <a:lnTo>
                    <a:pt x="140" y="0"/>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ïṣlîḑé"/>
            <p:cNvSpPr/>
            <p:nvPr/>
          </p:nvSpPr>
          <p:spPr bwMode="auto">
            <a:xfrm>
              <a:off x="6824663" y="2657475"/>
              <a:ext cx="211138" cy="1117600"/>
            </a:xfrm>
            <a:custGeom>
              <a:avLst/>
              <a:gdLst>
                <a:gd name="T0" fmla="*/ 105 w 133"/>
                <a:gd name="T1" fmla="*/ 308 h 704"/>
                <a:gd name="T2" fmla="*/ 102 w 133"/>
                <a:gd name="T3" fmla="*/ 363 h 704"/>
                <a:gd name="T4" fmla="*/ 133 w 133"/>
                <a:gd name="T5" fmla="*/ 702 h 704"/>
                <a:gd name="T6" fmla="*/ 0 w 133"/>
                <a:gd name="T7" fmla="*/ 704 h 704"/>
                <a:gd name="T8" fmla="*/ 22 w 133"/>
                <a:gd name="T9" fmla="*/ 0 h 704"/>
                <a:gd name="T10" fmla="*/ 133 w 133"/>
                <a:gd name="T11" fmla="*/ 65 h 704"/>
                <a:gd name="T12" fmla="*/ 105 w 133"/>
                <a:gd name="T13" fmla="*/ 308 h 704"/>
              </a:gdLst>
              <a:ahLst/>
              <a:cxnLst>
                <a:cxn ang="0">
                  <a:pos x="T0" y="T1"/>
                </a:cxn>
                <a:cxn ang="0">
                  <a:pos x="T2" y="T3"/>
                </a:cxn>
                <a:cxn ang="0">
                  <a:pos x="T4" y="T5"/>
                </a:cxn>
                <a:cxn ang="0">
                  <a:pos x="T6" y="T7"/>
                </a:cxn>
                <a:cxn ang="0">
                  <a:pos x="T8" y="T9"/>
                </a:cxn>
                <a:cxn ang="0">
                  <a:pos x="T10" y="T11"/>
                </a:cxn>
                <a:cxn ang="0">
                  <a:pos x="T12" y="T13"/>
                </a:cxn>
              </a:cxnLst>
              <a:rect l="0" t="0" r="r" b="b"/>
              <a:pathLst>
                <a:path w="133" h="704">
                  <a:moveTo>
                    <a:pt x="105" y="308"/>
                  </a:moveTo>
                  <a:lnTo>
                    <a:pt x="102" y="363"/>
                  </a:lnTo>
                  <a:lnTo>
                    <a:pt x="133" y="702"/>
                  </a:lnTo>
                  <a:lnTo>
                    <a:pt x="0" y="704"/>
                  </a:lnTo>
                  <a:lnTo>
                    <a:pt x="22" y="0"/>
                  </a:lnTo>
                  <a:lnTo>
                    <a:pt x="133" y="65"/>
                  </a:lnTo>
                  <a:lnTo>
                    <a:pt x="105" y="308"/>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íṡļíḑé"/>
            <p:cNvSpPr/>
            <p:nvPr/>
          </p:nvSpPr>
          <p:spPr bwMode="auto">
            <a:xfrm>
              <a:off x="6713538" y="2744788"/>
              <a:ext cx="101600" cy="593725"/>
            </a:xfrm>
            <a:custGeom>
              <a:avLst/>
              <a:gdLst>
                <a:gd name="T0" fmla="*/ 56 w 64"/>
                <a:gd name="T1" fmla="*/ 1 h 374"/>
                <a:gd name="T2" fmla="*/ 64 w 64"/>
                <a:gd name="T3" fmla="*/ 340 h 374"/>
                <a:gd name="T4" fmla="*/ 32 w 64"/>
                <a:gd name="T5" fmla="*/ 374 h 374"/>
                <a:gd name="T6" fmla="*/ 0 w 64"/>
                <a:gd name="T7" fmla="*/ 336 h 374"/>
                <a:gd name="T8" fmla="*/ 26 w 64"/>
                <a:gd name="T9" fmla="*/ 0 h 374"/>
                <a:gd name="T10" fmla="*/ 56 w 64"/>
                <a:gd name="T11" fmla="*/ 1 h 374"/>
              </a:gdLst>
              <a:ahLst/>
              <a:cxnLst>
                <a:cxn ang="0">
                  <a:pos x="T0" y="T1"/>
                </a:cxn>
                <a:cxn ang="0">
                  <a:pos x="T2" y="T3"/>
                </a:cxn>
                <a:cxn ang="0">
                  <a:pos x="T4" y="T5"/>
                </a:cxn>
                <a:cxn ang="0">
                  <a:pos x="T6" y="T7"/>
                </a:cxn>
                <a:cxn ang="0">
                  <a:pos x="T8" y="T9"/>
                </a:cxn>
                <a:cxn ang="0">
                  <a:pos x="T10" y="T11"/>
                </a:cxn>
              </a:cxnLst>
              <a:rect l="0" t="0" r="r" b="b"/>
              <a:pathLst>
                <a:path w="64" h="374">
                  <a:moveTo>
                    <a:pt x="56" y="1"/>
                  </a:moveTo>
                  <a:lnTo>
                    <a:pt x="64" y="340"/>
                  </a:lnTo>
                  <a:lnTo>
                    <a:pt x="32" y="374"/>
                  </a:lnTo>
                  <a:lnTo>
                    <a:pt x="0" y="336"/>
                  </a:lnTo>
                  <a:lnTo>
                    <a:pt x="26" y="0"/>
                  </a:lnTo>
                  <a:lnTo>
                    <a:pt x="56" y="1"/>
                  </a:ln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ïṣḻídè"/>
            <p:cNvSpPr/>
            <p:nvPr/>
          </p:nvSpPr>
          <p:spPr bwMode="auto">
            <a:xfrm>
              <a:off x="6713538" y="2744788"/>
              <a:ext cx="101600" cy="593725"/>
            </a:xfrm>
            <a:custGeom>
              <a:avLst/>
              <a:gdLst>
                <a:gd name="T0" fmla="*/ 56 w 64"/>
                <a:gd name="T1" fmla="*/ 1 h 374"/>
                <a:gd name="T2" fmla="*/ 64 w 64"/>
                <a:gd name="T3" fmla="*/ 340 h 374"/>
                <a:gd name="T4" fmla="*/ 32 w 64"/>
                <a:gd name="T5" fmla="*/ 374 h 374"/>
                <a:gd name="T6" fmla="*/ 0 w 64"/>
                <a:gd name="T7" fmla="*/ 336 h 374"/>
                <a:gd name="T8" fmla="*/ 26 w 64"/>
                <a:gd name="T9" fmla="*/ 0 h 374"/>
                <a:gd name="T10" fmla="*/ 56 w 64"/>
                <a:gd name="T11" fmla="*/ 1 h 374"/>
              </a:gdLst>
              <a:ahLst/>
              <a:cxnLst>
                <a:cxn ang="0">
                  <a:pos x="T0" y="T1"/>
                </a:cxn>
                <a:cxn ang="0">
                  <a:pos x="T2" y="T3"/>
                </a:cxn>
                <a:cxn ang="0">
                  <a:pos x="T4" y="T5"/>
                </a:cxn>
                <a:cxn ang="0">
                  <a:pos x="T6" y="T7"/>
                </a:cxn>
                <a:cxn ang="0">
                  <a:pos x="T8" y="T9"/>
                </a:cxn>
                <a:cxn ang="0">
                  <a:pos x="T10" y="T11"/>
                </a:cxn>
              </a:cxnLst>
              <a:rect l="0" t="0" r="r" b="b"/>
              <a:pathLst>
                <a:path w="64" h="374">
                  <a:moveTo>
                    <a:pt x="56" y="1"/>
                  </a:moveTo>
                  <a:lnTo>
                    <a:pt x="64" y="340"/>
                  </a:lnTo>
                  <a:lnTo>
                    <a:pt x="32" y="374"/>
                  </a:lnTo>
                  <a:lnTo>
                    <a:pt x="0" y="336"/>
                  </a:lnTo>
                  <a:lnTo>
                    <a:pt x="26" y="0"/>
                  </a:lnTo>
                  <a:lnTo>
                    <a:pt x="56"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8" name="ïśḷíde"/>
            <p:cNvSpPr/>
            <p:nvPr/>
          </p:nvSpPr>
          <p:spPr bwMode="auto">
            <a:xfrm>
              <a:off x="6777038" y="2498725"/>
              <a:ext cx="73025" cy="73025"/>
            </a:xfrm>
            <a:custGeom>
              <a:avLst/>
              <a:gdLst>
                <a:gd name="T0" fmla="*/ 33 w 33"/>
                <a:gd name="T1" fmla="*/ 21 h 33"/>
                <a:gd name="T2" fmla="*/ 4 w 33"/>
                <a:gd name="T3" fmla="*/ 7 h 33"/>
                <a:gd name="T4" fmla="*/ 31 w 33"/>
                <a:gd name="T5" fmla="*/ 33 h 33"/>
                <a:gd name="T6" fmla="*/ 33 w 33"/>
                <a:gd name="T7" fmla="*/ 21 h 33"/>
              </a:gdLst>
              <a:ahLst/>
              <a:cxnLst>
                <a:cxn ang="0">
                  <a:pos x="T0" y="T1"/>
                </a:cxn>
                <a:cxn ang="0">
                  <a:pos x="T2" y="T3"/>
                </a:cxn>
                <a:cxn ang="0">
                  <a:pos x="T4" y="T5"/>
                </a:cxn>
                <a:cxn ang="0">
                  <a:pos x="T6" y="T7"/>
                </a:cxn>
              </a:cxnLst>
              <a:rect l="0" t="0" r="r" b="b"/>
              <a:pathLst>
                <a:path w="33" h="33">
                  <a:moveTo>
                    <a:pt x="33" y="21"/>
                  </a:moveTo>
                  <a:cubicBezTo>
                    <a:pt x="33" y="21"/>
                    <a:pt x="7" y="0"/>
                    <a:pt x="4" y="7"/>
                  </a:cubicBezTo>
                  <a:cubicBezTo>
                    <a:pt x="0" y="21"/>
                    <a:pt x="31" y="33"/>
                    <a:pt x="31" y="33"/>
                  </a:cubicBezTo>
                  <a:lnTo>
                    <a:pt x="33" y="21"/>
                  </a:ln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íşlíḍè"/>
            <p:cNvSpPr/>
            <p:nvPr/>
          </p:nvSpPr>
          <p:spPr bwMode="auto">
            <a:xfrm>
              <a:off x="6705601" y="2178050"/>
              <a:ext cx="230188" cy="371475"/>
            </a:xfrm>
            <a:custGeom>
              <a:avLst/>
              <a:gdLst>
                <a:gd name="T0" fmla="*/ 0 w 103"/>
                <a:gd name="T1" fmla="*/ 87 h 167"/>
                <a:gd name="T2" fmla="*/ 32 w 103"/>
                <a:gd name="T3" fmla="*/ 156 h 167"/>
                <a:gd name="T4" fmla="*/ 43 w 103"/>
                <a:gd name="T5" fmla="*/ 164 h 167"/>
                <a:gd name="T6" fmla="*/ 64 w 103"/>
                <a:gd name="T7" fmla="*/ 167 h 167"/>
                <a:gd name="T8" fmla="*/ 84 w 103"/>
                <a:gd name="T9" fmla="*/ 167 h 167"/>
                <a:gd name="T10" fmla="*/ 93 w 103"/>
                <a:gd name="T11" fmla="*/ 157 h 167"/>
                <a:gd name="T12" fmla="*/ 99 w 103"/>
                <a:gd name="T13" fmla="*/ 86 h 167"/>
                <a:gd name="T14" fmla="*/ 101 w 103"/>
                <a:gd name="T15" fmla="*/ 57 h 167"/>
                <a:gd name="T16" fmla="*/ 45 w 103"/>
                <a:gd name="T17" fmla="*/ 0 h 167"/>
                <a:gd name="T18" fmla="*/ 0 w 103"/>
                <a:gd name="T19" fmla="*/ 8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67">
                  <a:moveTo>
                    <a:pt x="0" y="87"/>
                  </a:moveTo>
                  <a:cubicBezTo>
                    <a:pt x="0" y="119"/>
                    <a:pt x="19" y="143"/>
                    <a:pt x="32" y="156"/>
                  </a:cubicBezTo>
                  <a:cubicBezTo>
                    <a:pt x="36" y="160"/>
                    <a:pt x="38" y="162"/>
                    <a:pt x="43" y="164"/>
                  </a:cubicBezTo>
                  <a:cubicBezTo>
                    <a:pt x="50" y="166"/>
                    <a:pt x="57" y="167"/>
                    <a:pt x="64" y="167"/>
                  </a:cubicBezTo>
                  <a:cubicBezTo>
                    <a:pt x="84" y="167"/>
                    <a:pt x="84" y="167"/>
                    <a:pt x="84" y="167"/>
                  </a:cubicBezTo>
                  <a:cubicBezTo>
                    <a:pt x="89" y="167"/>
                    <a:pt x="92" y="162"/>
                    <a:pt x="93" y="157"/>
                  </a:cubicBezTo>
                  <a:cubicBezTo>
                    <a:pt x="95" y="142"/>
                    <a:pt x="98" y="112"/>
                    <a:pt x="99" y="86"/>
                  </a:cubicBezTo>
                  <a:cubicBezTo>
                    <a:pt x="99" y="76"/>
                    <a:pt x="103" y="66"/>
                    <a:pt x="101" y="57"/>
                  </a:cubicBezTo>
                  <a:cubicBezTo>
                    <a:pt x="93" y="24"/>
                    <a:pt x="68" y="1"/>
                    <a:pt x="45" y="0"/>
                  </a:cubicBezTo>
                  <a:cubicBezTo>
                    <a:pt x="15" y="0"/>
                    <a:pt x="1" y="40"/>
                    <a:pt x="0" y="87"/>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0" name="ïsľïďé"/>
            <p:cNvSpPr/>
            <p:nvPr/>
          </p:nvSpPr>
          <p:spPr bwMode="auto">
            <a:xfrm>
              <a:off x="6894513" y="2343150"/>
              <a:ext cx="58738" cy="100013"/>
            </a:xfrm>
            <a:custGeom>
              <a:avLst/>
              <a:gdLst>
                <a:gd name="T0" fmla="*/ 13 w 26"/>
                <a:gd name="T1" fmla="*/ 0 h 45"/>
                <a:gd name="T2" fmla="*/ 19 w 26"/>
                <a:gd name="T3" fmla="*/ 24 h 45"/>
                <a:gd name="T4" fmla="*/ 25 w 26"/>
                <a:gd name="T5" fmla="*/ 38 h 45"/>
                <a:gd name="T6" fmla="*/ 23 w 26"/>
                <a:gd name="T7" fmla="*/ 43 h 45"/>
                <a:gd name="T8" fmla="*/ 0 w 26"/>
                <a:gd name="T9" fmla="*/ 45 h 45"/>
                <a:gd name="T10" fmla="*/ 13 w 26"/>
                <a:gd name="T11" fmla="*/ 0 h 45"/>
              </a:gdLst>
              <a:ahLst/>
              <a:cxnLst>
                <a:cxn ang="0">
                  <a:pos x="T0" y="T1"/>
                </a:cxn>
                <a:cxn ang="0">
                  <a:pos x="T2" y="T3"/>
                </a:cxn>
                <a:cxn ang="0">
                  <a:pos x="T4" y="T5"/>
                </a:cxn>
                <a:cxn ang="0">
                  <a:pos x="T6" y="T7"/>
                </a:cxn>
                <a:cxn ang="0">
                  <a:pos x="T8" y="T9"/>
                </a:cxn>
                <a:cxn ang="0">
                  <a:pos x="T10" y="T11"/>
                </a:cxn>
              </a:cxnLst>
              <a:rect l="0" t="0" r="r" b="b"/>
              <a:pathLst>
                <a:path w="26" h="45">
                  <a:moveTo>
                    <a:pt x="13" y="0"/>
                  </a:moveTo>
                  <a:cubicBezTo>
                    <a:pt x="13" y="0"/>
                    <a:pt x="17" y="18"/>
                    <a:pt x="19" y="24"/>
                  </a:cubicBezTo>
                  <a:cubicBezTo>
                    <a:pt x="21" y="30"/>
                    <a:pt x="23" y="35"/>
                    <a:pt x="25" y="38"/>
                  </a:cubicBezTo>
                  <a:cubicBezTo>
                    <a:pt x="26" y="40"/>
                    <a:pt x="25" y="42"/>
                    <a:pt x="23" y="43"/>
                  </a:cubicBezTo>
                  <a:cubicBezTo>
                    <a:pt x="0" y="45"/>
                    <a:pt x="0" y="45"/>
                    <a:pt x="0" y="45"/>
                  </a:cubicBezTo>
                  <a:lnTo>
                    <a:pt x="13" y="0"/>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í$ľíḑé"/>
            <p:cNvSpPr/>
            <p:nvPr/>
          </p:nvSpPr>
          <p:spPr bwMode="auto">
            <a:xfrm>
              <a:off x="6813551" y="2332038"/>
              <a:ext cx="92075" cy="28575"/>
            </a:xfrm>
            <a:custGeom>
              <a:avLst/>
              <a:gdLst>
                <a:gd name="T0" fmla="*/ 2 w 42"/>
                <a:gd name="T1" fmla="*/ 10 h 13"/>
                <a:gd name="T2" fmla="*/ 27 w 42"/>
                <a:gd name="T3" fmla="*/ 0 h 13"/>
                <a:gd name="T4" fmla="*/ 40 w 42"/>
                <a:gd name="T5" fmla="*/ 5 h 13"/>
                <a:gd name="T6" fmla="*/ 33 w 42"/>
                <a:gd name="T7" fmla="*/ 10 h 13"/>
                <a:gd name="T8" fmla="*/ 2 w 42"/>
                <a:gd name="T9" fmla="*/ 10 h 13"/>
              </a:gdLst>
              <a:ahLst/>
              <a:cxnLst>
                <a:cxn ang="0">
                  <a:pos x="T0" y="T1"/>
                </a:cxn>
                <a:cxn ang="0">
                  <a:pos x="T2" y="T3"/>
                </a:cxn>
                <a:cxn ang="0">
                  <a:pos x="T4" y="T5"/>
                </a:cxn>
                <a:cxn ang="0">
                  <a:pos x="T6" y="T7"/>
                </a:cxn>
                <a:cxn ang="0">
                  <a:pos x="T8" y="T9"/>
                </a:cxn>
              </a:cxnLst>
              <a:rect l="0" t="0" r="r" b="b"/>
              <a:pathLst>
                <a:path w="42" h="13">
                  <a:moveTo>
                    <a:pt x="2" y="10"/>
                  </a:moveTo>
                  <a:cubicBezTo>
                    <a:pt x="0" y="10"/>
                    <a:pt x="8" y="0"/>
                    <a:pt x="27" y="0"/>
                  </a:cubicBezTo>
                  <a:cubicBezTo>
                    <a:pt x="32" y="0"/>
                    <a:pt x="37" y="1"/>
                    <a:pt x="40" y="5"/>
                  </a:cubicBezTo>
                  <a:cubicBezTo>
                    <a:pt x="42" y="8"/>
                    <a:pt x="40" y="13"/>
                    <a:pt x="33" y="10"/>
                  </a:cubicBezTo>
                  <a:cubicBezTo>
                    <a:pt x="26" y="7"/>
                    <a:pt x="13" y="5"/>
                    <a:pt x="2" y="10"/>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ïŝḻïḋé"/>
            <p:cNvSpPr/>
            <p:nvPr/>
          </p:nvSpPr>
          <p:spPr bwMode="auto">
            <a:xfrm>
              <a:off x="6669088" y="2166938"/>
              <a:ext cx="236538" cy="212725"/>
            </a:xfrm>
            <a:custGeom>
              <a:avLst/>
              <a:gdLst>
                <a:gd name="T0" fmla="*/ 17 w 107"/>
                <a:gd name="T1" fmla="*/ 96 h 96"/>
                <a:gd name="T2" fmla="*/ 107 w 107"/>
                <a:gd name="T3" fmla="*/ 44 h 96"/>
                <a:gd name="T4" fmla="*/ 102 w 107"/>
                <a:gd name="T5" fmla="*/ 16 h 96"/>
                <a:gd name="T6" fmla="*/ 87 w 107"/>
                <a:gd name="T7" fmla="*/ 8 h 96"/>
                <a:gd name="T8" fmla="*/ 15 w 107"/>
                <a:gd name="T9" fmla="*/ 14 h 96"/>
                <a:gd name="T10" fmla="*/ 0 w 107"/>
                <a:gd name="T11" fmla="*/ 44 h 96"/>
                <a:gd name="T12" fmla="*/ 17 w 107"/>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07" h="96">
                  <a:moveTo>
                    <a:pt x="17" y="96"/>
                  </a:moveTo>
                  <a:cubicBezTo>
                    <a:pt x="17" y="96"/>
                    <a:pt x="49" y="14"/>
                    <a:pt x="107" y="44"/>
                  </a:cubicBezTo>
                  <a:cubicBezTo>
                    <a:pt x="102" y="16"/>
                    <a:pt x="102" y="16"/>
                    <a:pt x="102" y="16"/>
                  </a:cubicBezTo>
                  <a:cubicBezTo>
                    <a:pt x="87" y="8"/>
                    <a:pt x="87" y="8"/>
                    <a:pt x="87" y="8"/>
                  </a:cubicBezTo>
                  <a:cubicBezTo>
                    <a:pt x="62" y="2"/>
                    <a:pt x="37" y="0"/>
                    <a:pt x="15" y="14"/>
                  </a:cubicBezTo>
                  <a:cubicBezTo>
                    <a:pt x="0" y="44"/>
                    <a:pt x="0" y="44"/>
                    <a:pt x="0" y="44"/>
                  </a:cubicBezTo>
                  <a:lnTo>
                    <a:pt x="17" y="96"/>
                  </a:ln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3" name="îş1íďè"/>
            <p:cNvSpPr/>
            <p:nvPr/>
          </p:nvSpPr>
          <p:spPr bwMode="auto">
            <a:xfrm>
              <a:off x="6710363" y="2165350"/>
              <a:ext cx="230188" cy="157163"/>
            </a:xfrm>
            <a:custGeom>
              <a:avLst/>
              <a:gdLst>
                <a:gd name="T0" fmla="*/ 13 w 103"/>
                <a:gd name="T1" fmla="*/ 58 h 71"/>
                <a:gd name="T2" fmla="*/ 94 w 103"/>
                <a:gd name="T3" fmla="*/ 49 h 71"/>
                <a:gd name="T4" fmla="*/ 73 w 103"/>
                <a:gd name="T5" fmla="*/ 6 h 71"/>
                <a:gd name="T6" fmla="*/ 50 w 103"/>
                <a:gd name="T7" fmla="*/ 4 h 71"/>
                <a:gd name="T8" fmla="*/ 13 w 103"/>
                <a:gd name="T9" fmla="*/ 58 h 71"/>
              </a:gdLst>
              <a:ahLst/>
              <a:cxnLst>
                <a:cxn ang="0">
                  <a:pos x="T0" y="T1"/>
                </a:cxn>
                <a:cxn ang="0">
                  <a:pos x="T2" y="T3"/>
                </a:cxn>
                <a:cxn ang="0">
                  <a:pos x="T4" y="T5"/>
                </a:cxn>
                <a:cxn ang="0">
                  <a:pos x="T6" y="T7"/>
                </a:cxn>
                <a:cxn ang="0">
                  <a:pos x="T8" y="T9"/>
                </a:cxn>
              </a:cxnLst>
              <a:rect l="0" t="0" r="r" b="b"/>
              <a:pathLst>
                <a:path w="103" h="71">
                  <a:moveTo>
                    <a:pt x="13" y="58"/>
                  </a:moveTo>
                  <a:cubicBezTo>
                    <a:pt x="46" y="26"/>
                    <a:pt x="86" y="46"/>
                    <a:pt x="94" y="49"/>
                  </a:cubicBezTo>
                  <a:cubicBezTo>
                    <a:pt x="99" y="51"/>
                    <a:pt x="103" y="24"/>
                    <a:pt x="73" y="6"/>
                  </a:cubicBezTo>
                  <a:cubicBezTo>
                    <a:pt x="62" y="0"/>
                    <a:pt x="50" y="4"/>
                    <a:pt x="50" y="4"/>
                  </a:cubicBezTo>
                  <a:cubicBezTo>
                    <a:pt x="50" y="4"/>
                    <a:pt x="0" y="71"/>
                    <a:pt x="13" y="58"/>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iṥľiḍé"/>
            <p:cNvSpPr/>
            <p:nvPr/>
          </p:nvSpPr>
          <p:spPr bwMode="auto">
            <a:xfrm>
              <a:off x="6864351" y="2373313"/>
              <a:ext cx="15875" cy="25400"/>
            </a:xfrm>
            <a:custGeom>
              <a:avLst/>
              <a:gdLst>
                <a:gd name="T0" fmla="*/ 0 w 7"/>
                <a:gd name="T1" fmla="*/ 5 h 11"/>
                <a:gd name="T2" fmla="*/ 3 w 7"/>
                <a:gd name="T3" fmla="*/ 11 h 11"/>
                <a:gd name="T4" fmla="*/ 7 w 7"/>
                <a:gd name="T5" fmla="*/ 6 h 11"/>
                <a:gd name="T6" fmla="*/ 4 w 7"/>
                <a:gd name="T7" fmla="*/ 0 h 11"/>
                <a:gd name="T8" fmla="*/ 0 w 7"/>
                <a:gd name="T9" fmla="*/ 5 h 11"/>
              </a:gdLst>
              <a:ahLst/>
              <a:cxnLst>
                <a:cxn ang="0">
                  <a:pos x="T0" y="T1"/>
                </a:cxn>
                <a:cxn ang="0">
                  <a:pos x="T2" y="T3"/>
                </a:cxn>
                <a:cxn ang="0">
                  <a:pos x="T4" y="T5"/>
                </a:cxn>
                <a:cxn ang="0">
                  <a:pos x="T6" y="T7"/>
                </a:cxn>
                <a:cxn ang="0">
                  <a:pos x="T8" y="T9"/>
                </a:cxn>
              </a:cxnLst>
              <a:rect l="0" t="0" r="r" b="b"/>
              <a:pathLst>
                <a:path w="7" h="11">
                  <a:moveTo>
                    <a:pt x="0" y="5"/>
                  </a:moveTo>
                  <a:cubicBezTo>
                    <a:pt x="0" y="8"/>
                    <a:pt x="1" y="10"/>
                    <a:pt x="3" y="11"/>
                  </a:cubicBezTo>
                  <a:cubicBezTo>
                    <a:pt x="5" y="11"/>
                    <a:pt x="7" y="9"/>
                    <a:pt x="7" y="6"/>
                  </a:cubicBezTo>
                  <a:cubicBezTo>
                    <a:pt x="7" y="3"/>
                    <a:pt x="6" y="0"/>
                    <a:pt x="4" y="0"/>
                  </a:cubicBezTo>
                  <a:cubicBezTo>
                    <a:pt x="2" y="0"/>
                    <a:pt x="1" y="2"/>
                    <a:pt x="0" y="5"/>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íşḻiḑé"/>
            <p:cNvSpPr/>
            <p:nvPr/>
          </p:nvSpPr>
          <p:spPr bwMode="auto">
            <a:xfrm>
              <a:off x="6843713" y="2371725"/>
              <a:ext cx="36513" cy="15875"/>
            </a:xfrm>
            <a:custGeom>
              <a:avLst/>
              <a:gdLst>
                <a:gd name="T0" fmla="*/ 0 w 23"/>
                <a:gd name="T1" fmla="*/ 5 h 10"/>
                <a:gd name="T2" fmla="*/ 23 w 23"/>
                <a:gd name="T3" fmla="*/ 0 h 10"/>
                <a:gd name="T4" fmla="*/ 23 w 23"/>
                <a:gd name="T5" fmla="*/ 5 h 10"/>
                <a:gd name="T6" fmla="*/ 0 w 23"/>
                <a:gd name="T7" fmla="*/ 10 h 10"/>
                <a:gd name="T8" fmla="*/ 0 w 23"/>
                <a:gd name="T9" fmla="*/ 5 h 10"/>
              </a:gdLst>
              <a:ahLst/>
              <a:cxnLst>
                <a:cxn ang="0">
                  <a:pos x="T0" y="T1"/>
                </a:cxn>
                <a:cxn ang="0">
                  <a:pos x="T2" y="T3"/>
                </a:cxn>
                <a:cxn ang="0">
                  <a:pos x="T4" y="T5"/>
                </a:cxn>
                <a:cxn ang="0">
                  <a:pos x="T6" y="T7"/>
                </a:cxn>
                <a:cxn ang="0">
                  <a:pos x="T8" y="T9"/>
                </a:cxn>
              </a:cxnLst>
              <a:rect l="0" t="0" r="r" b="b"/>
              <a:pathLst>
                <a:path w="23" h="10">
                  <a:moveTo>
                    <a:pt x="0" y="5"/>
                  </a:moveTo>
                  <a:lnTo>
                    <a:pt x="23" y="0"/>
                  </a:lnTo>
                  <a:lnTo>
                    <a:pt x="23" y="5"/>
                  </a:lnTo>
                  <a:lnTo>
                    <a:pt x="0" y="10"/>
                  </a:lnTo>
                  <a:lnTo>
                    <a:pt x="0" y="5"/>
                  </a:ln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íšļíďê"/>
            <p:cNvSpPr/>
            <p:nvPr/>
          </p:nvSpPr>
          <p:spPr bwMode="auto">
            <a:xfrm>
              <a:off x="6880226" y="2457450"/>
              <a:ext cx="39688" cy="31750"/>
            </a:xfrm>
            <a:custGeom>
              <a:avLst/>
              <a:gdLst>
                <a:gd name="T0" fmla="*/ 18 w 18"/>
                <a:gd name="T1" fmla="*/ 4 h 14"/>
                <a:gd name="T2" fmla="*/ 1 w 18"/>
                <a:gd name="T3" fmla="*/ 3 h 14"/>
                <a:gd name="T4" fmla="*/ 17 w 18"/>
                <a:gd name="T5" fmla="*/ 11 h 14"/>
                <a:gd name="T6" fmla="*/ 18 w 18"/>
                <a:gd name="T7" fmla="*/ 4 h 14"/>
              </a:gdLst>
              <a:ahLst/>
              <a:cxnLst>
                <a:cxn ang="0">
                  <a:pos x="T0" y="T1"/>
                </a:cxn>
                <a:cxn ang="0">
                  <a:pos x="T2" y="T3"/>
                </a:cxn>
                <a:cxn ang="0">
                  <a:pos x="T4" y="T5"/>
                </a:cxn>
                <a:cxn ang="0">
                  <a:pos x="T6" y="T7"/>
                </a:cxn>
              </a:cxnLst>
              <a:rect l="0" t="0" r="r" b="b"/>
              <a:pathLst>
                <a:path w="18" h="14">
                  <a:moveTo>
                    <a:pt x="18" y="4"/>
                  </a:moveTo>
                  <a:cubicBezTo>
                    <a:pt x="18" y="4"/>
                    <a:pt x="0" y="0"/>
                    <a:pt x="1" y="3"/>
                  </a:cubicBezTo>
                  <a:cubicBezTo>
                    <a:pt x="4" y="14"/>
                    <a:pt x="17" y="14"/>
                    <a:pt x="17" y="11"/>
                  </a:cubicBezTo>
                  <a:lnTo>
                    <a:pt x="18" y="4"/>
                  </a:ln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ïṥḷiḑè"/>
            <p:cNvSpPr/>
            <p:nvPr/>
          </p:nvSpPr>
          <p:spPr bwMode="auto">
            <a:xfrm>
              <a:off x="6802438" y="2771775"/>
              <a:ext cx="12700" cy="512763"/>
            </a:xfrm>
            <a:custGeom>
              <a:avLst/>
              <a:gdLst>
                <a:gd name="T0" fmla="*/ 0 w 8"/>
                <a:gd name="T1" fmla="*/ 0 h 323"/>
                <a:gd name="T2" fmla="*/ 0 w 8"/>
                <a:gd name="T3" fmla="*/ 0 h 323"/>
                <a:gd name="T4" fmla="*/ 8 w 8"/>
                <a:gd name="T5" fmla="*/ 323 h 323"/>
                <a:gd name="T6" fmla="*/ 0 w 8"/>
                <a:gd name="T7" fmla="*/ 0 h 323"/>
              </a:gdLst>
              <a:ahLst/>
              <a:cxnLst>
                <a:cxn ang="0">
                  <a:pos x="T0" y="T1"/>
                </a:cxn>
                <a:cxn ang="0">
                  <a:pos x="T2" y="T3"/>
                </a:cxn>
                <a:cxn ang="0">
                  <a:pos x="T4" y="T5"/>
                </a:cxn>
                <a:cxn ang="0">
                  <a:pos x="T6" y="T7"/>
                </a:cxn>
              </a:cxnLst>
              <a:rect l="0" t="0" r="r" b="b"/>
              <a:pathLst>
                <a:path w="8" h="323">
                  <a:moveTo>
                    <a:pt x="0" y="0"/>
                  </a:moveTo>
                  <a:lnTo>
                    <a:pt x="0" y="0"/>
                  </a:lnTo>
                  <a:lnTo>
                    <a:pt x="8" y="323"/>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íṡḷîḓè"/>
            <p:cNvSpPr/>
            <p:nvPr/>
          </p:nvSpPr>
          <p:spPr bwMode="auto">
            <a:xfrm>
              <a:off x="6802438" y="2771775"/>
              <a:ext cx="12700" cy="512763"/>
            </a:xfrm>
            <a:custGeom>
              <a:avLst/>
              <a:gdLst>
                <a:gd name="T0" fmla="*/ 0 w 8"/>
                <a:gd name="T1" fmla="*/ 0 h 323"/>
                <a:gd name="T2" fmla="*/ 0 w 8"/>
                <a:gd name="T3" fmla="*/ 0 h 323"/>
                <a:gd name="T4" fmla="*/ 8 w 8"/>
                <a:gd name="T5" fmla="*/ 323 h 323"/>
                <a:gd name="T6" fmla="*/ 0 w 8"/>
                <a:gd name="T7" fmla="*/ 0 h 323"/>
              </a:gdLst>
              <a:ahLst/>
              <a:cxnLst>
                <a:cxn ang="0">
                  <a:pos x="T0" y="T1"/>
                </a:cxn>
                <a:cxn ang="0">
                  <a:pos x="T2" y="T3"/>
                </a:cxn>
                <a:cxn ang="0">
                  <a:pos x="T4" y="T5"/>
                </a:cxn>
                <a:cxn ang="0">
                  <a:pos x="T6" y="T7"/>
                </a:cxn>
              </a:cxnLst>
              <a:rect l="0" t="0" r="r" b="b"/>
              <a:pathLst>
                <a:path w="8" h="323">
                  <a:moveTo>
                    <a:pt x="0" y="0"/>
                  </a:moveTo>
                  <a:lnTo>
                    <a:pt x="0" y="0"/>
                  </a:lnTo>
                  <a:lnTo>
                    <a:pt x="8" y="3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iṩliḓè"/>
            <p:cNvSpPr/>
            <p:nvPr/>
          </p:nvSpPr>
          <p:spPr bwMode="auto">
            <a:xfrm>
              <a:off x="6764338" y="2771775"/>
              <a:ext cx="50800" cy="566738"/>
            </a:xfrm>
            <a:custGeom>
              <a:avLst/>
              <a:gdLst>
                <a:gd name="T0" fmla="*/ 24 w 32"/>
                <a:gd name="T1" fmla="*/ 0 h 357"/>
                <a:gd name="T2" fmla="*/ 8 w 32"/>
                <a:gd name="T3" fmla="*/ 4 h 357"/>
                <a:gd name="T4" fmla="*/ 0 w 32"/>
                <a:gd name="T5" fmla="*/ 357 h 357"/>
                <a:gd name="T6" fmla="*/ 32 w 32"/>
                <a:gd name="T7" fmla="*/ 323 h 357"/>
                <a:gd name="T8" fmla="*/ 24 w 32"/>
                <a:gd name="T9" fmla="*/ 0 h 357"/>
              </a:gdLst>
              <a:ahLst/>
              <a:cxnLst>
                <a:cxn ang="0">
                  <a:pos x="T0" y="T1"/>
                </a:cxn>
                <a:cxn ang="0">
                  <a:pos x="T2" y="T3"/>
                </a:cxn>
                <a:cxn ang="0">
                  <a:pos x="T4" y="T5"/>
                </a:cxn>
                <a:cxn ang="0">
                  <a:pos x="T6" y="T7"/>
                </a:cxn>
                <a:cxn ang="0">
                  <a:pos x="T8" y="T9"/>
                </a:cxn>
              </a:cxnLst>
              <a:rect l="0" t="0" r="r" b="b"/>
              <a:pathLst>
                <a:path w="32" h="357">
                  <a:moveTo>
                    <a:pt x="24" y="0"/>
                  </a:moveTo>
                  <a:lnTo>
                    <a:pt x="8" y="4"/>
                  </a:lnTo>
                  <a:lnTo>
                    <a:pt x="0" y="357"/>
                  </a:lnTo>
                  <a:lnTo>
                    <a:pt x="32" y="323"/>
                  </a:lnTo>
                  <a:lnTo>
                    <a:pt x="24" y="0"/>
                  </a:lnTo>
                  <a:close/>
                </a:path>
              </a:pathLst>
            </a:custGeom>
            <a:solidFill>
              <a:srgbClr val="DDD3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iṩḷïḓé"/>
            <p:cNvSpPr/>
            <p:nvPr/>
          </p:nvSpPr>
          <p:spPr bwMode="auto">
            <a:xfrm>
              <a:off x="6764338" y="2771775"/>
              <a:ext cx="50800" cy="566738"/>
            </a:xfrm>
            <a:custGeom>
              <a:avLst/>
              <a:gdLst>
                <a:gd name="T0" fmla="*/ 24 w 32"/>
                <a:gd name="T1" fmla="*/ 0 h 357"/>
                <a:gd name="T2" fmla="*/ 8 w 32"/>
                <a:gd name="T3" fmla="*/ 4 h 357"/>
                <a:gd name="T4" fmla="*/ 0 w 32"/>
                <a:gd name="T5" fmla="*/ 357 h 357"/>
                <a:gd name="T6" fmla="*/ 32 w 32"/>
                <a:gd name="T7" fmla="*/ 323 h 357"/>
                <a:gd name="T8" fmla="*/ 24 w 32"/>
                <a:gd name="T9" fmla="*/ 0 h 357"/>
              </a:gdLst>
              <a:ahLst/>
              <a:cxnLst>
                <a:cxn ang="0">
                  <a:pos x="T0" y="T1"/>
                </a:cxn>
                <a:cxn ang="0">
                  <a:pos x="T2" y="T3"/>
                </a:cxn>
                <a:cxn ang="0">
                  <a:pos x="T4" y="T5"/>
                </a:cxn>
                <a:cxn ang="0">
                  <a:pos x="T6" y="T7"/>
                </a:cxn>
                <a:cxn ang="0">
                  <a:pos x="T8" y="T9"/>
                </a:cxn>
              </a:cxnLst>
              <a:rect l="0" t="0" r="r" b="b"/>
              <a:pathLst>
                <a:path w="32" h="357">
                  <a:moveTo>
                    <a:pt x="24" y="0"/>
                  </a:moveTo>
                  <a:lnTo>
                    <a:pt x="8" y="4"/>
                  </a:lnTo>
                  <a:lnTo>
                    <a:pt x="0" y="357"/>
                  </a:lnTo>
                  <a:lnTo>
                    <a:pt x="32" y="3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ïŝlíḑè"/>
            <p:cNvSpPr/>
            <p:nvPr/>
          </p:nvSpPr>
          <p:spPr bwMode="auto">
            <a:xfrm>
              <a:off x="6643688" y="3279775"/>
              <a:ext cx="17463" cy="26988"/>
            </a:xfrm>
            <a:prstGeom prst="ellipse">
              <a:avLst/>
            </a:pr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ïś1íḍè"/>
            <p:cNvSpPr/>
            <p:nvPr/>
          </p:nvSpPr>
          <p:spPr bwMode="auto">
            <a:xfrm>
              <a:off x="7277101" y="3013075"/>
              <a:ext cx="20638" cy="25400"/>
            </a:xfrm>
            <a:custGeom>
              <a:avLst/>
              <a:gdLst>
                <a:gd name="T0" fmla="*/ 8 w 9"/>
                <a:gd name="T1" fmla="*/ 7 h 11"/>
                <a:gd name="T2" fmla="*/ 3 w 9"/>
                <a:gd name="T3" fmla="*/ 10 h 11"/>
                <a:gd name="T4" fmla="*/ 1 w 9"/>
                <a:gd name="T5" fmla="*/ 4 h 11"/>
                <a:gd name="T6" fmla="*/ 6 w 9"/>
                <a:gd name="T7" fmla="*/ 1 h 11"/>
                <a:gd name="T8" fmla="*/ 8 w 9"/>
                <a:gd name="T9" fmla="*/ 7 h 11"/>
              </a:gdLst>
              <a:ahLst/>
              <a:cxnLst>
                <a:cxn ang="0">
                  <a:pos x="T0" y="T1"/>
                </a:cxn>
                <a:cxn ang="0">
                  <a:pos x="T2" y="T3"/>
                </a:cxn>
                <a:cxn ang="0">
                  <a:pos x="T4" y="T5"/>
                </a:cxn>
                <a:cxn ang="0">
                  <a:pos x="T6" y="T7"/>
                </a:cxn>
                <a:cxn ang="0">
                  <a:pos x="T8" y="T9"/>
                </a:cxn>
              </a:cxnLst>
              <a:rect l="0" t="0" r="r" b="b"/>
              <a:pathLst>
                <a:path w="9" h="11">
                  <a:moveTo>
                    <a:pt x="8" y="7"/>
                  </a:moveTo>
                  <a:cubicBezTo>
                    <a:pt x="7" y="9"/>
                    <a:pt x="4" y="11"/>
                    <a:pt x="3" y="10"/>
                  </a:cubicBezTo>
                  <a:cubicBezTo>
                    <a:pt x="1" y="9"/>
                    <a:pt x="0" y="7"/>
                    <a:pt x="1" y="4"/>
                  </a:cubicBezTo>
                  <a:cubicBezTo>
                    <a:pt x="2" y="2"/>
                    <a:pt x="5" y="0"/>
                    <a:pt x="6" y="1"/>
                  </a:cubicBezTo>
                  <a:cubicBezTo>
                    <a:pt x="8" y="1"/>
                    <a:pt x="9" y="4"/>
                    <a:pt x="8" y="7"/>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îş1iḓe"/>
            <p:cNvSpPr/>
            <p:nvPr/>
          </p:nvSpPr>
          <p:spPr bwMode="auto">
            <a:xfrm>
              <a:off x="7259638" y="3057525"/>
              <a:ext cx="20638" cy="22225"/>
            </a:xfrm>
            <a:custGeom>
              <a:avLst/>
              <a:gdLst>
                <a:gd name="T0" fmla="*/ 8 w 9"/>
                <a:gd name="T1" fmla="*/ 6 h 10"/>
                <a:gd name="T2" fmla="*/ 3 w 9"/>
                <a:gd name="T3" fmla="*/ 9 h 10"/>
                <a:gd name="T4" fmla="*/ 1 w 9"/>
                <a:gd name="T5" fmla="*/ 4 h 10"/>
                <a:gd name="T6" fmla="*/ 6 w 9"/>
                <a:gd name="T7" fmla="*/ 0 h 10"/>
                <a:gd name="T8" fmla="*/ 8 w 9"/>
                <a:gd name="T9" fmla="*/ 6 h 10"/>
              </a:gdLst>
              <a:ahLst/>
              <a:cxnLst>
                <a:cxn ang="0">
                  <a:pos x="T0" y="T1"/>
                </a:cxn>
                <a:cxn ang="0">
                  <a:pos x="T2" y="T3"/>
                </a:cxn>
                <a:cxn ang="0">
                  <a:pos x="T4" y="T5"/>
                </a:cxn>
                <a:cxn ang="0">
                  <a:pos x="T6" y="T7"/>
                </a:cxn>
                <a:cxn ang="0">
                  <a:pos x="T8" y="T9"/>
                </a:cxn>
              </a:cxnLst>
              <a:rect l="0" t="0" r="r" b="b"/>
              <a:pathLst>
                <a:path w="9" h="10">
                  <a:moveTo>
                    <a:pt x="8" y="6"/>
                  </a:moveTo>
                  <a:cubicBezTo>
                    <a:pt x="7" y="9"/>
                    <a:pt x="4" y="10"/>
                    <a:pt x="3" y="9"/>
                  </a:cubicBezTo>
                  <a:cubicBezTo>
                    <a:pt x="1" y="9"/>
                    <a:pt x="0" y="6"/>
                    <a:pt x="1" y="4"/>
                  </a:cubicBezTo>
                  <a:cubicBezTo>
                    <a:pt x="2" y="1"/>
                    <a:pt x="5" y="0"/>
                    <a:pt x="6" y="0"/>
                  </a:cubicBezTo>
                  <a:cubicBezTo>
                    <a:pt x="8" y="1"/>
                    <a:pt x="9" y="4"/>
                    <a:pt x="8" y="6"/>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ïṧlíďe"/>
            <p:cNvSpPr/>
            <p:nvPr/>
          </p:nvSpPr>
          <p:spPr bwMode="auto">
            <a:xfrm>
              <a:off x="6643688" y="3352800"/>
              <a:ext cx="17463" cy="26988"/>
            </a:xfrm>
            <a:prstGeom prst="ellipse">
              <a:avLst/>
            </a:pr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í$1íḋè"/>
            <p:cNvSpPr/>
            <p:nvPr/>
          </p:nvSpPr>
          <p:spPr bwMode="auto">
            <a:xfrm>
              <a:off x="6735763" y="3455988"/>
              <a:ext cx="58738" cy="60325"/>
            </a:xfrm>
            <a:custGeom>
              <a:avLst/>
              <a:gdLst>
                <a:gd name="T0" fmla="*/ 24 w 27"/>
                <a:gd name="T1" fmla="*/ 27 h 27"/>
                <a:gd name="T2" fmla="*/ 24 w 27"/>
                <a:gd name="T3" fmla="*/ 27 h 27"/>
                <a:gd name="T4" fmla="*/ 2 w 27"/>
                <a:gd name="T5" fmla="*/ 26 h 27"/>
                <a:gd name="T6" fmla="*/ 0 w 27"/>
                <a:gd name="T7" fmla="*/ 24 h 27"/>
                <a:gd name="T8" fmla="*/ 1 w 27"/>
                <a:gd name="T9" fmla="*/ 2 h 27"/>
                <a:gd name="T10" fmla="*/ 2 w 27"/>
                <a:gd name="T11" fmla="*/ 0 h 27"/>
                <a:gd name="T12" fmla="*/ 3 w 27"/>
                <a:gd name="T13" fmla="*/ 0 h 27"/>
                <a:gd name="T14" fmla="*/ 25 w 27"/>
                <a:gd name="T15" fmla="*/ 1 h 27"/>
                <a:gd name="T16" fmla="*/ 27 w 27"/>
                <a:gd name="T17" fmla="*/ 3 h 27"/>
                <a:gd name="T18" fmla="*/ 26 w 27"/>
                <a:gd name="T19" fmla="*/ 25 h 27"/>
                <a:gd name="T20" fmla="*/ 25 w 27"/>
                <a:gd name="T21" fmla="*/ 26 h 27"/>
                <a:gd name="T22" fmla="*/ 24 w 27"/>
                <a:gd name="T23" fmla="*/ 27 h 27"/>
                <a:gd name="T24" fmla="*/ 5 w 27"/>
                <a:gd name="T25" fmla="*/ 22 h 27"/>
                <a:gd name="T26" fmla="*/ 22 w 27"/>
                <a:gd name="T27" fmla="*/ 23 h 27"/>
                <a:gd name="T28" fmla="*/ 23 w 27"/>
                <a:gd name="T29" fmla="*/ 4 h 27"/>
                <a:gd name="T30" fmla="*/ 5 w 27"/>
                <a:gd name="T31" fmla="*/ 4 h 27"/>
                <a:gd name="T32" fmla="*/ 5 w 27"/>
                <a:gd name="T33"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27"/>
                  </a:moveTo>
                  <a:cubicBezTo>
                    <a:pt x="24" y="27"/>
                    <a:pt x="24" y="27"/>
                    <a:pt x="24" y="27"/>
                  </a:cubicBezTo>
                  <a:cubicBezTo>
                    <a:pt x="2" y="26"/>
                    <a:pt x="2" y="26"/>
                    <a:pt x="2" y="26"/>
                  </a:cubicBezTo>
                  <a:cubicBezTo>
                    <a:pt x="1" y="26"/>
                    <a:pt x="0" y="25"/>
                    <a:pt x="0" y="24"/>
                  </a:cubicBezTo>
                  <a:cubicBezTo>
                    <a:pt x="1" y="2"/>
                    <a:pt x="1" y="2"/>
                    <a:pt x="1" y="2"/>
                  </a:cubicBezTo>
                  <a:cubicBezTo>
                    <a:pt x="1" y="1"/>
                    <a:pt x="2" y="1"/>
                    <a:pt x="2" y="0"/>
                  </a:cubicBezTo>
                  <a:cubicBezTo>
                    <a:pt x="2" y="0"/>
                    <a:pt x="3" y="0"/>
                    <a:pt x="3" y="0"/>
                  </a:cubicBezTo>
                  <a:cubicBezTo>
                    <a:pt x="25" y="1"/>
                    <a:pt x="25" y="1"/>
                    <a:pt x="25" y="1"/>
                  </a:cubicBezTo>
                  <a:cubicBezTo>
                    <a:pt x="26" y="1"/>
                    <a:pt x="27" y="2"/>
                    <a:pt x="27" y="3"/>
                  </a:cubicBezTo>
                  <a:cubicBezTo>
                    <a:pt x="26" y="25"/>
                    <a:pt x="26" y="25"/>
                    <a:pt x="26" y="25"/>
                  </a:cubicBezTo>
                  <a:cubicBezTo>
                    <a:pt x="26" y="26"/>
                    <a:pt x="26" y="26"/>
                    <a:pt x="25" y="26"/>
                  </a:cubicBezTo>
                  <a:cubicBezTo>
                    <a:pt x="25" y="27"/>
                    <a:pt x="24" y="27"/>
                    <a:pt x="24" y="27"/>
                  </a:cubicBezTo>
                  <a:close/>
                  <a:moveTo>
                    <a:pt x="5" y="22"/>
                  </a:moveTo>
                  <a:cubicBezTo>
                    <a:pt x="22" y="23"/>
                    <a:pt x="22" y="23"/>
                    <a:pt x="22" y="23"/>
                  </a:cubicBezTo>
                  <a:cubicBezTo>
                    <a:pt x="23" y="4"/>
                    <a:pt x="23" y="4"/>
                    <a:pt x="23" y="4"/>
                  </a:cubicBezTo>
                  <a:cubicBezTo>
                    <a:pt x="5" y="4"/>
                    <a:pt x="5" y="4"/>
                    <a:pt x="5" y="4"/>
                  </a:cubicBezTo>
                  <a:lnTo>
                    <a:pt x="5" y="22"/>
                  </a:lnTo>
                  <a:close/>
                </a:path>
              </a:pathLst>
            </a:custGeom>
            <a:solidFill>
              <a:srgbClr val="DDD9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ïsḷiḍê"/>
            <p:cNvSpPr/>
            <p:nvPr/>
          </p:nvSpPr>
          <p:spPr bwMode="auto">
            <a:xfrm>
              <a:off x="6742113" y="2673350"/>
              <a:ext cx="71438" cy="111125"/>
            </a:xfrm>
            <a:custGeom>
              <a:avLst/>
              <a:gdLst>
                <a:gd name="T0" fmla="*/ 12 w 32"/>
                <a:gd name="T1" fmla="*/ 2 h 50"/>
                <a:gd name="T2" fmla="*/ 0 w 32"/>
                <a:gd name="T3" fmla="*/ 21 h 50"/>
                <a:gd name="T4" fmla="*/ 3 w 32"/>
                <a:gd name="T5" fmla="*/ 39 h 50"/>
                <a:gd name="T6" fmla="*/ 16 w 32"/>
                <a:gd name="T7" fmla="*/ 50 h 50"/>
                <a:gd name="T8" fmla="*/ 29 w 32"/>
                <a:gd name="T9" fmla="*/ 39 h 50"/>
                <a:gd name="T10" fmla="*/ 32 w 32"/>
                <a:gd name="T11" fmla="*/ 20 h 50"/>
                <a:gd name="T12" fmla="*/ 16 w 32"/>
                <a:gd name="T13" fmla="*/ 0 h 50"/>
                <a:gd name="T14" fmla="*/ 12 w 32"/>
                <a:gd name="T15" fmla="*/ 2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0">
                  <a:moveTo>
                    <a:pt x="12" y="2"/>
                  </a:moveTo>
                  <a:cubicBezTo>
                    <a:pt x="0" y="21"/>
                    <a:pt x="0" y="21"/>
                    <a:pt x="0" y="21"/>
                  </a:cubicBezTo>
                  <a:cubicBezTo>
                    <a:pt x="3" y="39"/>
                    <a:pt x="3" y="39"/>
                    <a:pt x="3" y="39"/>
                  </a:cubicBezTo>
                  <a:cubicBezTo>
                    <a:pt x="4" y="45"/>
                    <a:pt x="9" y="50"/>
                    <a:pt x="16" y="50"/>
                  </a:cubicBezTo>
                  <a:cubicBezTo>
                    <a:pt x="22" y="50"/>
                    <a:pt x="28" y="45"/>
                    <a:pt x="29" y="39"/>
                  </a:cubicBezTo>
                  <a:cubicBezTo>
                    <a:pt x="32" y="20"/>
                    <a:pt x="32" y="20"/>
                    <a:pt x="32" y="20"/>
                  </a:cubicBezTo>
                  <a:cubicBezTo>
                    <a:pt x="16" y="0"/>
                    <a:pt x="16" y="0"/>
                    <a:pt x="16" y="0"/>
                  </a:cubicBezTo>
                  <a:lnTo>
                    <a:pt x="12" y="2"/>
                  </a:ln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išḷíḓé"/>
            <p:cNvSpPr/>
            <p:nvPr/>
          </p:nvSpPr>
          <p:spPr bwMode="auto">
            <a:xfrm>
              <a:off x="6691313" y="2617788"/>
              <a:ext cx="88900" cy="115888"/>
            </a:xfrm>
            <a:custGeom>
              <a:avLst/>
              <a:gdLst>
                <a:gd name="T0" fmla="*/ 40 w 40"/>
                <a:gd name="T1" fmla="*/ 2 h 52"/>
                <a:gd name="T2" fmla="*/ 39 w 40"/>
                <a:gd name="T3" fmla="*/ 32 h 52"/>
                <a:gd name="T4" fmla="*/ 37 w 40"/>
                <a:gd name="T5" fmla="*/ 34 h 52"/>
                <a:gd name="T6" fmla="*/ 22 w 40"/>
                <a:gd name="T7" fmla="*/ 49 h 52"/>
                <a:gd name="T8" fmla="*/ 13 w 40"/>
                <a:gd name="T9" fmla="*/ 49 h 52"/>
                <a:gd name="T10" fmla="*/ 3 w 40"/>
                <a:gd name="T11" fmla="*/ 23 h 52"/>
                <a:gd name="T12" fmla="*/ 0 w 40"/>
                <a:gd name="T13" fmla="*/ 16 h 52"/>
                <a:gd name="T14" fmla="*/ 10 w 40"/>
                <a:gd name="T15" fmla="*/ 0 h 52"/>
                <a:gd name="T16" fmla="*/ 38 w 40"/>
                <a:gd name="T17" fmla="*/ 2 h 52"/>
                <a:gd name="T18" fmla="*/ 40 w 40"/>
                <a:gd name="T1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52">
                  <a:moveTo>
                    <a:pt x="40" y="2"/>
                  </a:moveTo>
                  <a:cubicBezTo>
                    <a:pt x="39" y="32"/>
                    <a:pt x="39" y="32"/>
                    <a:pt x="39" y="32"/>
                  </a:cubicBezTo>
                  <a:cubicBezTo>
                    <a:pt x="37" y="34"/>
                    <a:pt x="37" y="34"/>
                    <a:pt x="37" y="34"/>
                  </a:cubicBezTo>
                  <a:cubicBezTo>
                    <a:pt x="22" y="49"/>
                    <a:pt x="22" y="49"/>
                    <a:pt x="22" y="49"/>
                  </a:cubicBezTo>
                  <a:cubicBezTo>
                    <a:pt x="20" y="52"/>
                    <a:pt x="15" y="52"/>
                    <a:pt x="13" y="49"/>
                  </a:cubicBezTo>
                  <a:cubicBezTo>
                    <a:pt x="3" y="23"/>
                    <a:pt x="3" y="23"/>
                    <a:pt x="3" y="23"/>
                  </a:cubicBezTo>
                  <a:cubicBezTo>
                    <a:pt x="0" y="16"/>
                    <a:pt x="0" y="16"/>
                    <a:pt x="0" y="16"/>
                  </a:cubicBezTo>
                  <a:cubicBezTo>
                    <a:pt x="10" y="0"/>
                    <a:pt x="10" y="0"/>
                    <a:pt x="10" y="0"/>
                  </a:cubicBezTo>
                  <a:cubicBezTo>
                    <a:pt x="38" y="2"/>
                    <a:pt x="38" y="2"/>
                    <a:pt x="38" y="2"/>
                  </a:cubicBezTo>
                  <a:cubicBezTo>
                    <a:pt x="40" y="2"/>
                    <a:pt x="40" y="2"/>
                    <a:pt x="40" y="2"/>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ş1ïḍê"/>
            <p:cNvSpPr/>
            <p:nvPr/>
          </p:nvSpPr>
          <p:spPr bwMode="auto">
            <a:xfrm>
              <a:off x="6775451" y="2622550"/>
              <a:ext cx="84138" cy="111125"/>
            </a:xfrm>
            <a:custGeom>
              <a:avLst/>
              <a:gdLst>
                <a:gd name="T0" fmla="*/ 38 w 38"/>
                <a:gd name="T1" fmla="*/ 16 h 50"/>
                <a:gd name="T2" fmla="*/ 28 w 38"/>
                <a:gd name="T3" fmla="*/ 47 h 50"/>
                <a:gd name="T4" fmla="*/ 18 w 38"/>
                <a:gd name="T5" fmla="*/ 47 h 50"/>
                <a:gd name="T6" fmla="*/ 3 w 38"/>
                <a:gd name="T7" fmla="*/ 32 h 50"/>
                <a:gd name="T8" fmla="*/ 1 w 38"/>
                <a:gd name="T9" fmla="*/ 30 h 50"/>
                <a:gd name="T10" fmla="*/ 0 w 38"/>
                <a:gd name="T11" fmla="*/ 3 h 50"/>
                <a:gd name="T12" fmla="*/ 0 w 38"/>
                <a:gd name="T13" fmla="*/ 0 h 50"/>
                <a:gd name="T14" fmla="*/ 0 w 38"/>
                <a:gd name="T15" fmla="*/ 0 h 50"/>
                <a:gd name="T16" fmla="*/ 2 w 38"/>
                <a:gd name="T17" fmla="*/ 0 h 50"/>
                <a:gd name="T18" fmla="*/ 4 w 38"/>
                <a:gd name="T19" fmla="*/ 0 h 50"/>
                <a:gd name="T20" fmla="*/ 34 w 38"/>
                <a:gd name="T21" fmla="*/ 0 h 50"/>
                <a:gd name="T22" fmla="*/ 38 w 38"/>
                <a:gd name="T23"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0">
                  <a:moveTo>
                    <a:pt x="38" y="16"/>
                  </a:moveTo>
                  <a:cubicBezTo>
                    <a:pt x="28" y="47"/>
                    <a:pt x="28" y="47"/>
                    <a:pt x="28" y="47"/>
                  </a:cubicBezTo>
                  <a:cubicBezTo>
                    <a:pt x="25" y="50"/>
                    <a:pt x="21" y="50"/>
                    <a:pt x="18" y="47"/>
                  </a:cubicBezTo>
                  <a:cubicBezTo>
                    <a:pt x="3" y="32"/>
                    <a:pt x="3" y="32"/>
                    <a:pt x="3" y="32"/>
                  </a:cubicBezTo>
                  <a:cubicBezTo>
                    <a:pt x="1" y="30"/>
                    <a:pt x="1" y="30"/>
                    <a:pt x="1" y="30"/>
                  </a:cubicBezTo>
                  <a:cubicBezTo>
                    <a:pt x="0" y="3"/>
                    <a:pt x="0" y="3"/>
                    <a:pt x="0" y="3"/>
                  </a:cubicBezTo>
                  <a:cubicBezTo>
                    <a:pt x="0" y="0"/>
                    <a:pt x="0" y="0"/>
                    <a:pt x="0" y="0"/>
                  </a:cubicBezTo>
                  <a:cubicBezTo>
                    <a:pt x="0" y="0"/>
                    <a:pt x="0" y="0"/>
                    <a:pt x="0" y="0"/>
                  </a:cubicBezTo>
                  <a:cubicBezTo>
                    <a:pt x="2" y="0"/>
                    <a:pt x="2" y="0"/>
                    <a:pt x="2" y="0"/>
                  </a:cubicBezTo>
                  <a:cubicBezTo>
                    <a:pt x="4" y="0"/>
                    <a:pt x="4" y="0"/>
                    <a:pt x="4" y="0"/>
                  </a:cubicBezTo>
                  <a:cubicBezTo>
                    <a:pt x="34" y="0"/>
                    <a:pt x="34" y="0"/>
                    <a:pt x="34" y="0"/>
                  </a:cubicBezTo>
                  <a:lnTo>
                    <a:pt x="38" y="16"/>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íSḷïdê"/>
            <p:cNvSpPr/>
            <p:nvPr/>
          </p:nvSpPr>
          <p:spPr bwMode="auto">
            <a:xfrm>
              <a:off x="6772276" y="2622550"/>
              <a:ext cx="11113" cy="71438"/>
            </a:xfrm>
            <a:custGeom>
              <a:avLst/>
              <a:gdLst>
                <a:gd name="T0" fmla="*/ 7 w 7"/>
                <a:gd name="T1" fmla="*/ 0 h 45"/>
                <a:gd name="T2" fmla="*/ 7 w 7"/>
                <a:gd name="T3" fmla="*/ 0 h 45"/>
                <a:gd name="T4" fmla="*/ 6 w 7"/>
                <a:gd name="T5" fmla="*/ 45 h 45"/>
                <a:gd name="T6" fmla="*/ 3 w 7"/>
                <a:gd name="T7" fmla="*/ 45 h 45"/>
                <a:gd name="T8" fmla="*/ 0 w 7"/>
                <a:gd name="T9" fmla="*/ 45 h 45"/>
                <a:gd name="T10" fmla="*/ 2 w 7"/>
                <a:gd name="T11" fmla="*/ 4 h 45"/>
                <a:gd name="T12" fmla="*/ 2 w 7"/>
                <a:gd name="T13" fmla="*/ 0 h 45"/>
                <a:gd name="T14" fmla="*/ 2 w 7"/>
                <a:gd name="T15" fmla="*/ 0 h 45"/>
                <a:gd name="T16" fmla="*/ 7 w 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5">
                  <a:moveTo>
                    <a:pt x="7" y="0"/>
                  </a:moveTo>
                  <a:lnTo>
                    <a:pt x="7" y="0"/>
                  </a:lnTo>
                  <a:lnTo>
                    <a:pt x="6" y="45"/>
                  </a:lnTo>
                  <a:lnTo>
                    <a:pt x="3" y="45"/>
                  </a:lnTo>
                  <a:lnTo>
                    <a:pt x="0" y="45"/>
                  </a:lnTo>
                  <a:lnTo>
                    <a:pt x="2" y="4"/>
                  </a:lnTo>
                  <a:lnTo>
                    <a:pt x="2" y="0"/>
                  </a:lnTo>
                  <a:lnTo>
                    <a:pt x="2" y="0"/>
                  </a:lnTo>
                  <a:lnTo>
                    <a:pt x="7"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íṡḷidè"/>
            <p:cNvSpPr/>
            <p:nvPr/>
          </p:nvSpPr>
          <p:spPr bwMode="auto">
            <a:xfrm>
              <a:off x="7591426" y="2946400"/>
              <a:ext cx="261938" cy="165100"/>
            </a:xfrm>
            <a:custGeom>
              <a:avLst/>
              <a:gdLst>
                <a:gd name="T0" fmla="*/ 75 w 118"/>
                <a:gd name="T1" fmla="*/ 46 h 74"/>
                <a:gd name="T2" fmla="*/ 96 w 118"/>
                <a:gd name="T3" fmla="*/ 74 h 74"/>
                <a:gd name="T4" fmla="*/ 118 w 118"/>
                <a:gd name="T5" fmla="*/ 46 h 74"/>
                <a:gd name="T6" fmla="*/ 104 w 118"/>
                <a:gd name="T7" fmla="*/ 24 h 74"/>
                <a:gd name="T8" fmla="*/ 100 w 118"/>
                <a:gd name="T9" fmla="*/ 18 h 74"/>
                <a:gd name="T10" fmla="*/ 96 w 118"/>
                <a:gd name="T11" fmla="*/ 14 h 74"/>
                <a:gd name="T12" fmla="*/ 65 w 118"/>
                <a:gd name="T13" fmla="*/ 2 h 74"/>
                <a:gd name="T14" fmla="*/ 46 w 118"/>
                <a:gd name="T15" fmla="*/ 10 h 74"/>
                <a:gd name="T16" fmla="*/ 64 w 118"/>
                <a:gd name="T17" fmla="*/ 11 h 74"/>
                <a:gd name="T18" fmla="*/ 68 w 118"/>
                <a:gd name="T19" fmla="*/ 15 h 74"/>
                <a:gd name="T20" fmla="*/ 48 w 118"/>
                <a:gd name="T21" fmla="*/ 20 h 74"/>
                <a:gd name="T22" fmla="*/ 34 w 118"/>
                <a:gd name="T23" fmla="*/ 16 h 74"/>
                <a:gd name="T24" fmla="*/ 24 w 118"/>
                <a:gd name="T25" fmla="*/ 10 h 74"/>
                <a:gd name="T26" fmla="*/ 1 w 118"/>
                <a:gd name="T27" fmla="*/ 4 h 74"/>
                <a:gd name="T28" fmla="*/ 32 w 118"/>
                <a:gd name="T29" fmla="*/ 34 h 74"/>
                <a:gd name="T30" fmla="*/ 75 w 118"/>
                <a:gd name="T31"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74">
                  <a:moveTo>
                    <a:pt x="75" y="46"/>
                  </a:moveTo>
                  <a:cubicBezTo>
                    <a:pt x="82" y="45"/>
                    <a:pt x="96" y="74"/>
                    <a:pt x="96" y="74"/>
                  </a:cubicBezTo>
                  <a:cubicBezTo>
                    <a:pt x="118" y="46"/>
                    <a:pt x="118" y="46"/>
                    <a:pt x="118" y="46"/>
                  </a:cubicBezTo>
                  <a:cubicBezTo>
                    <a:pt x="118" y="46"/>
                    <a:pt x="110" y="32"/>
                    <a:pt x="104" y="24"/>
                  </a:cubicBezTo>
                  <a:cubicBezTo>
                    <a:pt x="103" y="21"/>
                    <a:pt x="101" y="19"/>
                    <a:pt x="100" y="18"/>
                  </a:cubicBezTo>
                  <a:cubicBezTo>
                    <a:pt x="99" y="17"/>
                    <a:pt x="97" y="16"/>
                    <a:pt x="96" y="14"/>
                  </a:cubicBezTo>
                  <a:cubicBezTo>
                    <a:pt x="85" y="6"/>
                    <a:pt x="65" y="2"/>
                    <a:pt x="65" y="2"/>
                  </a:cubicBezTo>
                  <a:cubicBezTo>
                    <a:pt x="65" y="2"/>
                    <a:pt x="39" y="5"/>
                    <a:pt x="46" y="10"/>
                  </a:cubicBezTo>
                  <a:cubicBezTo>
                    <a:pt x="49" y="11"/>
                    <a:pt x="64" y="11"/>
                    <a:pt x="64" y="11"/>
                  </a:cubicBezTo>
                  <a:cubicBezTo>
                    <a:pt x="64" y="11"/>
                    <a:pt x="68" y="13"/>
                    <a:pt x="68" y="15"/>
                  </a:cubicBezTo>
                  <a:cubicBezTo>
                    <a:pt x="66" y="19"/>
                    <a:pt x="56" y="20"/>
                    <a:pt x="48" y="20"/>
                  </a:cubicBezTo>
                  <a:cubicBezTo>
                    <a:pt x="43" y="20"/>
                    <a:pt x="38" y="19"/>
                    <a:pt x="34" y="16"/>
                  </a:cubicBezTo>
                  <a:cubicBezTo>
                    <a:pt x="30" y="14"/>
                    <a:pt x="26" y="11"/>
                    <a:pt x="24" y="10"/>
                  </a:cubicBezTo>
                  <a:cubicBezTo>
                    <a:pt x="7" y="0"/>
                    <a:pt x="0" y="1"/>
                    <a:pt x="1" y="4"/>
                  </a:cubicBezTo>
                  <a:cubicBezTo>
                    <a:pt x="2" y="5"/>
                    <a:pt x="24" y="29"/>
                    <a:pt x="32" y="34"/>
                  </a:cubicBezTo>
                  <a:cubicBezTo>
                    <a:pt x="42" y="40"/>
                    <a:pt x="64" y="48"/>
                    <a:pt x="75" y="46"/>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iṣḻîḋe"/>
            <p:cNvSpPr/>
            <p:nvPr/>
          </p:nvSpPr>
          <p:spPr bwMode="auto">
            <a:xfrm>
              <a:off x="6853238" y="3289300"/>
              <a:ext cx="33338" cy="7938"/>
            </a:xfrm>
            <a:custGeom>
              <a:avLst/>
              <a:gdLst>
                <a:gd name="T0" fmla="*/ 13 w 15"/>
                <a:gd name="T1" fmla="*/ 4 h 4"/>
                <a:gd name="T2" fmla="*/ 2 w 15"/>
                <a:gd name="T3" fmla="*/ 4 h 4"/>
                <a:gd name="T4" fmla="*/ 0 w 15"/>
                <a:gd name="T5" fmla="*/ 2 h 4"/>
                <a:gd name="T6" fmla="*/ 2 w 15"/>
                <a:gd name="T7" fmla="*/ 0 h 4"/>
                <a:gd name="T8" fmla="*/ 13 w 15"/>
                <a:gd name="T9" fmla="*/ 0 h 4"/>
                <a:gd name="T10" fmla="*/ 15 w 15"/>
                <a:gd name="T11" fmla="*/ 2 h 4"/>
                <a:gd name="T12" fmla="*/ 13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13" y="4"/>
                  </a:moveTo>
                  <a:cubicBezTo>
                    <a:pt x="2" y="4"/>
                    <a:pt x="2" y="4"/>
                    <a:pt x="2" y="4"/>
                  </a:cubicBezTo>
                  <a:cubicBezTo>
                    <a:pt x="1" y="4"/>
                    <a:pt x="0" y="3"/>
                    <a:pt x="0" y="2"/>
                  </a:cubicBezTo>
                  <a:cubicBezTo>
                    <a:pt x="0" y="1"/>
                    <a:pt x="1" y="0"/>
                    <a:pt x="2" y="0"/>
                  </a:cubicBezTo>
                  <a:cubicBezTo>
                    <a:pt x="13" y="0"/>
                    <a:pt x="13" y="0"/>
                    <a:pt x="13" y="0"/>
                  </a:cubicBezTo>
                  <a:cubicBezTo>
                    <a:pt x="14" y="0"/>
                    <a:pt x="15" y="1"/>
                    <a:pt x="15" y="2"/>
                  </a:cubicBezTo>
                  <a:cubicBezTo>
                    <a:pt x="15" y="3"/>
                    <a:pt x="14" y="4"/>
                    <a:pt x="13" y="4"/>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ṣļiḓê"/>
            <p:cNvSpPr/>
            <p:nvPr/>
          </p:nvSpPr>
          <p:spPr bwMode="auto">
            <a:xfrm>
              <a:off x="6853238" y="3357563"/>
              <a:ext cx="33338" cy="9525"/>
            </a:xfrm>
            <a:custGeom>
              <a:avLst/>
              <a:gdLst>
                <a:gd name="T0" fmla="*/ 13 w 15"/>
                <a:gd name="T1" fmla="*/ 4 h 4"/>
                <a:gd name="T2" fmla="*/ 2 w 15"/>
                <a:gd name="T3" fmla="*/ 4 h 4"/>
                <a:gd name="T4" fmla="*/ 0 w 15"/>
                <a:gd name="T5" fmla="*/ 2 h 4"/>
                <a:gd name="T6" fmla="*/ 2 w 15"/>
                <a:gd name="T7" fmla="*/ 0 h 4"/>
                <a:gd name="T8" fmla="*/ 13 w 15"/>
                <a:gd name="T9" fmla="*/ 0 h 4"/>
                <a:gd name="T10" fmla="*/ 15 w 15"/>
                <a:gd name="T11" fmla="*/ 2 h 4"/>
                <a:gd name="T12" fmla="*/ 13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13" y="4"/>
                  </a:moveTo>
                  <a:cubicBezTo>
                    <a:pt x="2" y="4"/>
                    <a:pt x="2" y="4"/>
                    <a:pt x="2" y="4"/>
                  </a:cubicBezTo>
                  <a:cubicBezTo>
                    <a:pt x="1" y="4"/>
                    <a:pt x="0" y="3"/>
                    <a:pt x="0" y="2"/>
                  </a:cubicBezTo>
                  <a:cubicBezTo>
                    <a:pt x="0" y="1"/>
                    <a:pt x="1" y="0"/>
                    <a:pt x="2" y="0"/>
                  </a:cubicBezTo>
                  <a:cubicBezTo>
                    <a:pt x="13" y="0"/>
                    <a:pt x="13" y="0"/>
                    <a:pt x="13" y="0"/>
                  </a:cubicBezTo>
                  <a:cubicBezTo>
                    <a:pt x="14" y="0"/>
                    <a:pt x="15" y="1"/>
                    <a:pt x="15" y="2"/>
                  </a:cubicBezTo>
                  <a:cubicBezTo>
                    <a:pt x="15" y="3"/>
                    <a:pt x="14" y="4"/>
                    <a:pt x="13" y="4"/>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íṡḻîde"/>
            <p:cNvSpPr/>
            <p:nvPr/>
          </p:nvSpPr>
          <p:spPr bwMode="auto">
            <a:xfrm>
              <a:off x="8015288" y="2416175"/>
              <a:ext cx="42863" cy="119063"/>
            </a:xfrm>
            <a:custGeom>
              <a:avLst/>
              <a:gdLst>
                <a:gd name="T0" fmla="*/ 14 w 19"/>
                <a:gd name="T1" fmla="*/ 0 h 54"/>
                <a:gd name="T2" fmla="*/ 3 w 19"/>
                <a:gd name="T3" fmla="*/ 45 h 54"/>
                <a:gd name="T4" fmla="*/ 4 w 19"/>
                <a:gd name="T5" fmla="*/ 52 h 54"/>
                <a:gd name="T6" fmla="*/ 19 w 19"/>
                <a:gd name="T7" fmla="*/ 54 h 54"/>
                <a:gd name="T8" fmla="*/ 14 w 19"/>
                <a:gd name="T9" fmla="*/ 0 h 54"/>
              </a:gdLst>
              <a:ahLst/>
              <a:cxnLst>
                <a:cxn ang="0">
                  <a:pos x="T0" y="T1"/>
                </a:cxn>
                <a:cxn ang="0">
                  <a:pos x="T2" y="T3"/>
                </a:cxn>
                <a:cxn ang="0">
                  <a:pos x="T4" y="T5"/>
                </a:cxn>
                <a:cxn ang="0">
                  <a:pos x="T6" y="T7"/>
                </a:cxn>
                <a:cxn ang="0">
                  <a:pos x="T8" y="T9"/>
                </a:cxn>
              </a:cxnLst>
              <a:rect l="0" t="0" r="r" b="b"/>
              <a:pathLst>
                <a:path w="19" h="54">
                  <a:moveTo>
                    <a:pt x="14" y="0"/>
                  </a:moveTo>
                  <a:cubicBezTo>
                    <a:pt x="14" y="0"/>
                    <a:pt x="15" y="33"/>
                    <a:pt x="3" y="45"/>
                  </a:cubicBezTo>
                  <a:cubicBezTo>
                    <a:pt x="0" y="48"/>
                    <a:pt x="0" y="51"/>
                    <a:pt x="4" y="52"/>
                  </a:cubicBezTo>
                  <a:cubicBezTo>
                    <a:pt x="19" y="54"/>
                    <a:pt x="19" y="54"/>
                    <a:pt x="19" y="54"/>
                  </a:cubicBezTo>
                  <a:lnTo>
                    <a:pt x="14" y="0"/>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ṥḷiďè"/>
            <p:cNvSpPr/>
            <p:nvPr/>
          </p:nvSpPr>
          <p:spPr bwMode="auto">
            <a:xfrm>
              <a:off x="7747001" y="2732088"/>
              <a:ext cx="566738" cy="708025"/>
            </a:xfrm>
            <a:custGeom>
              <a:avLst/>
              <a:gdLst>
                <a:gd name="T0" fmla="*/ 174 w 255"/>
                <a:gd name="T1" fmla="*/ 85 h 319"/>
                <a:gd name="T2" fmla="*/ 131 w 255"/>
                <a:gd name="T3" fmla="*/ 203 h 319"/>
                <a:gd name="T4" fmla="*/ 38 w 255"/>
                <a:gd name="T5" fmla="*/ 126 h 319"/>
                <a:gd name="T6" fmla="*/ 22 w 255"/>
                <a:gd name="T7" fmla="*/ 153 h 319"/>
                <a:gd name="T8" fmla="*/ 0 w 255"/>
                <a:gd name="T9" fmla="*/ 166 h 319"/>
                <a:gd name="T10" fmla="*/ 59 w 255"/>
                <a:gd name="T11" fmla="*/ 226 h 319"/>
                <a:gd name="T12" fmla="*/ 119 w 255"/>
                <a:gd name="T13" fmla="*/ 297 h 319"/>
                <a:gd name="T14" fmla="*/ 227 w 255"/>
                <a:gd name="T15" fmla="*/ 203 h 319"/>
                <a:gd name="T16" fmla="*/ 251 w 255"/>
                <a:gd name="T17" fmla="*/ 78 h 319"/>
                <a:gd name="T18" fmla="*/ 174 w 255"/>
                <a:gd name="T19" fmla="*/ 8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319">
                  <a:moveTo>
                    <a:pt x="174" y="85"/>
                  </a:moveTo>
                  <a:cubicBezTo>
                    <a:pt x="157" y="113"/>
                    <a:pt x="131" y="203"/>
                    <a:pt x="131" y="203"/>
                  </a:cubicBezTo>
                  <a:cubicBezTo>
                    <a:pt x="38" y="126"/>
                    <a:pt x="38" y="126"/>
                    <a:pt x="38" y="126"/>
                  </a:cubicBezTo>
                  <a:cubicBezTo>
                    <a:pt x="38" y="126"/>
                    <a:pt x="38" y="136"/>
                    <a:pt x="22" y="153"/>
                  </a:cubicBezTo>
                  <a:cubicBezTo>
                    <a:pt x="13" y="163"/>
                    <a:pt x="0" y="166"/>
                    <a:pt x="0" y="166"/>
                  </a:cubicBezTo>
                  <a:cubicBezTo>
                    <a:pt x="0" y="166"/>
                    <a:pt x="32" y="192"/>
                    <a:pt x="59" y="226"/>
                  </a:cubicBezTo>
                  <a:cubicBezTo>
                    <a:pt x="81" y="253"/>
                    <a:pt x="95" y="289"/>
                    <a:pt x="119" y="297"/>
                  </a:cubicBezTo>
                  <a:cubicBezTo>
                    <a:pt x="185" y="319"/>
                    <a:pt x="201" y="283"/>
                    <a:pt x="227" y="203"/>
                  </a:cubicBezTo>
                  <a:cubicBezTo>
                    <a:pt x="252" y="124"/>
                    <a:pt x="255" y="107"/>
                    <a:pt x="251" y="78"/>
                  </a:cubicBezTo>
                  <a:cubicBezTo>
                    <a:pt x="249" y="60"/>
                    <a:pt x="223" y="0"/>
                    <a:pt x="174" y="85"/>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îs1ïḑê"/>
            <p:cNvSpPr/>
            <p:nvPr/>
          </p:nvSpPr>
          <p:spPr bwMode="auto">
            <a:xfrm>
              <a:off x="8515351" y="3646488"/>
              <a:ext cx="396875" cy="395288"/>
            </a:xfrm>
            <a:custGeom>
              <a:avLst/>
              <a:gdLst>
                <a:gd name="T0" fmla="*/ 155 w 178"/>
                <a:gd name="T1" fmla="*/ 131 h 178"/>
                <a:gd name="T2" fmla="*/ 47 w 178"/>
                <a:gd name="T3" fmla="*/ 155 h 178"/>
                <a:gd name="T4" fmla="*/ 23 w 178"/>
                <a:gd name="T5" fmla="*/ 47 h 178"/>
                <a:gd name="T6" fmla="*/ 130 w 178"/>
                <a:gd name="T7" fmla="*/ 23 h 178"/>
                <a:gd name="T8" fmla="*/ 155 w 178"/>
                <a:gd name="T9" fmla="*/ 131 h 178"/>
              </a:gdLst>
              <a:ahLst/>
              <a:cxnLst>
                <a:cxn ang="0">
                  <a:pos x="T0" y="T1"/>
                </a:cxn>
                <a:cxn ang="0">
                  <a:pos x="T2" y="T3"/>
                </a:cxn>
                <a:cxn ang="0">
                  <a:pos x="T4" y="T5"/>
                </a:cxn>
                <a:cxn ang="0">
                  <a:pos x="T6" y="T7"/>
                </a:cxn>
                <a:cxn ang="0">
                  <a:pos x="T8" y="T9"/>
                </a:cxn>
              </a:cxnLst>
              <a:rect l="0" t="0" r="r" b="b"/>
              <a:pathLst>
                <a:path w="178" h="178">
                  <a:moveTo>
                    <a:pt x="155" y="131"/>
                  </a:moveTo>
                  <a:cubicBezTo>
                    <a:pt x="132" y="167"/>
                    <a:pt x="84" y="178"/>
                    <a:pt x="47" y="155"/>
                  </a:cubicBezTo>
                  <a:cubicBezTo>
                    <a:pt x="11" y="132"/>
                    <a:pt x="0" y="84"/>
                    <a:pt x="23" y="47"/>
                  </a:cubicBezTo>
                  <a:cubicBezTo>
                    <a:pt x="46" y="11"/>
                    <a:pt x="94" y="0"/>
                    <a:pt x="130" y="23"/>
                  </a:cubicBezTo>
                  <a:cubicBezTo>
                    <a:pt x="167" y="46"/>
                    <a:pt x="178" y="94"/>
                    <a:pt x="155" y="131"/>
                  </a:cubicBez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isḷíḋe"/>
            <p:cNvSpPr/>
            <p:nvPr/>
          </p:nvSpPr>
          <p:spPr bwMode="auto">
            <a:xfrm>
              <a:off x="8569326" y="3640138"/>
              <a:ext cx="287338" cy="411163"/>
            </a:xfrm>
            <a:custGeom>
              <a:avLst/>
              <a:gdLst>
                <a:gd name="T0" fmla="*/ 28 w 181"/>
                <a:gd name="T1" fmla="*/ 259 h 259"/>
                <a:gd name="T2" fmla="*/ 0 w 181"/>
                <a:gd name="T3" fmla="*/ 241 h 259"/>
                <a:gd name="T4" fmla="*/ 153 w 181"/>
                <a:gd name="T5" fmla="*/ 0 h 259"/>
                <a:gd name="T6" fmla="*/ 181 w 181"/>
                <a:gd name="T7" fmla="*/ 17 h 259"/>
                <a:gd name="T8" fmla="*/ 28 w 181"/>
                <a:gd name="T9" fmla="*/ 259 h 259"/>
              </a:gdLst>
              <a:ahLst/>
              <a:cxnLst>
                <a:cxn ang="0">
                  <a:pos x="T0" y="T1"/>
                </a:cxn>
                <a:cxn ang="0">
                  <a:pos x="T2" y="T3"/>
                </a:cxn>
                <a:cxn ang="0">
                  <a:pos x="T4" y="T5"/>
                </a:cxn>
                <a:cxn ang="0">
                  <a:pos x="T6" y="T7"/>
                </a:cxn>
                <a:cxn ang="0">
                  <a:pos x="T8" y="T9"/>
                </a:cxn>
              </a:cxnLst>
              <a:rect l="0" t="0" r="r" b="b"/>
              <a:pathLst>
                <a:path w="181" h="259">
                  <a:moveTo>
                    <a:pt x="28" y="259"/>
                  </a:moveTo>
                  <a:lnTo>
                    <a:pt x="0" y="241"/>
                  </a:lnTo>
                  <a:lnTo>
                    <a:pt x="153" y="0"/>
                  </a:lnTo>
                  <a:lnTo>
                    <a:pt x="181" y="17"/>
                  </a:lnTo>
                  <a:lnTo>
                    <a:pt x="28" y="259"/>
                  </a:ln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îŝļïḋê"/>
            <p:cNvSpPr/>
            <p:nvPr/>
          </p:nvSpPr>
          <p:spPr bwMode="auto">
            <a:xfrm>
              <a:off x="8501063" y="3713163"/>
              <a:ext cx="423863" cy="261938"/>
            </a:xfrm>
            <a:custGeom>
              <a:avLst/>
              <a:gdLst>
                <a:gd name="T0" fmla="*/ 17 w 267"/>
                <a:gd name="T1" fmla="*/ 165 h 165"/>
                <a:gd name="T2" fmla="*/ 0 w 267"/>
                <a:gd name="T3" fmla="*/ 137 h 165"/>
                <a:gd name="T4" fmla="*/ 252 w 267"/>
                <a:gd name="T5" fmla="*/ 0 h 165"/>
                <a:gd name="T6" fmla="*/ 267 w 267"/>
                <a:gd name="T7" fmla="*/ 30 h 165"/>
                <a:gd name="T8" fmla="*/ 17 w 267"/>
                <a:gd name="T9" fmla="*/ 165 h 165"/>
              </a:gdLst>
              <a:ahLst/>
              <a:cxnLst>
                <a:cxn ang="0">
                  <a:pos x="T0" y="T1"/>
                </a:cxn>
                <a:cxn ang="0">
                  <a:pos x="T2" y="T3"/>
                </a:cxn>
                <a:cxn ang="0">
                  <a:pos x="T4" y="T5"/>
                </a:cxn>
                <a:cxn ang="0">
                  <a:pos x="T6" y="T7"/>
                </a:cxn>
                <a:cxn ang="0">
                  <a:pos x="T8" y="T9"/>
                </a:cxn>
              </a:cxnLst>
              <a:rect l="0" t="0" r="r" b="b"/>
              <a:pathLst>
                <a:path w="267" h="165">
                  <a:moveTo>
                    <a:pt x="17" y="165"/>
                  </a:moveTo>
                  <a:lnTo>
                    <a:pt x="0" y="137"/>
                  </a:lnTo>
                  <a:lnTo>
                    <a:pt x="252" y="0"/>
                  </a:lnTo>
                  <a:lnTo>
                    <a:pt x="267" y="30"/>
                  </a:lnTo>
                  <a:lnTo>
                    <a:pt x="17" y="165"/>
                  </a:ln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lïḑé"/>
            <p:cNvSpPr/>
            <p:nvPr/>
          </p:nvSpPr>
          <p:spPr bwMode="auto">
            <a:xfrm>
              <a:off x="8486776" y="3816350"/>
              <a:ext cx="454025" cy="57150"/>
            </a:xfrm>
            <a:custGeom>
              <a:avLst/>
              <a:gdLst>
                <a:gd name="T0" fmla="*/ 0 w 286"/>
                <a:gd name="T1" fmla="*/ 33 h 36"/>
                <a:gd name="T2" fmla="*/ 0 w 286"/>
                <a:gd name="T3" fmla="*/ 0 h 36"/>
                <a:gd name="T4" fmla="*/ 286 w 286"/>
                <a:gd name="T5" fmla="*/ 4 h 36"/>
                <a:gd name="T6" fmla="*/ 286 w 286"/>
                <a:gd name="T7" fmla="*/ 36 h 36"/>
                <a:gd name="T8" fmla="*/ 0 w 286"/>
                <a:gd name="T9" fmla="*/ 33 h 36"/>
              </a:gdLst>
              <a:ahLst/>
              <a:cxnLst>
                <a:cxn ang="0">
                  <a:pos x="T0" y="T1"/>
                </a:cxn>
                <a:cxn ang="0">
                  <a:pos x="T2" y="T3"/>
                </a:cxn>
                <a:cxn ang="0">
                  <a:pos x="T4" y="T5"/>
                </a:cxn>
                <a:cxn ang="0">
                  <a:pos x="T6" y="T7"/>
                </a:cxn>
                <a:cxn ang="0">
                  <a:pos x="T8" y="T9"/>
                </a:cxn>
              </a:cxnLst>
              <a:rect l="0" t="0" r="r" b="b"/>
              <a:pathLst>
                <a:path w="286" h="36">
                  <a:moveTo>
                    <a:pt x="0" y="33"/>
                  </a:moveTo>
                  <a:lnTo>
                    <a:pt x="0" y="0"/>
                  </a:lnTo>
                  <a:lnTo>
                    <a:pt x="286" y="4"/>
                  </a:lnTo>
                  <a:lnTo>
                    <a:pt x="286" y="36"/>
                  </a:lnTo>
                  <a:lnTo>
                    <a:pt x="0" y="33"/>
                  </a:ln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ïṧlîdé"/>
            <p:cNvSpPr/>
            <p:nvPr/>
          </p:nvSpPr>
          <p:spPr bwMode="auto">
            <a:xfrm>
              <a:off x="8502651" y="3708400"/>
              <a:ext cx="420688" cy="271463"/>
            </a:xfrm>
            <a:custGeom>
              <a:avLst/>
              <a:gdLst>
                <a:gd name="T0" fmla="*/ 0 w 265"/>
                <a:gd name="T1" fmla="*/ 28 h 171"/>
                <a:gd name="T2" fmla="*/ 17 w 265"/>
                <a:gd name="T3" fmla="*/ 0 h 171"/>
                <a:gd name="T4" fmla="*/ 265 w 265"/>
                <a:gd name="T5" fmla="*/ 143 h 171"/>
                <a:gd name="T6" fmla="*/ 248 w 265"/>
                <a:gd name="T7" fmla="*/ 171 h 171"/>
                <a:gd name="T8" fmla="*/ 0 w 265"/>
                <a:gd name="T9" fmla="*/ 28 h 171"/>
              </a:gdLst>
              <a:ahLst/>
              <a:cxnLst>
                <a:cxn ang="0">
                  <a:pos x="T0" y="T1"/>
                </a:cxn>
                <a:cxn ang="0">
                  <a:pos x="T2" y="T3"/>
                </a:cxn>
                <a:cxn ang="0">
                  <a:pos x="T4" y="T5"/>
                </a:cxn>
                <a:cxn ang="0">
                  <a:pos x="T6" y="T7"/>
                </a:cxn>
                <a:cxn ang="0">
                  <a:pos x="T8" y="T9"/>
                </a:cxn>
              </a:cxnLst>
              <a:rect l="0" t="0" r="r" b="b"/>
              <a:pathLst>
                <a:path w="265" h="171">
                  <a:moveTo>
                    <a:pt x="0" y="28"/>
                  </a:moveTo>
                  <a:lnTo>
                    <a:pt x="17" y="0"/>
                  </a:lnTo>
                  <a:lnTo>
                    <a:pt x="265" y="143"/>
                  </a:lnTo>
                  <a:lnTo>
                    <a:pt x="248" y="171"/>
                  </a:lnTo>
                  <a:lnTo>
                    <a:pt x="0" y="28"/>
                  </a:ln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îSḷîďe"/>
            <p:cNvSpPr/>
            <p:nvPr/>
          </p:nvSpPr>
          <p:spPr bwMode="auto">
            <a:xfrm>
              <a:off x="8574088" y="3635375"/>
              <a:ext cx="277813" cy="417513"/>
            </a:xfrm>
            <a:custGeom>
              <a:avLst/>
              <a:gdLst>
                <a:gd name="T0" fmla="*/ 0 w 175"/>
                <a:gd name="T1" fmla="*/ 17 h 263"/>
                <a:gd name="T2" fmla="*/ 29 w 175"/>
                <a:gd name="T3" fmla="*/ 0 h 263"/>
                <a:gd name="T4" fmla="*/ 175 w 175"/>
                <a:gd name="T5" fmla="*/ 246 h 263"/>
                <a:gd name="T6" fmla="*/ 147 w 175"/>
                <a:gd name="T7" fmla="*/ 263 h 263"/>
                <a:gd name="T8" fmla="*/ 0 w 175"/>
                <a:gd name="T9" fmla="*/ 17 h 263"/>
              </a:gdLst>
              <a:ahLst/>
              <a:cxnLst>
                <a:cxn ang="0">
                  <a:pos x="T0" y="T1"/>
                </a:cxn>
                <a:cxn ang="0">
                  <a:pos x="T2" y="T3"/>
                </a:cxn>
                <a:cxn ang="0">
                  <a:pos x="T4" y="T5"/>
                </a:cxn>
                <a:cxn ang="0">
                  <a:pos x="T6" y="T7"/>
                </a:cxn>
                <a:cxn ang="0">
                  <a:pos x="T8" y="T9"/>
                </a:cxn>
              </a:cxnLst>
              <a:rect l="0" t="0" r="r" b="b"/>
              <a:pathLst>
                <a:path w="175" h="263">
                  <a:moveTo>
                    <a:pt x="0" y="17"/>
                  </a:moveTo>
                  <a:lnTo>
                    <a:pt x="29" y="0"/>
                  </a:lnTo>
                  <a:lnTo>
                    <a:pt x="175" y="246"/>
                  </a:lnTo>
                  <a:lnTo>
                    <a:pt x="147" y="263"/>
                  </a:lnTo>
                  <a:lnTo>
                    <a:pt x="0" y="17"/>
                  </a:ln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iŝḻîďé"/>
            <p:cNvSpPr/>
            <p:nvPr/>
          </p:nvSpPr>
          <p:spPr bwMode="auto">
            <a:xfrm>
              <a:off x="8680451" y="3617913"/>
              <a:ext cx="65088" cy="455613"/>
            </a:xfrm>
            <a:custGeom>
              <a:avLst/>
              <a:gdLst>
                <a:gd name="T0" fmla="*/ 0 w 41"/>
                <a:gd name="T1" fmla="*/ 0 h 287"/>
                <a:gd name="T2" fmla="*/ 34 w 41"/>
                <a:gd name="T3" fmla="*/ 0 h 287"/>
                <a:gd name="T4" fmla="*/ 41 w 41"/>
                <a:gd name="T5" fmla="*/ 285 h 287"/>
                <a:gd name="T6" fmla="*/ 9 w 41"/>
                <a:gd name="T7" fmla="*/ 287 h 287"/>
                <a:gd name="T8" fmla="*/ 0 w 41"/>
                <a:gd name="T9" fmla="*/ 0 h 287"/>
              </a:gdLst>
              <a:ahLst/>
              <a:cxnLst>
                <a:cxn ang="0">
                  <a:pos x="T0" y="T1"/>
                </a:cxn>
                <a:cxn ang="0">
                  <a:pos x="T2" y="T3"/>
                </a:cxn>
                <a:cxn ang="0">
                  <a:pos x="T4" y="T5"/>
                </a:cxn>
                <a:cxn ang="0">
                  <a:pos x="T6" y="T7"/>
                </a:cxn>
                <a:cxn ang="0">
                  <a:pos x="T8" y="T9"/>
                </a:cxn>
              </a:cxnLst>
              <a:rect l="0" t="0" r="r" b="b"/>
              <a:pathLst>
                <a:path w="41" h="287">
                  <a:moveTo>
                    <a:pt x="0" y="0"/>
                  </a:moveTo>
                  <a:lnTo>
                    <a:pt x="34" y="0"/>
                  </a:lnTo>
                  <a:lnTo>
                    <a:pt x="41" y="285"/>
                  </a:lnTo>
                  <a:lnTo>
                    <a:pt x="9" y="287"/>
                  </a:lnTo>
                  <a:lnTo>
                    <a:pt x="0" y="0"/>
                  </a:ln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š1ïdè"/>
            <p:cNvSpPr/>
            <p:nvPr/>
          </p:nvSpPr>
          <p:spPr bwMode="auto">
            <a:xfrm>
              <a:off x="8624888" y="3756025"/>
              <a:ext cx="177800" cy="177800"/>
            </a:xfrm>
            <a:custGeom>
              <a:avLst/>
              <a:gdLst>
                <a:gd name="T0" fmla="*/ 69 w 80"/>
                <a:gd name="T1" fmla="*/ 59 h 80"/>
                <a:gd name="T2" fmla="*/ 21 w 80"/>
                <a:gd name="T3" fmla="*/ 70 h 80"/>
                <a:gd name="T4" fmla="*/ 10 w 80"/>
                <a:gd name="T5" fmla="*/ 22 h 80"/>
                <a:gd name="T6" fmla="*/ 58 w 80"/>
                <a:gd name="T7" fmla="*/ 11 h 80"/>
                <a:gd name="T8" fmla="*/ 69 w 80"/>
                <a:gd name="T9" fmla="*/ 59 h 80"/>
              </a:gdLst>
              <a:ahLst/>
              <a:cxnLst>
                <a:cxn ang="0">
                  <a:pos x="T0" y="T1"/>
                </a:cxn>
                <a:cxn ang="0">
                  <a:pos x="T2" y="T3"/>
                </a:cxn>
                <a:cxn ang="0">
                  <a:pos x="T4" y="T5"/>
                </a:cxn>
                <a:cxn ang="0">
                  <a:pos x="T6" y="T7"/>
                </a:cxn>
                <a:cxn ang="0">
                  <a:pos x="T8" y="T9"/>
                </a:cxn>
              </a:cxnLst>
              <a:rect l="0" t="0" r="r" b="b"/>
              <a:pathLst>
                <a:path w="80" h="80">
                  <a:moveTo>
                    <a:pt x="69" y="59"/>
                  </a:moveTo>
                  <a:cubicBezTo>
                    <a:pt x="59" y="75"/>
                    <a:pt x="37" y="80"/>
                    <a:pt x="21" y="70"/>
                  </a:cubicBezTo>
                  <a:cubicBezTo>
                    <a:pt x="5" y="59"/>
                    <a:pt x="0" y="38"/>
                    <a:pt x="10" y="22"/>
                  </a:cubicBezTo>
                  <a:cubicBezTo>
                    <a:pt x="21" y="5"/>
                    <a:pt x="42" y="0"/>
                    <a:pt x="58" y="11"/>
                  </a:cubicBezTo>
                  <a:cubicBezTo>
                    <a:pt x="75" y="21"/>
                    <a:pt x="80" y="42"/>
                    <a:pt x="69" y="59"/>
                  </a:cubicBezTo>
                  <a:close/>
                </a:path>
              </a:pathLst>
            </a:custGeom>
            <a:solidFill>
              <a:srgbClr val="E4C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lidé"/>
            <p:cNvSpPr/>
            <p:nvPr/>
          </p:nvSpPr>
          <p:spPr bwMode="auto">
            <a:xfrm>
              <a:off x="8575676" y="3694113"/>
              <a:ext cx="288925" cy="284163"/>
            </a:xfrm>
            <a:custGeom>
              <a:avLst/>
              <a:gdLst>
                <a:gd name="T0" fmla="*/ 62 w 130"/>
                <a:gd name="T1" fmla="*/ 128 h 128"/>
                <a:gd name="T2" fmla="*/ 30 w 130"/>
                <a:gd name="T3" fmla="*/ 119 h 128"/>
                <a:gd name="T4" fmla="*/ 3 w 130"/>
                <a:gd name="T5" fmla="*/ 81 h 128"/>
                <a:gd name="T6" fmla="*/ 11 w 130"/>
                <a:gd name="T7" fmla="*/ 36 h 128"/>
                <a:gd name="T8" fmla="*/ 94 w 130"/>
                <a:gd name="T9" fmla="*/ 17 h 128"/>
                <a:gd name="T10" fmla="*/ 113 w 130"/>
                <a:gd name="T11" fmla="*/ 100 h 128"/>
                <a:gd name="T12" fmla="*/ 75 w 130"/>
                <a:gd name="T13" fmla="*/ 127 h 128"/>
                <a:gd name="T14" fmla="*/ 62 w 130"/>
                <a:gd name="T15" fmla="*/ 128 h 128"/>
                <a:gd name="T16" fmla="*/ 62 w 130"/>
                <a:gd name="T17" fmla="*/ 12 h 128"/>
                <a:gd name="T18" fmla="*/ 14 w 130"/>
                <a:gd name="T19" fmla="*/ 38 h 128"/>
                <a:gd name="T20" fmla="*/ 7 w 130"/>
                <a:gd name="T21" fmla="*/ 80 h 128"/>
                <a:gd name="T22" fmla="*/ 32 w 130"/>
                <a:gd name="T23" fmla="*/ 116 h 128"/>
                <a:gd name="T24" fmla="*/ 74 w 130"/>
                <a:gd name="T25" fmla="*/ 123 h 128"/>
                <a:gd name="T26" fmla="*/ 109 w 130"/>
                <a:gd name="T27" fmla="*/ 98 h 128"/>
                <a:gd name="T28" fmla="*/ 92 w 130"/>
                <a:gd name="T29" fmla="*/ 21 h 128"/>
                <a:gd name="T30" fmla="*/ 62 w 130"/>
                <a:gd name="T31"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28">
                  <a:moveTo>
                    <a:pt x="62" y="128"/>
                  </a:moveTo>
                  <a:cubicBezTo>
                    <a:pt x="50" y="128"/>
                    <a:pt x="39" y="125"/>
                    <a:pt x="30" y="119"/>
                  </a:cubicBezTo>
                  <a:cubicBezTo>
                    <a:pt x="16" y="110"/>
                    <a:pt x="7" y="97"/>
                    <a:pt x="3" y="81"/>
                  </a:cubicBezTo>
                  <a:cubicBezTo>
                    <a:pt x="0" y="66"/>
                    <a:pt x="2" y="50"/>
                    <a:pt x="11" y="36"/>
                  </a:cubicBezTo>
                  <a:cubicBezTo>
                    <a:pt x="29" y="8"/>
                    <a:pt x="66" y="0"/>
                    <a:pt x="94" y="17"/>
                  </a:cubicBezTo>
                  <a:cubicBezTo>
                    <a:pt x="122" y="35"/>
                    <a:pt x="130" y="72"/>
                    <a:pt x="113" y="100"/>
                  </a:cubicBezTo>
                  <a:cubicBezTo>
                    <a:pt x="104" y="114"/>
                    <a:pt x="91" y="123"/>
                    <a:pt x="75" y="127"/>
                  </a:cubicBezTo>
                  <a:cubicBezTo>
                    <a:pt x="71" y="128"/>
                    <a:pt x="66" y="128"/>
                    <a:pt x="62" y="128"/>
                  </a:cubicBezTo>
                  <a:close/>
                  <a:moveTo>
                    <a:pt x="62" y="12"/>
                  </a:moveTo>
                  <a:cubicBezTo>
                    <a:pt x="43" y="12"/>
                    <a:pt x="25" y="21"/>
                    <a:pt x="14" y="38"/>
                  </a:cubicBezTo>
                  <a:cubicBezTo>
                    <a:pt x="6" y="51"/>
                    <a:pt x="4" y="66"/>
                    <a:pt x="7" y="80"/>
                  </a:cubicBezTo>
                  <a:cubicBezTo>
                    <a:pt x="10" y="95"/>
                    <a:pt x="19" y="108"/>
                    <a:pt x="32" y="116"/>
                  </a:cubicBezTo>
                  <a:cubicBezTo>
                    <a:pt x="45" y="123"/>
                    <a:pt x="60" y="126"/>
                    <a:pt x="74" y="123"/>
                  </a:cubicBezTo>
                  <a:cubicBezTo>
                    <a:pt x="89" y="119"/>
                    <a:pt x="101" y="111"/>
                    <a:pt x="109" y="98"/>
                  </a:cubicBezTo>
                  <a:cubicBezTo>
                    <a:pt x="126" y="72"/>
                    <a:pt x="118" y="37"/>
                    <a:pt x="92" y="21"/>
                  </a:cubicBezTo>
                  <a:cubicBezTo>
                    <a:pt x="82" y="15"/>
                    <a:pt x="72" y="12"/>
                    <a:pt x="62"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ļîďê"/>
            <p:cNvSpPr/>
            <p:nvPr/>
          </p:nvSpPr>
          <p:spPr bwMode="auto">
            <a:xfrm>
              <a:off x="8448676" y="3290888"/>
              <a:ext cx="269875" cy="271463"/>
            </a:xfrm>
            <a:custGeom>
              <a:avLst/>
              <a:gdLst>
                <a:gd name="T0" fmla="*/ 108 w 121"/>
                <a:gd name="T1" fmla="*/ 86 h 122"/>
                <a:gd name="T2" fmla="*/ 35 w 121"/>
                <a:gd name="T3" fmla="*/ 108 h 122"/>
                <a:gd name="T4" fmla="*/ 14 w 121"/>
                <a:gd name="T5" fmla="*/ 36 h 122"/>
                <a:gd name="T6" fmla="*/ 86 w 121"/>
                <a:gd name="T7" fmla="*/ 14 h 122"/>
                <a:gd name="T8" fmla="*/ 108 w 121"/>
                <a:gd name="T9" fmla="*/ 86 h 122"/>
              </a:gdLst>
              <a:ahLst/>
              <a:cxnLst>
                <a:cxn ang="0">
                  <a:pos x="T0" y="T1"/>
                </a:cxn>
                <a:cxn ang="0">
                  <a:pos x="T2" y="T3"/>
                </a:cxn>
                <a:cxn ang="0">
                  <a:pos x="T4" y="T5"/>
                </a:cxn>
                <a:cxn ang="0">
                  <a:pos x="T6" y="T7"/>
                </a:cxn>
                <a:cxn ang="0">
                  <a:pos x="T8" y="T9"/>
                </a:cxn>
              </a:cxnLst>
              <a:rect l="0" t="0" r="r" b="b"/>
              <a:pathLst>
                <a:path w="121" h="122">
                  <a:moveTo>
                    <a:pt x="108" y="86"/>
                  </a:moveTo>
                  <a:cubicBezTo>
                    <a:pt x="94" y="112"/>
                    <a:pt x="61" y="122"/>
                    <a:pt x="35" y="108"/>
                  </a:cubicBezTo>
                  <a:cubicBezTo>
                    <a:pt x="10" y="94"/>
                    <a:pt x="0" y="62"/>
                    <a:pt x="14" y="36"/>
                  </a:cubicBezTo>
                  <a:cubicBezTo>
                    <a:pt x="27" y="10"/>
                    <a:pt x="60" y="0"/>
                    <a:pt x="86" y="14"/>
                  </a:cubicBezTo>
                  <a:cubicBezTo>
                    <a:pt x="112" y="28"/>
                    <a:pt x="121" y="60"/>
                    <a:pt x="108" y="86"/>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îṩ1íďe"/>
            <p:cNvSpPr/>
            <p:nvPr/>
          </p:nvSpPr>
          <p:spPr bwMode="auto">
            <a:xfrm>
              <a:off x="8496301" y="3282950"/>
              <a:ext cx="176213" cy="288925"/>
            </a:xfrm>
            <a:custGeom>
              <a:avLst/>
              <a:gdLst>
                <a:gd name="T0" fmla="*/ 20 w 111"/>
                <a:gd name="T1" fmla="*/ 182 h 182"/>
                <a:gd name="T2" fmla="*/ 0 w 111"/>
                <a:gd name="T3" fmla="*/ 172 h 182"/>
                <a:gd name="T4" fmla="*/ 91 w 111"/>
                <a:gd name="T5" fmla="*/ 0 h 182"/>
                <a:gd name="T6" fmla="*/ 111 w 111"/>
                <a:gd name="T7" fmla="*/ 11 h 182"/>
                <a:gd name="T8" fmla="*/ 20 w 111"/>
                <a:gd name="T9" fmla="*/ 182 h 182"/>
              </a:gdLst>
              <a:ahLst/>
              <a:cxnLst>
                <a:cxn ang="0">
                  <a:pos x="T0" y="T1"/>
                </a:cxn>
                <a:cxn ang="0">
                  <a:pos x="T2" y="T3"/>
                </a:cxn>
                <a:cxn ang="0">
                  <a:pos x="T4" y="T5"/>
                </a:cxn>
                <a:cxn ang="0">
                  <a:pos x="T6" y="T7"/>
                </a:cxn>
                <a:cxn ang="0">
                  <a:pos x="T8" y="T9"/>
                </a:cxn>
              </a:cxnLst>
              <a:rect l="0" t="0" r="r" b="b"/>
              <a:pathLst>
                <a:path w="111" h="182">
                  <a:moveTo>
                    <a:pt x="20" y="182"/>
                  </a:moveTo>
                  <a:lnTo>
                    <a:pt x="0" y="172"/>
                  </a:lnTo>
                  <a:lnTo>
                    <a:pt x="91" y="0"/>
                  </a:lnTo>
                  <a:lnTo>
                    <a:pt x="111" y="11"/>
                  </a:lnTo>
                  <a:lnTo>
                    <a:pt x="20" y="182"/>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îşḷíḓé"/>
            <p:cNvSpPr/>
            <p:nvPr/>
          </p:nvSpPr>
          <p:spPr bwMode="auto">
            <a:xfrm>
              <a:off x="8445501" y="3328988"/>
              <a:ext cx="277813" cy="195263"/>
            </a:xfrm>
            <a:custGeom>
              <a:avLst/>
              <a:gdLst>
                <a:gd name="T0" fmla="*/ 11 w 175"/>
                <a:gd name="T1" fmla="*/ 123 h 123"/>
                <a:gd name="T2" fmla="*/ 0 w 175"/>
                <a:gd name="T3" fmla="*/ 105 h 123"/>
                <a:gd name="T4" fmla="*/ 164 w 175"/>
                <a:gd name="T5" fmla="*/ 0 h 123"/>
                <a:gd name="T6" fmla="*/ 175 w 175"/>
                <a:gd name="T7" fmla="*/ 18 h 123"/>
                <a:gd name="T8" fmla="*/ 11 w 175"/>
                <a:gd name="T9" fmla="*/ 123 h 123"/>
              </a:gdLst>
              <a:ahLst/>
              <a:cxnLst>
                <a:cxn ang="0">
                  <a:pos x="T0" y="T1"/>
                </a:cxn>
                <a:cxn ang="0">
                  <a:pos x="T2" y="T3"/>
                </a:cxn>
                <a:cxn ang="0">
                  <a:pos x="T4" y="T5"/>
                </a:cxn>
                <a:cxn ang="0">
                  <a:pos x="T6" y="T7"/>
                </a:cxn>
                <a:cxn ang="0">
                  <a:pos x="T8" y="T9"/>
                </a:cxn>
              </a:cxnLst>
              <a:rect l="0" t="0" r="r" b="b"/>
              <a:pathLst>
                <a:path w="175" h="123">
                  <a:moveTo>
                    <a:pt x="11" y="123"/>
                  </a:moveTo>
                  <a:lnTo>
                    <a:pt x="0" y="105"/>
                  </a:lnTo>
                  <a:lnTo>
                    <a:pt x="164" y="0"/>
                  </a:lnTo>
                  <a:lnTo>
                    <a:pt x="175" y="18"/>
                  </a:lnTo>
                  <a:lnTo>
                    <a:pt x="11" y="123"/>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ïṥlíḓé"/>
            <p:cNvSpPr/>
            <p:nvPr/>
          </p:nvSpPr>
          <p:spPr bwMode="auto">
            <a:xfrm>
              <a:off x="8429626" y="3400425"/>
              <a:ext cx="311150" cy="52388"/>
            </a:xfrm>
            <a:custGeom>
              <a:avLst/>
              <a:gdLst>
                <a:gd name="T0" fmla="*/ 1 w 196"/>
                <a:gd name="T1" fmla="*/ 33 h 33"/>
                <a:gd name="T2" fmla="*/ 0 w 196"/>
                <a:gd name="T3" fmla="*/ 11 h 33"/>
                <a:gd name="T4" fmla="*/ 195 w 196"/>
                <a:gd name="T5" fmla="*/ 0 h 33"/>
                <a:gd name="T6" fmla="*/ 196 w 196"/>
                <a:gd name="T7" fmla="*/ 22 h 33"/>
                <a:gd name="T8" fmla="*/ 1 w 196"/>
                <a:gd name="T9" fmla="*/ 33 h 33"/>
              </a:gdLst>
              <a:ahLst/>
              <a:cxnLst>
                <a:cxn ang="0">
                  <a:pos x="T0" y="T1"/>
                </a:cxn>
                <a:cxn ang="0">
                  <a:pos x="T2" y="T3"/>
                </a:cxn>
                <a:cxn ang="0">
                  <a:pos x="T4" y="T5"/>
                </a:cxn>
                <a:cxn ang="0">
                  <a:pos x="T6" y="T7"/>
                </a:cxn>
                <a:cxn ang="0">
                  <a:pos x="T8" y="T9"/>
                </a:cxn>
              </a:cxnLst>
              <a:rect l="0" t="0" r="r" b="b"/>
              <a:pathLst>
                <a:path w="196" h="33">
                  <a:moveTo>
                    <a:pt x="1" y="33"/>
                  </a:moveTo>
                  <a:lnTo>
                    <a:pt x="0" y="11"/>
                  </a:lnTo>
                  <a:lnTo>
                    <a:pt x="195" y="0"/>
                  </a:lnTo>
                  <a:lnTo>
                    <a:pt x="196" y="22"/>
                  </a:lnTo>
                  <a:lnTo>
                    <a:pt x="1" y="33"/>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í$ḷïḍê"/>
            <p:cNvSpPr/>
            <p:nvPr/>
          </p:nvSpPr>
          <p:spPr bwMode="auto">
            <a:xfrm>
              <a:off x="8435976" y="3344863"/>
              <a:ext cx="295275" cy="166688"/>
            </a:xfrm>
            <a:custGeom>
              <a:avLst/>
              <a:gdLst>
                <a:gd name="T0" fmla="*/ 0 w 186"/>
                <a:gd name="T1" fmla="*/ 19 h 105"/>
                <a:gd name="T2" fmla="*/ 10 w 186"/>
                <a:gd name="T3" fmla="*/ 0 h 105"/>
                <a:gd name="T4" fmla="*/ 186 w 186"/>
                <a:gd name="T5" fmla="*/ 84 h 105"/>
                <a:gd name="T6" fmla="*/ 177 w 186"/>
                <a:gd name="T7" fmla="*/ 105 h 105"/>
                <a:gd name="T8" fmla="*/ 0 w 186"/>
                <a:gd name="T9" fmla="*/ 19 h 105"/>
              </a:gdLst>
              <a:ahLst/>
              <a:cxnLst>
                <a:cxn ang="0">
                  <a:pos x="T0" y="T1"/>
                </a:cxn>
                <a:cxn ang="0">
                  <a:pos x="T2" y="T3"/>
                </a:cxn>
                <a:cxn ang="0">
                  <a:pos x="T4" y="T5"/>
                </a:cxn>
                <a:cxn ang="0">
                  <a:pos x="T6" y="T7"/>
                </a:cxn>
                <a:cxn ang="0">
                  <a:pos x="T8" y="T9"/>
                </a:cxn>
              </a:cxnLst>
              <a:rect l="0" t="0" r="r" b="b"/>
              <a:pathLst>
                <a:path w="186" h="105">
                  <a:moveTo>
                    <a:pt x="0" y="19"/>
                  </a:moveTo>
                  <a:lnTo>
                    <a:pt x="10" y="0"/>
                  </a:lnTo>
                  <a:lnTo>
                    <a:pt x="186" y="84"/>
                  </a:lnTo>
                  <a:lnTo>
                    <a:pt x="177" y="105"/>
                  </a:lnTo>
                  <a:lnTo>
                    <a:pt x="0" y="19"/>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íṥ1iḑe"/>
            <p:cNvSpPr/>
            <p:nvPr/>
          </p:nvSpPr>
          <p:spPr bwMode="auto">
            <a:xfrm>
              <a:off x="8480426" y="3290888"/>
              <a:ext cx="206375" cy="273050"/>
            </a:xfrm>
            <a:custGeom>
              <a:avLst/>
              <a:gdLst>
                <a:gd name="T0" fmla="*/ 0 w 130"/>
                <a:gd name="T1" fmla="*/ 13 h 172"/>
                <a:gd name="T2" fmla="*/ 18 w 130"/>
                <a:gd name="T3" fmla="*/ 0 h 172"/>
                <a:gd name="T4" fmla="*/ 130 w 130"/>
                <a:gd name="T5" fmla="*/ 160 h 172"/>
                <a:gd name="T6" fmla="*/ 112 w 130"/>
                <a:gd name="T7" fmla="*/ 172 h 172"/>
                <a:gd name="T8" fmla="*/ 0 w 130"/>
                <a:gd name="T9" fmla="*/ 13 h 172"/>
              </a:gdLst>
              <a:ahLst/>
              <a:cxnLst>
                <a:cxn ang="0">
                  <a:pos x="T0" y="T1"/>
                </a:cxn>
                <a:cxn ang="0">
                  <a:pos x="T2" y="T3"/>
                </a:cxn>
                <a:cxn ang="0">
                  <a:pos x="T4" y="T5"/>
                </a:cxn>
                <a:cxn ang="0">
                  <a:pos x="T6" y="T7"/>
                </a:cxn>
                <a:cxn ang="0">
                  <a:pos x="T8" y="T9"/>
                </a:cxn>
              </a:cxnLst>
              <a:rect l="0" t="0" r="r" b="b"/>
              <a:pathLst>
                <a:path w="130" h="172">
                  <a:moveTo>
                    <a:pt x="0" y="13"/>
                  </a:moveTo>
                  <a:lnTo>
                    <a:pt x="18" y="0"/>
                  </a:lnTo>
                  <a:lnTo>
                    <a:pt x="130" y="160"/>
                  </a:lnTo>
                  <a:lnTo>
                    <a:pt x="112" y="172"/>
                  </a:lnTo>
                  <a:lnTo>
                    <a:pt x="0" y="13"/>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îṥḻidé"/>
            <p:cNvSpPr/>
            <p:nvPr/>
          </p:nvSpPr>
          <p:spPr bwMode="auto">
            <a:xfrm>
              <a:off x="8551863" y="3271838"/>
              <a:ext cx="66675" cy="311150"/>
            </a:xfrm>
            <a:custGeom>
              <a:avLst/>
              <a:gdLst>
                <a:gd name="T0" fmla="*/ 0 w 42"/>
                <a:gd name="T1" fmla="*/ 2 h 196"/>
                <a:gd name="T2" fmla="*/ 22 w 42"/>
                <a:gd name="T3" fmla="*/ 0 h 196"/>
                <a:gd name="T4" fmla="*/ 42 w 42"/>
                <a:gd name="T5" fmla="*/ 194 h 196"/>
                <a:gd name="T6" fmla="*/ 20 w 42"/>
                <a:gd name="T7" fmla="*/ 196 h 196"/>
                <a:gd name="T8" fmla="*/ 0 w 42"/>
                <a:gd name="T9" fmla="*/ 2 h 196"/>
              </a:gdLst>
              <a:ahLst/>
              <a:cxnLst>
                <a:cxn ang="0">
                  <a:pos x="T0" y="T1"/>
                </a:cxn>
                <a:cxn ang="0">
                  <a:pos x="T2" y="T3"/>
                </a:cxn>
                <a:cxn ang="0">
                  <a:pos x="T4" y="T5"/>
                </a:cxn>
                <a:cxn ang="0">
                  <a:pos x="T6" y="T7"/>
                </a:cxn>
                <a:cxn ang="0">
                  <a:pos x="T8" y="T9"/>
                </a:cxn>
              </a:cxnLst>
              <a:rect l="0" t="0" r="r" b="b"/>
              <a:pathLst>
                <a:path w="42" h="196">
                  <a:moveTo>
                    <a:pt x="0" y="2"/>
                  </a:moveTo>
                  <a:lnTo>
                    <a:pt x="22" y="0"/>
                  </a:lnTo>
                  <a:lnTo>
                    <a:pt x="42" y="194"/>
                  </a:lnTo>
                  <a:lnTo>
                    <a:pt x="20" y="196"/>
                  </a:lnTo>
                  <a:lnTo>
                    <a:pt x="0" y="2"/>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îš1ïḋe"/>
            <p:cNvSpPr/>
            <p:nvPr/>
          </p:nvSpPr>
          <p:spPr bwMode="auto">
            <a:xfrm>
              <a:off x="8502651" y="3344863"/>
              <a:ext cx="161925" cy="163513"/>
            </a:xfrm>
            <a:custGeom>
              <a:avLst/>
              <a:gdLst>
                <a:gd name="T0" fmla="*/ 65 w 73"/>
                <a:gd name="T1" fmla="*/ 52 h 74"/>
                <a:gd name="T2" fmla="*/ 21 w 73"/>
                <a:gd name="T3" fmla="*/ 66 h 74"/>
                <a:gd name="T4" fmla="*/ 8 w 73"/>
                <a:gd name="T5" fmla="*/ 22 h 74"/>
                <a:gd name="T6" fmla="*/ 52 w 73"/>
                <a:gd name="T7" fmla="*/ 9 h 74"/>
                <a:gd name="T8" fmla="*/ 65 w 73"/>
                <a:gd name="T9" fmla="*/ 52 h 74"/>
              </a:gdLst>
              <a:ahLst/>
              <a:cxnLst>
                <a:cxn ang="0">
                  <a:pos x="T0" y="T1"/>
                </a:cxn>
                <a:cxn ang="0">
                  <a:pos x="T2" y="T3"/>
                </a:cxn>
                <a:cxn ang="0">
                  <a:pos x="T4" y="T5"/>
                </a:cxn>
                <a:cxn ang="0">
                  <a:pos x="T6" y="T7"/>
                </a:cxn>
                <a:cxn ang="0">
                  <a:pos x="T8" y="T9"/>
                </a:cxn>
              </a:cxnLst>
              <a:rect l="0" t="0" r="r" b="b"/>
              <a:pathLst>
                <a:path w="73" h="74">
                  <a:moveTo>
                    <a:pt x="65" y="52"/>
                  </a:moveTo>
                  <a:cubicBezTo>
                    <a:pt x="57" y="68"/>
                    <a:pt x="37" y="74"/>
                    <a:pt x="21" y="66"/>
                  </a:cubicBezTo>
                  <a:cubicBezTo>
                    <a:pt x="6" y="57"/>
                    <a:pt x="0" y="38"/>
                    <a:pt x="8" y="22"/>
                  </a:cubicBezTo>
                  <a:cubicBezTo>
                    <a:pt x="17" y="6"/>
                    <a:pt x="36" y="0"/>
                    <a:pt x="52" y="9"/>
                  </a:cubicBezTo>
                  <a:cubicBezTo>
                    <a:pt x="67" y="17"/>
                    <a:pt x="73" y="37"/>
                    <a:pt x="65" y="52"/>
                  </a:cubicBezTo>
                  <a:close/>
                </a:path>
              </a:pathLst>
            </a:custGeom>
            <a:solidFill>
              <a:srgbClr val="E4CA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îşľîḋé"/>
            <p:cNvSpPr/>
            <p:nvPr/>
          </p:nvSpPr>
          <p:spPr bwMode="auto">
            <a:xfrm>
              <a:off x="5343526" y="2290763"/>
              <a:ext cx="566738" cy="955675"/>
            </a:xfrm>
            <a:custGeom>
              <a:avLst/>
              <a:gdLst>
                <a:gd name="T0" fmla="*/ 31 w 255"/>
                <a:gd name="T1" fmla="*/ 16 h 430"/>
                <a:gd name="T2" fmla="*/ 86 w 255"/>
                <a:gd name="T3" fmla="*/ 56 h 430"/>
                <a:gd name="T4" fmla="*/ 131 w 255"/>
                <a:gd name="T5" fmla="*/ 179 h 430"/>
                <a:gd name="T6" fmla="*/ 163 w 255"/>
                <a:gd name="T7" fmla="*/ 225 h 430"/>
                <a:gd name="T8" fmla="*/ 204 w 255"/>
                <a:gd name="T9" fmla="*/ 394 h 430"/>
                <a:gd name="T10" fmla="*/ 83 w 255"/>
                <a:gd name="T11" fmla="*/ 212 h 430"/>
                <a:gd name="T12" fmla="*/ 0 w 255"/>
                <a:gd name="T13" fmla="*/ 89 h 430"/>
                <a:gd name="T14" fmla="*/ 31 w 255"/>
                <a:gd name="T15" fmla="*/ 16 h 4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430">
                  <a:moveTo>
                    <a:pt x="31" y="16"/>
                  </a:moveTo>
                  <a:cubicBezTo>
                    <a:pt x="31" y="16"/>
                    <a:pt x="59" y="4"/>
                    <a:pt x="86" y="56"/>
                  </a:cubicBezTo>
                  <a:cubicBezTo>
                    <a:pt x="112" y="109"/>
                    <a:pt x="121" y="160"/>
                    <a:pt x="131" y="179"/>
                  </a:cubicBezTo>
                  <a:cubicBezTo>
                    <a:pt x="138" y="194"/>
                    <a:pt x="146" y="210"/>
                    <a:pt x="163" y="225"/>
                  </a:cubicBezTo>
                  <a:cubicBezTo>
                    <a:pt x="194" y="253"/>
                    <a:pt x="255" y="368"/>
                    <a:pt x="204" y="394"/>
                  </a:cubicBezTo>
                  <a:cubicBezTo>
                    <a:pt x="136" y="430"/>
                    <a:pt x="94" y="232"/>
                    <a:pt x="83" y="212"/>
                  </a:cubicBezTo>
                  <a:cubicBezTo>
                    <a:pt x="0" y="89"/>
                    <a:pt x="0" y="89"/>
                    <a:pt x="0" y="89"/>
                  </a:cubicBezTo>
                  <a:cubicBezTo>
                    <a:pt x="0" y="89"/>
                    <a:pt x="6" y="0"/>
                    <a:pt x="31" y="16"/>
                  </a:cubicBezTo>
                  <a:close/>
                </a:path>
              </a:pathLst>
            </a:custGeom>
            <a:solidFill>
              <a:srgbClr val="3F201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íṣlïdé"/>
            <p:cNvSpPr/>
            <p:nvPr/>
          </p:nvSpPr>
          <p:spPr bwMode="auto">
            <a:xfrm>
              <a:off x="5292726" y="2501900"/>
              <a:ext cx="279400" cy="315913"/>
            </a:xfrm>
            <a:custGeom>
              <a:avLst/>
              <a:gdLst>
                <a:gd name="T0" fmla="*/ 126 w 126"/>
                <a:gd name="T1" fmla="*/ 87 h 142"/>
                <a:gd name="T2" fmla="*/ 73 w 126"/>
                <a:gd name="T3" fmla="*/ 142 h 142"/>
                <a:gd name="T4" fmla="*/ 72 w 126"/>
                <a:gd name="T5" fmla="*/ 111 h 142"/>
                <a:gd name="T6" fmla="*/ 53 w 126"/>
                <a:gd name="T7" fmla="*/ 92 h 142"/>
                <a:gd name="T8" fmla="*/ 26 w 126"/>
                <a:gd name="T9" fmla="*/ 91 h 142"/>
                <a:gd name="T10" fmla="*/ 56 w 126"/>
                <a:gd name="T11" fmla="*/ 0 h 142"/>
                <a:gd name="T12" fmla="*/ 126 w 126"/>
                <a:gd name="T13" fmla="*/ 87 h 142"/>
              </a:gdLst>
              <a:ahLst/>
              <a:cxnLst>
                <a:cxn ang="0">
                  <a:pos x="T0" y="T1"/>
                </a:cxn>
                <a:cxn ang="0">
                  <a:pos x="T2" y="T3"/>
                </a:cxn>
                <a:cxn ang="0">
                  <a:pos x="T4" y="T5"/>
                </a:cxn>
                <a:cxn ang="0">
                  <a:pos x="T6" y="T7"/>
                </a:cxn>
                <a:cxn ang="0">
                  <a:pos x="T8" y="T9"/>
                </a:cxn>
                <a:cxn ang="0">
                  <a:pos x="T10" y="T11"/>
                </a:cxn>
                <a:cxn ang="0">
                  <a:pos x="T12" y="T13"/>
                </a:cxn>
              </a:cxnLst>
              <a:rect l="0" t="0" r="r" b="b"/>
              <a:pathLst>
                <a:path w="126" h="142">
                  <a:moveTo>
                    <a:pt x="126" y="87"/>
                  </a:moveTo>
                  <a:cubicBezTo>
                    <a:pt x="126" y="87"/>
                    <a:pt x="79" y="114"/>
                    <a:pt x="73" y="142"/>
                  </a:cubicBezTo>
                  <a:cubicBezTo>
                    <a:pt x="73" y="142"/>
                    <a:pt x="76" y="126"/>
                    <a:pt x="72" y="111"/>
                  </a:cubicBezTo>
                  <a:cubicBezTo>
                    <a:pt x="69" y="103"/>
                    <a:pt x="64" y="95"/>
                    <a:pt x="53" y="92"/>
                  </a:cubicBezTo>
                  <a:cubicBezTo>
                    <a:pt x="47" y="90"/>
                    <a:pt x="38" y="89"/>
                    <a:pt x="26" y="91"/>
                  </a:cubicBezTo>
                  <a:cubicBezTo>
                    <a:pt x="0" y="96"/>
                    <a:pt x="56" y="0"/>
                    <a:pt x="56" y="0"/>
                  </a:cubicBezTo>
                  <a:cubicBezTo>
                    <a:pt x="56" y="0"/>
                    <a:pt x="98" y="72"/>
                    <a:pt x="126" y="87"/>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iṧ1iďè"/>
            <p:cNvSpPr/>
            <p:nvPr/>
          </p:nvSpPr>
          <p:spPr bwMode="auto">
            <a:xfrm>
              <a:off x="5410201" y="2628900"/>
              <a:ext cx="44450" cy="120650"/>
            </a:xfrm>
            <a:custGeom>
              <a:avLst/>
              <a:gdLst>
                <a:gd name="T0" fmla="*/ 19 w 20"/>
                <a:gd name="T1" fmla="*/ 54 h 54"/>
                <a:gd name="T2" fmla="*/ 0 w 20"/>
                <a:gd name="T3" fmla="*/ 35 h 54"/>
                <a:gd name="T4" fmla="*/ 0 w 20"/>
                <a:gd name="T5" fmla="*/ 35 h 54"/>
                <a:gd name="T6" fmla="*/ 19 w 20"/>
                <a:gd name="T7" fmla="*/ 0 h 54"/>
                <a:gd name="T8" fmla="*/ 19 w 20"/>
                <a:gd name="T9" fmla="*/ 54 h 54"/>
              </a:gdLst>
              <a:ahLst/>
              <a:cxnLst>
                <a:cxn ang="0">
                  <a:pos x="T0" y="T1"/>
                </a:cxn>
                <a:cxn ang="0">
                  <a:pos x="T2" y="T3"/>
                </a:cxn>
                <a:cxn ang="0">
                  <a:pos x="T4" y="T5"/>
                </a:cxn>
                <a:cxn ang="0">
                  <a:pos x="T6" y="T7"/>
                </a:cxn>
                <a:cxn ang="0">
                  <a:pos x="T8" y="T9"/>
                </a:cxn>
              </a:cxnLst>
              <a:rect l="0" t="0" r="r" b="b"/>
              <a:pathLst>
                <a:path w="20" h="54">
                  <a:moveTo>
                    <a:pt x="19" y="54"/>
                  </a:moveTo>
                  <a:cubicBezTo>
                    <a:pt x="16" y="46"/>
                    <a:pt x="11" y="38"/>
                    <a:pt x="0" y="35"/>
                  </a:cubicBezTo>
                  <a:cubicBezTo>
                    <a:pt x="0" y="35"/>
                    <a:pt x="0" y="35"/>
                    <a:pt x="0" y="35"/>
                  </a:cubicBezTo>
                  <a:cubicBezTo>
                    <a:pt x="6" y="33"/>
                    <a:pt x="19" y="0"/>
                    <a:pt x="19" y="0"/>
                  </a:cubicBezTo>
                  <a:cubicBezTo>
                    <a:pt x="19" y="0"/>
                    <a:pt x="20" y="41"/>
                    <a:pt x="19" y="54"/>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iṩľîďe"/>
            <p:cNvSpPr/>
            <p:nvPr/>
          </p:nvSpPr>
          <p:spPr bwMode="auto">
            <a:xfrm>
              <a:off x="5405438" y="2695575"/>
              <a:ext cx="422275" cy="762000"/>
            </a:xfrm>
            <a:custGeom>
              <a:avLst/>
              <a:gdLst>
                <a:gd name="T0" fmla="*/ 190 w 190"/>
                <a:gd name="T1" fmla="*/ 315 h 343"/>
                <a:gd name="T2" fmla="*/ 25 w 190"/>
                <a:gd name="T3" fmla="*/ 343 h 343"/>
                <a:gd name="T4" fmla="*/ 22 w 190"/>
                <a:gd name="T5" fmla="*/ 232 h 343"/>
                <a:gd name="T6" fmla="*/ 22 w 190"/>
                <a:gd name="T7" fmla="*/ 228 h 343"/>
                <a:gd name="T8" fmla="*/ 21 w 190"/>
                <a:gd name="T9" fmla="*/ 226 h 343"/>
                <a:gd name="T10" fmla="*/ 0 w 190"/>
                <a:gd name="T11" fmla="*/ 167 h 343"/>
                <a:gd name="T12" fmla="*/ 15 w 190"/>
                <a:gd name="T13" fmla="*/ 76 h 343"/>
                <a:gd name="T14" fmla="*/ 16 w 190"/>
                <a:gd name="T15" fmla="*/ 74 h 343"/>
                <a:gd name="T16" fmla="*/ 18 w 190"/>
                <a:gd name="T17" fmla="*/ 68 h 343"/>
                <a:gd name="T18" fmla="*/ 21 w 190"/>
                <a:gd name="T19" fmla="*/ 71 h 343"/>
                <a:gd name="T20" fmla="*/ 31 w 190"/>
                <a:gd name="T21" fmla="*/ 76 h 343"/>
                <a:gd name="T22" fmla="*/ 34 w 190"/>
                <a:gd name="T23" fmla="*/ 77 h 343"/>
                <a:gd name="T24" fmla="*/ 35 w 190"/>
                <a:gd name="T25" fmla="*/ 77 h 343"/>
                <a:gd name="T26" fmla="*/ 79 w 190"/>
                <a:gd name="T27" fmla="*/ 34 h 343"/>
                <a:gd name="T28" fmla="*/ 77 w 190"/>
                <a:gd name="T29" fmla="*/ 33 h 343"/>
                <a:gd name="T30" fmla="*/ 35 w 190"/>
                <a:gd name="T31" fmla="*/ 75 h 343"/>
                <a:gd name="T32" fmla="*/ 31 w 190"/>
                <a:gd name="T33" fmla="*/ 74 h 343"/>
                <a:gd name="T34" fmla="*/ 22 w 190"/>
                <a:gd name="T35" fmla="*/ 70 h 343"/>
                <a:gd name="T36" fmla="*/ 19 w 190"/>
                <a:gd name="T37" fmla="*/ 65 h 343"/>
                <a:gd name="T38" fmla="*/ 22 w 190"/>
                <a:gd name="T39" fmla="*/ 55 h 343"/>
                <a:gd name="T40" fmla="*/ 52 w 190"/>
                <a:gd name="T41" fmla="*/ 6 h 343"/>
                <a:gd name="T42" fmla="*/ 60 w 190"/>
                <a:gd name="T43" fmla="*/ 0 h 343"/>
                <a:gd name="T44" fmla="*/ 136 w 190"/>
                <a:gd name="T45" fmla="*/ 77 h 343"/>
                <a:gd name="T46" fmla="*/ 136 w 190"/>
                <a:gd name="T47" fmla="*/ 77 h 343"/>
                <a:gd name="T48" fmla="*/ 190 w 190"/>
                <a:gd name="T49" fmla="*/ 31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343">
                  <a:moveTo>
                    <a:pt x="190" y="315"/>
                  </a:moveTo>
                  <a:cubicBezTo>
                    <a:pt x="143" y="343"/>
                    <a:pt x="25" y="343"/>
                    <a:pt x="25" y="343"/>
                  </a:cubicBezTo>
                  <a:cubicBezTo>
                    <a:pt x="25" y="343"/>
                    <a:pt x="23" y="292"/>
                    <a:pt x="22" y="232"/>
                  </a:cubicBezTo>
                  <a:cubicBezTo>
                    <a:pt x="22" y="231"/>
                    <a:pt x="22" y="229"/>
                    <a:pt x="22" y="228"/>
                  </a:cubicBezTo>
                  <a:cubicBezTo>
                    <a:pt x="21" y="228"/>
                    <a:pt x="21" y="227"/>
                    <a:pt x="21" y="226"/>
                  </a:cubicBezTo>
                  <a:cubicBezTo>
                    <a:pt x="18" y="209"/>
                    <a:pt x="1" y="182"/>
                    <a:pt x="0" y="167"/>
                  </a:cubicBezTo>
                  <a:cubicBezTo>
                    <a:pt x="0" y="128"/>
                    <a:pt x="9" y="97"/>
                    <a:pt x="15" y="76"/>
                  </a:cubicBezTo>
                  <a:cubicBezTo>
                    <a:pt x="16" y="76"/>
                    <a:pt x="16" y="75"/>
                    <a:pt x="16" y="74"/>
                  </a:cubicBezTo>
                  <a:cubicBezTo>
                    <a:pt x="17" y="72"/>
                    <a:pt x="18" y="70"/>
                    <a:pt x="18" y="68"/>
                  </a:cubicBezTo>
                  <a:cubicBezTo>
                    <a:pt x="19" y="69"/>
                    <a:pt x="20" y="70"/>
                    <a:pt x="21" y="71"/>
                  </a:cubicBezTo>
                  <a:cubicBezTo>
                    <a:pt x="24" y="74"/>
                    <a:pt x="27" y="76"/>
                    <a:pt x="31" y="76"/>
                  </a:cubicBezTo>
                  <a:cubicBezTo>
                    <a:pt x="32" y="77"/>
                    <a:pt x="33" y="77"/>
                    <a:pt x="34" y="77"/>
                  </a:cubicBezTo>
                  <a:cubicBezTo>
                    <a:pt x="35" y="77"/>
                    <a:pt x="35" y="77"/>
                    <a:pt x="35" y="77"/>
                  </a:cubicBezTo>
                  <a:cubicBezTo>
                    <a:pt x="56" y="76"/>
                    <a:pt x="73" y="47"/>
                    <a:pt x="79" y="34"/>
                  </a:cubicBezTo>
                  <a:cubicBezTo>
                    <a:pt x="78" y="34"/>
                    <a:pt x="78" y="33"/>
                    <a:pt x="77" y="33"/>
                  </a:cubicBezTo>
                  <a:cubicBezTo>
                    <a:pt x="72" y="45"/>
                    <a:pt x="55" y="74"/>
                    <a:pt x="35" y="75"/>
                  </a:cubicBezTo>
                  <a:cubicBezTo>
                    <a:pt x="33" y="75"/>
                    <a:pt x="32" y="75"/>
                    <a:pt x="31" y="74"/>
                  </a:cubicBezTo>
                  <a:cubicBezTo>
                    <a:pt x="27" y="74"/>
                    <a:pt x="25" y="72"/>
                    <a:pt x="22" y="70"/>
                  </a:cubicBezTo>
                  <a:cubicBezTo>
                    <a:pt x="21" y="69"/>
                    <a:pt x="20" y="67"/>
                    <a:pt x="19" y="65"/>
                  </a:cubicBezTo>
                  <a:cubicBezTo>
                    <a:pt x="20" y="61"/>
                    <a:pt x="21" y="58"/>
                    <a:pt x="22" y="55"/>
                  </a:cubicBezTo>
                  <a:cubicBezTo>
                    <a:pt x="25" y="31"/>
                    <a:pt x="42" y="14"/>
                    <a:pt x="52" y="6"/>
                  </a:cubicBezTo>
                  <a:cubicBezTo>
                    <a:pt x="57" y="2"/>
                    <a:pt x="60" y="0"/>
                    <a:pt x="60" y="0"/>
                  </a:cubicBezTo>
                  <a:cubicBezTo>
                    <a:pt x="93" y="6"/>
                    <a:pt x="118" y="37"/>
                    <a:pt x="136" y="77"/>
                  </a:cubicBezTo>
                  <a:cubicBezTo>
                    <a:pt x="136" y="77"/>
                    <a:pt x="136" y="77"/>
                    <a:pt x="136" y="77"/>
                  </a:cubicBezTo>
                  <a:cubicBezTo>
                    <a:pt x="180" y="170"/>
                    <a:pt x="190" y="315"/>
                    <a:pt x="190" y="315"/>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îŝļîḓê"/>
            <p:cNvSpPr/>
            <p:nvPr/>
          </p:nvSpPr>
          <p:spPr bwMode="auto">
            <a:xfrm>
              <a:off x="5449888" y="2662238"/>
              <a:ext cx="122238" cy="176213"/>
            </a:xfrm>
            <a:custGeom>
              <a:avLst/>
              <a:gdLst>
                <a:gd name="T0" fmla="*/ 55 w 55"/>
                <a:gd name="T1" fmla="*/ 15 h 79"/>
                <a:gd name="T2" fmla="*/ 10 w 55"/>
                <a:gd name="T3" fmla="*/ 78 h 79"/>
                <a:gd name="T4" fmla="*/ 3 w 55"/>
                <a:gd name="T5" fmla="*/ 59 h 79"/>
                <a:gd name="T6" fmla="*/ 55 w 55"/>
                <a:gd name="T7" fmla="*/ 15 h 79"/>
              </a:gdLst>
              <a:ahLst/>
              <a:cxnLst>
                <a:cxn ang="0">
                  <a:pos x="T0" y="T1"/>
                </a:cxn>
                <a:cxn ang="0">
                  <a:pos x="T2" y="T3"/>
                </a:cxn>
                <a:cxn ang="0">
                  <a:pos x="T4" y="T5"/>
                </a:cxn>
                <a:cxn ang="0">
                  <a:pos x="T6" y="T7"/>
                </a:cxn>
              </a:cxnLst>
              <a:rect l="0" t="0" r="r" b="b"/>
              <a:pathLst>
                <a:path w="55" h="79">
                  <a:moveTo>
                    <a:pt x="55" y="15"/>
                  </a:moveTo>
                  <a:cubicBezTo>
                    <a:pt x="55" y="15"/>
                    <a:pt x="40" y="79"/>
                    <a:pt x="10" y="78"/>
                  </a:cubicBezTo>
                  <a:cubicBezTo>
                    <a:pt x="0" y="77"/>
                    <a:pt x="3" y="59"/>
                    <a:pt x="3" y="59"/>
                  </a:cubicBezTo>
                  <a:cubicBezTo>
                    <a:pt x="3" y="59"/>
                    <a:pt x="25" y="0"/>
                    <a:pt x="55" y="15"/>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îṥḻîḋè"/>
            <p:cNvSpPr/>
            <p:nvPr/>
          </p:nvSpPr>
          <p:spPr bwMode="auto">
            <a:xfrm>
              <a:off x="5443538" y="5003800"/>
              <a:ext cx="357188" cy="158750"/>
            </a:xfrm>
            <a:custGeom>
              <a:avLst/>
              <a:gdLst>
                <a:gd name="T0" fmla="*/ 146 w 161"/>
                <a:gd name="T1" fmla="*/ 58 h 71"/>
                <a:gd name="T2" fmla="*/ 118 w 161"/>
                <a:gd name="T3" fmla="*/ 61 h 71"/>
                <a:gd name="T4" fmla="*/ 47 w 161"/>
                <a:gd name="T5" fmla="*/ 70 h 71"/>
                <a:gd name="T6" fmla="*/ 0 w 161"/>
                <a:gd name="T7" fmla="*/ 59 h 71"/>
                <a:gd name="T8" fmla="*/ 18 w 161"/>
                <a:gd name="T9" fmla="*/ 51 h 71"/>
                <a:gd name="T10" fmla="*/ 31 w 161"/>
                <a:gd name="T11" fmla="*/ 48 h 71"/>
                <a:gd name="T12" fmla="*/ 89 w 161"/>
                <a:gd name="T13" fmla="*/ 27 h 71"/>
                <a:gd name="T14" fmla="*/ 109 w 161"/>
                <a:gd name="T15" fmla="*/ 6 h 71"/>
                <a:gd name="T16" fmla="*/ 109 w 161"/>
                <a:gd name="T17" fmla="*/ 6 h 71"/>
                <a:gd name="T18" fmla="*/ 114 w 161"/>
                <a:gd name="T19" fmla="*/ 0 h 71"/>
                <a:gd name="T20" fmla="*/ 143 w 161"/>
                <a:gd name="T21" fmla="*/ 3 h 71"/>
                <a:gd name="T22" fmla="*/ 146 w 161"/>
                <a:gd name="T23" fmla="*/ 12 h 71"/>
                <a:gd name="T24" fmla="*/ 160 w 161"/>
                <a:gd name="T25" fmla="*/ 49 h 71"/>
                <a:gd name="T26" fmla="*/ 146 w 161"/>
                <a:gd name="T27" fmla="*/ 5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71">
                  <a:moveTo>
                    <a:pt x="146" y="58"/>
                  </a:moveTo>
                  <a:cubicBezTo>
                    <a:pt x="118" y="61"/>
                    <a:pt x="118" y="61"/>
                    <a:pt x="118" y="61"/>
                  </a:cubicBezTo>
                  <a:cubicBezTo>
                    <a:pt x="118" y="61"/>
                    <a:pt x="80" y="71"/>
                    <a:pt x="47" y="70"/>
                  </a:cubicBezTo>
                  <a:cubicBezTo>
                    <a:pt x="18" y="68"/>
                    <a:pt x="0" y="63"/>
                    <a:pt x="0" y="59"/>
                  </a:cubicBezTo>
                  <a:cubicBezTo>
                    <a:pt x="0" y="54"/>
                    <a:pt x="9" y="52"/>
                    <a:pt x="18" y="51"/>
                  </a:cubicBezTo>
                  <a:cubicBezTo>
                    <a:pt x="22" y="50"/>
                    <a:pt x="27" y="49"/>
                    <a:pt x="31" y="48"/>
                  </a:cubicBezTo>
                  <a:cubicBezTo>
                    <a:pt x="59" y="43"/>
                    <a:pt x="77" y="35"/>
                    <a:pt x="89" y="27"/>
                  </a:cubicBezTo>
                  <a:cubicBezTo>
                    <a:pt x="98" y="21"/>
                    <a:pt x="104" y="14"/>
                    <a:pt x="109" y="6"/>
                  </a:cubicBezTo>
                  <a:cubicBezTo>
                    <a:pt x="109" y="6"/>
                    <a:pt x="109" y="6"/>
                    <a:pt x="109" y="6"/>
                  </a:cubicBezTo>
                  <a:cubicBezTo>
                    <a:pt x="112" y="2"/>
                    <a:pt x="114" y="0"/>
                    <a:pt x="114" y="0"/>
                  </a:cubicBezTo>
                  <a:cubicBezTo>
                    <a:pt x="143" y="3"/>
                    <a:pt x="143" y="3"/>
                    <a:pt x="143" y="3"/>
                  </a:cubicBezTo>
                  <a:cubicBezTo>
                    <a:pt x="143" y="3"/>
                    <a:pt x="146" y="11"/>
                    <a:pt x="146" y="12"/>
                  </a:cubicBezTo>
                  <a:cubicBezTo>
                    <a:pt x="161" y="16"/>
                    <a:pt x="161" y="42"/>
                    <a:pt x="160" y="49"/>
                  </a:cubicBezTo>
                  <a:cubicBezTo>
                    <a:pt x="159" y="54"/>
                    <a:pt x="157" y="57"/>
                    <a:pt x="146" y="58"/>
                  </a:cubicBezTo>
                  <a:close/>
                </a:path>
              </a:pathLst>
            </a:custGeom>
            <a:solidFill>
              <a:srgbClr val="0C0C0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8" name="íṣľíḑê"/>
            <p:cNvSpPr/>
            <p:nvPr/>
          </p:nvSpPr>
          <p:spPr bwMode="auto">
            <a:xfrm>
              <a:off x="5500688" y="4929188"/>
              <a:ext cx="287338" cy="192088"/>
            </a:xfrm>
            <a:custGeom>
              <a:avLst/>
              <a:gdLst>
                <a:gd name="T0" fmla="*/ 125 w 129"/>
                <a:gd name="T1" fmla="*/ 48 h 87"/>
                <a:gd name="T2" fmla="*/ 21 w 129"/>
                <a:gd name="T3" fmla="*/ 87 h 87"/>
                <a:gd name="T4" fmla="*/ 5 w 129"/>
                <a:gd name="T5" fmla="*/ 82 h 87"/>
                <a:gd name="T6" fmla="*/ 62 w 129"/>
                <a:gd name="T7" fmla="*/ 59 h 87"/>
                <a:gd name="T8" fmla="*/ 83 w 129"/>
                <a:gd name="T9" fmla="*/ 40 h 87"/>
                <a:gd name="T10" fmla="*/ 83 w 129"/>
                <a:gd name="T11" fmla="*/ 40 h 87"/>
                <a:gd name="T12" fmla="*/ 87 w 129"/>
                <a:gd name="T13" fmla="*/ 27 h 87"/>
                <a:gd name="T14" fmla="*/ 126 w 129"/>
                <a:gd name="T15" fmla="*/ 9 h 87"/>
                <a:gd name="T16" fmla="*/ 125 w 129"/>
                <a:gd name="T17" fmla="*/ 4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87">
                  <a:moveTo>
                    <a:pt x="125" y="48"/>
                  </a:moveTo>
                  <a:cubicBezTo>
                    <a:pt x="125" y="48"/>
                    <a:pt x="106" y="87"/>
                    <a:pt x="21" y="87"/>
                  </a:cubicBezTo>
                  <a:cubicBezTo>
                    <a:pt x="0" y="87"/>
                    <a:pt x="2" y="83"/>
                    <a:pt x="5" y="82"/>
                  </a:cubicBezTo>
                  <a:cubicBezTo>
                    <a:pt x="33" y="77"/>
                    <a:pt x="50" y="68"/>
                    <a:pt x="62" y="59"/>
                  </a:cubicBezTo>
                  <a:cubicBezTo>
                    <a:pt x="71" y="53"/>
                    <a:pt x="78" y="48"/>
                    <a:pt x="83" y="40"/>
                  </a:cubicBezTo>
                  <a:cubicBezTo>
                    <a:pt x="83" y="40"/>
                    <a:pt x="83" y="40"/>
                    <a:pt x="83" y="40"/>
                  </a:cubicBezTo>
                  <a:cubicBezTo>
                    <a:pt x="85" y="37"/>
                    <a:pt x="87" y="33"/>
                    <a:pt x="87" y="27"/>
                  </a:cubicBezTo>
                  <a:cubicBezTo>
                    <a:pt x="88" y="19"/>
                    <a:pt x="129" y="0"/>
                    <a:pt x="126" y="9"/>
                  </a:cubicBezTo>
                  <a:cubicBezTo>
                    <a:pt x="119" y="39"/>
                    <a:pt x="125" y="48"/>
                    <a:pt x="125" y="48"/>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9" name="ïṣļíde"/>
            <p:cNvSpPr/>
            <p:nvPr/>
          </p:nvSpPr>
          <p:spPr bwMode="auto">
            <a:xfrm>
              <a:off x="5459413" y="2520950"/>
              <a:ext cx="271463" cy="381000"/>
            </a:xfrm>
            <a:custGeom>
              <a:avLst/>
              <a:gdLst>
                <a:gd name="T0" fmla="*/ 112 w 122"/>
                <a:gd name="T1" fmla="*/ 156 h 172"/>
                <a:gd name="T2" fmla="*/ 112 w 122"/>
                <a:gd name="T3" fmla="*/ 156 h 172"/>
                <a:gd name="T4" fmla="*/ 55 w 122"/>
                <a:gd name="T5" fmla="*/ 113 h 172"/>
                <a:gd name="T6" fmla="*/ 53 w 122"/>
                <a:gd name="T7" fmla="*/ 112 h 172"/>
                <a:gd name="T8" fmla="*/ 42 w 122"/>
                <a:gd name="T9" fmla="*/ 103 h 172"/>
                <a:gd name="T10" fmla="*/ 28 w 122"/>
                <a:gd name="T11" fmla="*/ 85 h 172"/>
                <a:gd name="T12" fmla="*/ 0 w 122"/>
                <a:gd name="T13" fmla="*/ 0 h 172"/>
                <a:gd name="T14" fmla="*/ 53 w 122"/>
                <a:gd name="T15" fmla="*/ 49 h 172"/>
                <a:gd name="T16" fmla="*/ 112 w 122"/>
                <a:gd name="T17" fmla="*/ 15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72">
                  <a:moveTo>
                    <a:pt x="112" y="156"/>
                  </a:moveTo>
                  <a:cubicBezTo>
                    <a:pt x="112" y="156"/>
                    <a:pt x="112" y="156"/>
                    <a:pt x="112" y="156"/>
                  </a:cubicBezTo>
                  <a:cubicBezTo>
                    <a:pt x="96" y="129"/>
                    <a:pt x="85" y="134"/>
                    <a:pt x="55" y="113"/>
                  </a:cubicBezTo>
                  <a:cubicBezTo>
                    <a:pt x="54" y="113"/>
                    <a:pt x="54" y="112"/>
                    <a:pt x="53" y="112"/>
                  </a:cubicBezTo>
                  <a:cubicBezTo>
                    <a:pt x="50" y="109"/>
                    <a:pt x="46" y="107"/>
                    <a:pt x="42" y="103"/>
                  </a:cubicBezTo>
                  <a:cubicBezTo>
                    <a:pt x="37" y="100"/>
                    <a:pt x="32" y="93"/>
                    <a:pt x="28" y="85"/>
                  </a:cubicBezTo>
                  <a:cubicBezTo>
                    <a:pt x="12" y="53"/>
                    <a:pt x="0" y="0"/>
                    <a:pt x="0" y="0"/>
                  </a:cubicBezTo>
                  <a:cubicBezTo>
                    <a:pt x="0" y="0"/>
                    <a:pt x="44" y="35"/>
                    <a:pt x="53" y="49"/>
                  </a:cubicBezTo>
                  <a:cubicBezTo>
                    <a:pt x="103" y="121"/>
                    <a:pt x="122" y="172"/>
                    <a:pt x="112" y="156"/>
                  </a:cubicBezTo>
                  <a:close/>
                </a:path>
              </a:pathLst>
            </a:custGeom>
            <a:solidFill>
              <a:srgbClr val="3F201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íṥḻîḓê"/>
            <p:cNvSpPr/>
            <p:nvPr/>
          </p:nvSpPr>
          <p:spPr bwMode="auto">
            <a:xfrm>
              <a:off x="5221288" y="2327275"/>
              <a:ext cx="288925" cy="246063"/>
            </a:xfrm>
            <a:custGeom>
              <a:avLst/>
              <a:gdLst>
                <a:gd name="T0" fmla="*/ 130 w 130"/>
                <a:gd name="T1" fmla="*/ 47 h 111"/>
                <a:gd name="T2" fmla="*/ 125 w 130"/>
                <a:gd name="T3" fmla="*/ 69 h 111"/>
                <a:gd name="T4" fmla="*/ 99 w 130"/>
                <a:gd name="T5" fmla="*/ 99 h 111"/>
                <a:gd name="T6" fmla="*/ 59 w 130"/>
                <a:gd name="T7" fmla="*/ 111 h 111"/>
                <a:gd name="T8" fmla="*/ 5 w 130"/>
                <a:gd name="T9" fmla="*/ 87 h 111"/>
                <a:gd name="T10" fmla="*/ 0 w 130"/>
                <a:gd name="T11" fmla="*/ 46 h 111"/>
                <a:gd name="T12" fmla="*/ 32 w 130"/>
                <a:gd name="T13" fmla="*/ 29 h 111"/>
                <a:gd name="T14" fmla="*/ 59 w 130"/>
                <a:gd name="T15" fmla="*/ 0 h 111"/>
                <a:gd name="T16" fmla="*/ 130 w 130"/>
                <a:gd name="T17"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11">
                  <a:moveTo>
                    <a:pt x="130" y="47"/>
                  </a:moveTo>
                  <a:cubicBezTo>
                    <a:pt x="130" y="58"/>
                    <a:pt x="130" y="59"/>
                    <a:pt x="125" y="69"/>
                  </a:cubicBezTo>
                  <a:cubicBezTo>
                    <a:pt x="119" y="81"/>
                    <a:pt x="110" y="91"/>
                    <a:pt x="99" y="99"/>
                  </a:cubicBezTo>
                  <a:cubicBezTo>
                    <a:pt x="88" y="106"/>
                    <a:pt x="74" y="111"/>
                    <a:pt x="59" y="111"/>
                  </a:cubicBezTo>
                  <a:cubicBezTo>
                    <a:pt x="37" y="111"/>
                    <a:pt x="18" y="102"/>
                    <a:pt x="5" y="87"/>
                  </a:cubicBezTo>
                  <a:cubicBezTo>
                    <a:pt x="0" y="76"/>
                    <a:pt x="0" y="65"/>
                    <a:pt x="0" y="46"/>
                  </a:cubicBezTo>
                  <a:cubicBezTo>
                    <a:pt x="0" y="30"/>
                    <a:pt x="26" y="39"/>
                    <a:pt x="32" y="29"/>
                  </a:cubicBezTo>
                  <a:cubicBezTo>
                    <a:pt x="43" y="23"/>
                    <a:pt x="38" y="0"/>
                    <a:pt x="59" y="0"/>
                  </a:cubicBezTo>
                  <a:cubicBezTo>
                    <a:pt x="99" y="0"/>
                    <a:pt x="130" y="6"/>
                    <a:pt x="130" y="47"/>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1" name="îS1iďè"/>
            <p:cNvSpPr/>
            <p:nvPr/>
          </p:nvSpPr>
          <p:spPr bwMode="auto">
            <a:xfrm>
              <a:off x="5232401" y="2444750"/>
              <a:ext cx="244475" cy="312738"/>
            </a:xfrm>
            <a:custGeom>
              <a:avLst/>
              <a:gdLst>
                <a:gd name="T0" fmla="*/ 59 w 110"/>
                <a:gd name="T1" fmla="*/ 126 h 141"/>
                <a:gd name="T2" fmla="*/ 10 w 110"/>
                <a:gd name="T3" fmla="*/ 63 h 141"/>
                <a:gd name="T4" fmla="*/ 9 w 110"/>
                <a:gd name="T5" fmla="*/ 61 h 141"/>
                <a:gd name="T6" fmla="*/ 5 w 110"/>
                <a:gd name="T7" fmla="*/ 50 h 141"/>
                <a:gd name="T8" fmla="*/ 3 w 110"/>
                <a:gd name="T9" fmla="*/ 44 h 141"/>
                <a:gd name="T10" fmla="*/ 2 w 110"/>
                <a:gd name="T11" fmla="*/ 41 h 141"/>
                <a:gd name="T12" fmla="*/ 0 w 110"/>
                <a:gd name="T13" fmla="*/ 36 h 141"/>
                <a:gd name="T14" fmla="*/ 0 w 110"/>
                <a:gd name="T15" fmla="*/ 34 h 141"/>
                <a:gd name="T16" fmla="*/ 108 w 110"/>
                <a:gd name="T17" fmla="*/ 34 h 141"/>
                <a:gd name="T18" fmla="*/ 59 w 110"/>
                <a:gd name="T19"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41">
                  <a:moveTo>
                    <a:pt x="59" y="126"/>
                  </a:moveTo>
                  <a:cubicBezTo>
                    <a:pt x="37" y="119"/>
                    <a:pt x="20" y="87"/>
                    <a:pt x="10" y="63"/>
                  </a:cubicBezTo>
                  <a:cubicBezTo>
                    <a:pt x="10" y="62"/>
                    <a:pt x="10" y="62"/>
                    <a:pt x="9" y="61"/>
                  </a:cubicBezTo>
                  <a:cubicBezTo>
                    <a:pt x="8" y="57"/>
                    <a:pt x="6" y="54"/>
                    <a:pt x="5" y="50"/>
                  </a:cubicBezTo>
                  <a:cubicBezTo>
                    <a:pt x="4" y="48"/>
                    <a:pt x="3" y="46"/>
                    <a:pt x="3" y="44"/>
                  </a:cubicBezTo>
                  <a:cubicBezTo>
                    <a:pt x="2" y="43"/>
                    <a:pt x="2" y="42"/>
                    <a:pt x="2" y="41"/>
                  </a:cubicBezTo>
                  <a:cubicBezTo>
                    <a:pt x="1" y="39"/>
                    <a:pt x="0" y="37"/>
                    <a:pt x="0" y="36"/>
                  </a:cubicBezTo>
                  <a:cubicBezTo>
                    <a:pt x="0" y="35"/>
                    <a:pt x="0" y="34"/>
                    <a:pt x="0" y="34"/>
                  </a:cubicBezTo>
                  <a:cubicBezTo>
                    <a:pt x="10" y="0"/>
                    <a:pt x="108" y="34"/>
                    <a:pt x="108" y="34"/>
                  </a:cubicBezTo>
                  <a:cubicBezTo>
                    <a:pt x="108" y="34"/>
                    <a:pt x="110" y="141"/>
                    <a:pt x="59" y="126"/>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2" name="iŝḷíḋè"/>
            <p:cNvSpPr/>
            <p:nvPr/>
          </p:nvSpPr>
          <p:spPr bwMode="auto">
            <a:xfrm>
              <a:off x="5214938" y="2265363"/>
              <a:ext cx="333375" cy="336550"/>
            </a:xfrm>
            <a:custGeom>
              <a:avLst/>
              <a:gdLst>
                <a:gd name="T0" fmla="*/ 137 w 150"/>
                <a:gd name="T1" fmla="*/ 112 h 152"/>
                <a:gd name="T2" fmla="*/ 144 w 150"/>
                <a:gd name="T3" fmla="*/ 152 h 152"/>
                <a:gd name="T4" fmla="*/ 103 w 150"/>
                <a:gd name="T5" fmla="*/ 128 h 152"/>
                <a:gd name="T6" fmla="*/ 102 w 150"/>
                <a:gd name="T7" fmla="*/ 127 h 152"/>
                <a:gd name="T8" fmla="*/ 84 w 150"/>
                <a:gd name="T9" fmla="*/ 90 h 152"/>
                <a:gd name="T10" fmla="*/ 20 w 150"/>
                <a:gd name="T11" fmla="*/ 73 h 152"/>
                <a:gd name="T12" fmla="*/ 18 w 150"/>
                <a:gd name="T13" fmla="*/ 74 h 152"/>
                <a:gd name="T14" fmla="*/ 8 w 150"/>
                <a:gd name="T15" fmla="*/ 115 h 152"/>
                <a:gd name="T16" fmla="*/ 0 w 150"/>
                <a:gd name="T17" fmla="*/ 80 h 152"/>
                <a:gd name="T18" fmla="*/ 17 w 150"/>
                <a:gd name="T19" fmla="*/ 43 h 152"/>
                <a:gd name="T20" fmla="*/ 19 w 150"/>
                <a:gd name="T21" fmla="*/ 40 h 152"/>
                <a:gd name="T22" fmla="*/ 22 w 150"/>
                <a:gd name="T23" fmla="*/ 36 h 152"/>
                <a:gd name="T24" fmla="*/ 34 w 150"/>
                <a:gd name="T25" fmla="*/ 27 h 152"/>
                <a:gd name="T26" fmla="*/ 150 w 150"/>
                <a:gd name="T27" fmla="*/ 95 h 152"/>
                <a:gd name="T28" fmla="*/ 150 w 150"/>
                <a:gd name="T29" fmla="*/ 107 h 152"/>
                <a:gd name="T30" fmla="*/ 137 w 150"/>
                <a:gd name="T31"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152">
                  <a:moveTo>
                    <a:pt x="137" y="112"/>
                  </a:moveTo>
                  <a:cubicBezTo>
                    <a:pt x="144" y="152"/>
                    <a:pt x="144" y="152"/>
                    <a:pt x="144" y="152"/>
                  </a:cubicBezTo>
                  <a:cubicBezTo>
                    <a:pt x="144" y="152"/>
                    <a:pt x="107" y="139"/>
                    <a:pt x="103" y="128"/>
                  </a:cubicBezTo>
                  <a:cubicBezTo>
                    <a:pt x="103" y="128"/>
                    <a:pt x="103" y="127"/>
                    <a:pt x="102" y="127"/>
                  </a:cubicBezTo>
                  <a:cubicBezTo>
                    <a:pt x="92" y="98"/>
                    <a:pt x="89" y="98"/>
                    <a:pt x="84" y="90"/>
                  </a:cubicBezTo>
                  <a:cubicBezTo>
                    <a:pt x="67" y="61"/>
                    <a:pt x="31" y="61"/>
                    <a:pt x="20" y="73"/>
                  </a:cubicBezTo>
                  <a:cubicBezTo>
                    <a:pt x="19" y="73"/>
                    <a:pt x="19" y="74"/>
                    <a:pt x="18" y="74"/>
                  </a:cubicBezTo>
                  <a:cubicBezTo>
                    <a:pt x="5" y="90"/>
                    <a:pt x="8" y="115"/>
                    <a:pt x="8" y="115"/>
                  </a:cubicBezTo>
                  <a:cubicBezTo>
                    <a:pt x="3" y="104"/>
                    <a:pt x="0" y="99"/>
                    <a:pt x="0" y="80"/>
                  </a:cubicBezTo>
                  <a:cubicBezTo>
                    <a:pt x="0" y="67"/>
                    <a:pt x="9" y="53"/>
                    <a:pt x="17" y="43"/>
                  </a:cubicBezTo>
                  <a:cubicBezTo>
                    <a:pt x="17" y="42"/>
                    <a:pt x="18" y="41"/>
                    <a:pt x="19" y="40"/>
                  </a:cubicBezTo>
                  <a:cubicBezTo>
                    <a:pt x="20" y="39"/>
                    <a:pt x="21" y="37"/>
                    <a:pt x="22" y="36"/>
                  </a:cubicBezTo>
                  <a:cubicBezTo>
                    <a:pt x="24" y="33"/>
                    <a:pt x="28" y="30"/>
                    <a:pt x="34" y="27"/>
                  </a:cubicBezTo>
                  <a:cubicBezTo>
                    <a:pt x="85" y="0"/>
                    <a:pt x="147" y="37"/>
                    <a:pt x="150" y="95"/>
                  </a:cubicBezTo>
                  <a:cubicBezTo>
                    <a:pt x="150" y="99"/>
                    <a:pt x="150" y="103"/>
                    <a:pt x="150" y="107"/>
                  </a:cubicBezTo>
                  <a:cubicBezTo>
                    <a:pt x="150" y="118"/>
                    <a:pt x="142" y="103"/>
                    <a:pt x="137" y="112"/>
                  </a:cubicBezTo>
                  <a:close/>
                </a:path>
              </a:pathLst>
            </a:custGeom>
            <a:solidFill>
              <a:srgbClr val="3F201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3" name="îṡļîḑè"/>
            <p:cNvSpPr/>
            <p:nvPr/>
          </p:nvSpPr>
          <p:spPr bwMode="auto">
            <a:xfrm>
              <a:off x="5467351" y="2511425"/>
              <a:ext cx="111125" cy="223838"/>
            </a:xfrm>
            <a:custGeom>
              <a:avLst/>
              <a:gdLst>
                <a:gd name="T0" fmla="*/ 49 w 50"/>
                <a:gd name="T1" fmla="*/ 101 h 101"/>
                <a:gd name="T2" fmla="*/ 49 w 50"/>
                <a:gd name="T3" fmla="*/ 101 h 101"/>
                <a:gd name="T4" fmla="*/ 1 w 50"/>
                <a:gd name="T5" fmla="*/ 1 h 101"/>
                <a:gd name="T6" fmla="*/ 1 w 50"/>
                <a:gd name="T7" fmla="*/ 0 h 101"/>
                <a:gd name="T8" fmla="*/ 2 w 50"/>
                <a:gd name="T9" fmla="*/ 1 h 101"/>
                <a:gd name="T10" fmla="*/ 49 w 50"/>
                <a:gd name="T11" fmla="*/ 99 h 101"/>
                <a:gd name="T12" fmla="*/ 50 w 50"/>
                <a:gd name="T13" fmla="*/ 100 h 101"/>
                <a:gd name="T14" fmla="*/ 49 w 50"/>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101">
                  <a:moveTo>
                    <a:pt x="49" y="101"/>
                  </a:moveTo>
                  <a:cubicBezTo>
                    <a:pt x="49" y="101"/>
                    <a:pt x="49" y="101"/>
                    <a:pt x="49" y="101"/>
                  </a:cubicBezTo>
                  <a:cubicBezTo>
                    <a:pt x="22" y="94"/>
                    <a:pt x="1" y="5"/>
                    <a:pt x="1" y="1"/>
                  </a:cubicBezTo>
                  <a:cubicBezTo>
                    <a:pt x="0" y="1"/>
                    <a:pt x="1" y="0"/>
                    <a:pt x="1" y="0"/>
                  </a:cubicBezTo>
                  <a:cubicBezTo>
                    <a:pt x="2" y="0"/>
                    <a:pt x="2" y="0"/>
                    <a:pt x="2" y="1"/>
                  </a:cubicBezTo>
                  <a:cubicBezTo>
                    <a:pt x="3" y="2"/>
                    <a:pt x="24" y="92"/>
                    <a:pt x="49" y="99"/>
                  </a:cubicBezTo>
                  <a:cubicBezTo>
                    <a:pt x="50" y="99"/>
                    <a:pt x="50" y="100"/>
                    <a:pt x="50" y="100"/>
                  </a:cubicBezTo>
                  <a:cubicBezTo>
                    <a:pt x="50" y="101"/>
                    <a:pt x="49" y="101"/>
                    <a:pt x="49" y="101"/>
                  </a:cubicBezTo>
                  <a:close/>
                </a:path>
              </a:pathLst>
            </a:custGeom>
            <a:solidFill>
              <a:srgbClr val="26100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ïŝḻíďè"/>
            <p:cNvSpPr/>
            <p:nvPr/>
          </p:nvSpPr>
          <p:spPr bwMode="auto">
            <a:xfrm>
              <a:off x="5481638" y="2498725"/>
              <a:ext cx="49213" cy="133350"/>
            </a:xfrm>
            <a:custGeom>
              <a:avLst/>
              <a:gdLst>
                <a:gd name="T0" fmla="*/ 21 w 22"/>
                <a:gd name="T1" fmla="*/ 60 h 60"/>
                <a:gd name="T2" fmla="*/ 20 w 22"/>
                <a:gd name="T3" fmla="*/ 59 h 60"/>
                <a:gd name="T4" fmla="*/ 1 w 22"/>
                <a:gd name="T5" fmla="*/ 1 h 60"/>
                <a:gd name="T6" fmla="*/ 2 w 22"/>
                <a:gd name="T7" fmla="*/ 0 h 60"/>
                <a:gd name="T8" fmla="*/ 3 w 22"/>
                <a:gd name="T9" fmla="*/ 1 h 60"/>
                <a:gd name="T10" fmla="*/ 22 w 22"/>
                <a:gd name="T11" fmla="*/ 58 h 60"/>
                <a:gd name="T12" fmla="*/ 21 w 2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1" y="60"/>
                  </a:moveTo>
                  <a:cubicBezTo>
                    <a:pt x="20" y="59"/>
                    <a:pt x="20" y="59"/>
                    <a:pt x="20" y="59"/>
                  </a:cubicBezTo>
                  <a:cubicBezTo>
                    <a:pt x="0" y="25"/>
                    <a:pt x="1" y="1"/>
                    <a:pt x="1" y="1"/>
                  </a:cubicBezTo>
                  <a:cubicBezTo>
                    <a:pt x="1" y="0"/>
                    <a:pt x="1" y="0"/>
                    <a:pt x="2" y="0"/>
                  </a:cubicBezTo>
                  <a:cubicBezTo>
                    <a:pt x="2" y="0"/>
                    <a:pt x="3" y="0"/>
                    <a:pt x="3" y="1"/>
                  </a:cubicBezTo>
                  <a:cubicBezTo>
                    <a:pt x="3" y="1"/>
                    <a:pt x="2" y="24"/>
                    <a:pt x="22" y="58"/>
                  </a:cubicBezTo>
                  <a:cubicBezTo>
                    <a:pt x="22" y="59"/>
                    <a:pt x="22" y="60"/>
                    <a:pt x="21" y="60"/>
                  </a:cubicBezTo>
                  <a:close/>
                </a:path>
              </a:pathLst>
            </a:custGeom>
            <a:solidFill>
              <a:srgbClr val="26100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îṡļíḋè"/>
            <p:cNvSpPr/>
            <p:nvPr/>
          </p:nvSpPr>
          <p:spPr bwMode="auto">
            <a:xfrm>
              <a:off x="5421313" y="2468563"/>
              <a:ext cx="76200" cy="165100"/>
            </a:xfrm>
            <a:custGeom>
              <a:avLst/>
              <a:gdLst>
                <a:gd name="T0" fmla="*/ 33 w 34"/>
                <a:gd name="T1" fmla="*/ 35 h 74"/>
                <a:gd name="T2" fmla="*/ 20 w 34"/>
                <a:gd name="T3" fmla="*/ 5 h 74"/>
                <a:gd name="T4" fmla="*/ 12 w 34"/>
                <a:gd name="T5" fmla="*/ 64 h 74"/>
                <a:gd name="T6" fmla="*/ 33 w 34"/>
                <a:gd name="T7" fmla="*/ 35 h 74"/>
              </a:gdLst>
              <a:ahLst/>
              <a:cxnLst>
                <a:cxn ang="0">
                  <a:pos x="T0" y="T1"/>
                </a:cxn>
                <a:cxn ang="0">
                  <a:pos x="T2" y="T3"/>
                </a:cxn>
                <a:cxn ang="0">
                  <a:pos x="T4" y="T5"/>
                </a:cxn>
                <a:cxn ang="0">
                  <a:pos x="T6" y="T7"/>
                </a:cxn>
              </a:cxnLst>
              <a:rect l="0" t="0" r="r" b="b"/>
              <a:pathLst>
                <a:path w="34" h="74">
                  <a:moveTo>
                    <a:pt x="33" y="35"/>
                  </a:moveTo>
                  <a:cubicBezTo>
                    <a:pt x="34" y="33"/>
                    <a:pt x="32" y="0"/>
                    <a:pt x="20" y="5"/>
                  </a:cubicBezTo>
                  <a:cubicBezTo>
                    <a:pt x="8" y="9"/>
                    <a:pt x="0" y="38"/>
                    <a:pt x="12" y="64"/>
                  </a:cubicBezTo>
                  <a:cubicBezTo>
                    <a:pt x="17" y="74"/>
                    <a:pt x="31" y="65"/>
                    <a:pt x="33" y="35"/>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ïşḷide"/>
            <p:cNvSpPr/>
            <p:nvPr/>
          </p:nvSpPr>
          <p:spPr bwMode="auto">
            <a:xfrm>
              <a:off x="5456238" y="2495550"/>
              <a:ext cx="30163" cy="33338"/>
            </a:xfrm>
            <a:custGeom>
              <a:avLst/>
              <a:gdLst>
                <a:gd name="T0" fmla="*/ 12 w 13"/>
                <a:gd name="T1" fmla="*/ 15 h 15"/>
                <a:gd name="T2" fmla="*/ 11 w 13"/>
                <a:gd name="T3" fmla="*/ 14 h 15"/>
                <a:gd name="T4" fmla="*/ 7 w 13"/>
                <a:gd name="T5" fmla="*/ 3 h 15"/>
                <a:gd name="T6" fmla="*/ 2 w 13"/>
                <a:gd name="T7" fmla="*/ 5 h 15"/>
                <a:gd name="T8" fmla="*/ 0 w 13"/>
                <a:gd name="T9" fmla="*/ 5 h 15"/>
                <a:gd name="T10" fmla="*/ 0 w 13"/>
                <a:gd name="T11" fmla="*/ 4 h 15"/>
                <a:gd name="T12" fmla="*/ 8 w 13"/>
                <a:gd name="T13" fmla="*/ 1 h 15"/>
                <a:gd name="T14" fmla="*/ 13 w 13"/>
                <a:gd name="T15" fmla="*/ 14 h 15"/>
                <a:gd name="T16" fmla="*/ 12 w 13"/>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5">
                  <a:moveTo>
                    <a:pt x="12" y="15"/>
                  </a:moveTo>
                  <a:cubicBezTo>
                    <a:pt x="12" y="15"/>
                    <a:pt x="11" y="14"/>
                    <a:pt x="11" y="14"/>
                  </a:cubicBezTo>
                  <a:cubicBezTo>
                    <a:pt x="11" y="7"/>
                    <a:pt x="9" y="4"/>
                    <a:pt x="7" y="3"/>
                  </a:cubicBezTo>
                  <a:cubicBezTo>
                    <a:pt x="5" y="2"/>
                    <a:pt x="3" y="4"/>
                    <a:pt x="2" y="5"/>
                  </a:cubicBezTo>
                  <a:cubicBezTo>
                    <a:pt x="2" y="5"/>
                    <a:pt x="1" y="5"/>
                    <a:pt x="0" y="5"/>
                  </a:cubicBezTo>
                  <a:cubicBezTo>
                    <a:pt x="0" y="5"/>
                    <a:pt x="0" y="4"/>
                    <a:pt x="0" y="4"/>
                  </a:cubicBezTo>
                  <a:cubicBezTo>
                    <a:pt x="1" y="3"/>
                    <a:pt x="4" y="0"/>
                    <a:pt x="8" y="1"/>
                  </a:cubicBezTo>
                  <a:cubicBezTo>
                    <a:pt x="11" y="2"/>
                    <a:pt x="13" y="6"/>
                    <a:pt x="13" y="14"/>
                  </a:cubicBezTo>
                  <a:cubicBezTo>
                    <a:pt x="13" y="14"/>
                    <a:pt x="13" y="15"/>
                    <a:pt x="12" y="15"/>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íśļïḍê"/>
            <p:cNvSpPr/>
            <p:nvPr/>
          </p:nvSpPr>
          <p:spPr bwMode="auto">
            <a:xfrm>
              <a:off x="5465763" y="2551113"/>
              <a:ext cx="17463" cy="44450"/>
            </a:xfrm>
            <a:custGeom>
              <a:avLst/>
              <a:gdLst>
                <a:gd name="T0" fmla="*/ 1 w 8"/>
                <a:gd name="T1" fmla="*/ 20 h 20"/>
                <a:gd name="T2" fmla="*/ 0 w 8"/>
                <a:gd name="T3" fmla="*/ 19 h 20"/>
                <a:gd name="T4" fmla="*/ 0 w 8"/>
                <a:gd name="T5" fmla="*/ 18 h 20"/>
                <a:gd name="T6" fmla="*/ 6 w 8"/>
                <a:gd name="T7" fmla="*/ 1 h 20"/>
                <a:gd name="T8" fmla="*/ 7 w 8"/>
                <a:gd name="T9" fmla="*/ 0 h 20"/>
                <a:gd name="T10" fmla="*/ 8 w 8"/>
                <a:gd name="T11" fmla="*/ 1 h 20"/>
                <a:gd name="T12" fmla="*/ 1 w 8"/>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8" h="20">
                  <a:moveTo>
                    <a:pt x="1" y="20"/>
                  </a:moveTo>
                  <a:cubicBezTo>
                    <a:pt x="0" y="20"/>
                    <a:pt x="0" y="19"/>
                    <a:pt x="0" y="19"/>
                  </a:cubicBezTo>
                  <a:cubicBezTo>
                    <a:pt x="0" y="18"/>
                    <a:pt x="0" y="18"/>
                    <a:pt x="0" y="18"/>
                  </a:cubicBezTo>
                  <a:cubicBezTo>
                    <a:pt x="5" y="16"/>
                    <a:pt x="6" y="5"/>
                    <a:pt x="6" y="1"/>
                  </a:cubicBezTo>
                  <a:cubicBezTo>
                    <a:pt x="6" y="1"/>
                    <a:pt x="6" y="0"/>
                    <a:pt x="7" y="0"/>
                  </a:cubicBezTo>
                  <a:cubicBezTo>
                    <a:pt x="7" y="0"/>
                    <a:pt x="8" y="0"/>
                    <a:pt x="8" y="1"/>
                  </a:cubicBezTo>
                  <a:cubicBezTo>
                    <a:pt x="8" y="2"/>
                    <a:pt x="8" y="17"/>
                    <a:pt x="1" y="2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iṡľiḑé"/>
            <p:cNvSpPr/>
            <p:nvPr/>
          </p:nvSpPr>
          <p:spPr bwMode="auto">
            <a:xfrm>
              <a:off x="5318126" y="2640013"/>
              <a:ext cx="57150" cy="38100"/>
            </a:xfrm>
            <a:custGeom>
              <a:avLst/>
              <a:gdLst>
                <a:gd name="T0" fmla="*/ 1 w 25"/>
                <a:gd name="T1" fmla="*/ 11 h 17"/>
                <a:gd name="T2" fmla="*/ 17 w 25"/>
                <a:gd name="T3" fmla="*/ 2 h 17"/>
                <a:gd name="T4" fmla="*/ 13 w 25"/>
                <a:gd name="T5" fmla="*/ 15 h 17"/>
                <a:gd name="T6" fmla="*/ 1 w 25"/>
                <a:gd name="T7" fmla="*/ 11 h 17"/>
              </a:gdLst>
              <a:ahLst/>
              <a:cxnLst>
                <a:cxn ang="0">
                  <a:pos x="T0" y="T1"/>
                </a:cxn>
                <a:cxn ang="0">
                  <a:pos x="T2" y="T3"/>
                </a:cxn>
                <a:cxn ang="0">
                  <a:pos x="T4" y="T5"/>
                </a:cxn>
                <a:cxn ang="0">
                  <a:pos x="T6" y="T7"/>
                </a:cxn>
              </a:cxnLst>
              <a:rect l="0" t="0" r="r" b="b"/>
              <a:pathLst>
                <a:path w="25" h="17">
                  <a:moveTo>
                    <a:pt x="1" y="11"/>
                  </a:moveTo>
                  <a:cubicBezTo>
                    <a:pt x="4" y="7"/>
                    <a:pt x="8" y="13"/>
                    <a:pt x="17" y="2"/>
                  </a:cubicBezTo>
                  <a:cubicBezTo>
                    <a:pt x="19" y="0"/>
                    <a:pt x="25" y="10"/>
                    <a:pt x="13" y="15"/>
                  </a:cubicBezTo>
                  <a:cubicBezTo>
                    <a:pt x="6" y="17"/>
                    <a:pt x="0" y="13"/>
                    <a:pt x="1"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îṧḻîḓe"/>
            <p:cNvSpPr/>
            <p:nvPr/>
          </p:nvSpPr>
          <p:spPr bwMode="auto">
            <a:xfrm>
              <a:off x="8056563" y="2555875"/>
              <a:ext cx="34925" cy="33338"/>
            </a:xfrm>
            <a:custGeom>
              <a:avLst/>
              <a:gdLst>
                <a:gd name="T0" fmla="*/ 4 w 16"/>
                <a:gd name="T1" fmla="*/ 15 h 15"/>
                <a:gd name="T2" fmla="*/ 1 w 16"/>
                <a:gd name="T3" fmla="*/ 15 h 15"/>
                <a:gd name="T4" fmla="*/ 0 w 16"/>
                <a:gd name="T5" fmla="*/ 9 h 15"/>
                <a:gd name="T6" fmla="*/ 8 w 16"/>
                <a:gd name="T7" fmla="*/ 2 h 15"/>
                <a:gd name="T8" fmla="*/ 4 w 16"/>
                <a:gd name="T9" fmla="*/ 15 h 15"/>
              </a:gdLst>
              <a:ahLst/>
              <a:cxnLst>
                <a:cxn ang="0">
                  <a:pos x="T0" y="T1"/>
                </a:cxn>
                <a:cxn ang="0">
                  <a:pos x="T2" y="T3"/>
                </a:cxn>
                <a:cxn ang="0">
                  <a:pos x="T4" y="T5"/>
                </a:cxn>
                <a:cxn ang="0">
                  <a:pos x="T6" y="T7"/>
                </a:cxn>
                <a:cxn ang="0">
                  <a:pos x="T8" y="T9"/>
                </a:cxn>
              </a:cxnLst>
              <a:rect l="0" t="0" r="r" b="b"/>
              <a:pathLst>
                <a:path w="16" h="15">
                  <a:moveTo>
                    <a:pt x="4" y="15"/>
                  </a:moveTo>
                  <a:cubicBezTo>
                    <a:pt x="3" y="15"/>
                    <a:pt x="2" y="15"/>
                    <a:pt x="1" y="15"/>
                  </a:cubicBezTo>
                  <a:cubicBezTo>
                    <a:pt x="1" y="13"/>
                    <a:pt x="0" y="11"/>
                    <a:pt x="0" y="9"/>
                  </a:cubicBezTo>
                  <a:cubicBezTo>
                    <a:pt x="2" y="8"/>
                    <a:pt x="5" y="6"/>
                    <a:pt x="8" y="2"/>
                  </a:cubicBezTo>
                  <a:cubicBezTo>
                    <a:pt x="10" y="0"/>
                    <a:pt x="16" y="10"/>
                    <a:pt x="4"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ïslîḍé"/>
            <p:cNvSpPr/>
            <p:nvPr/>
          </p:nvSpPr>
          <p:spPr bwMode="auto">
            <a:xfrm>
              <a:off x="5299076" y="2498725"/>
              <a:ext cx="73025" cy="46038"/>
            </a:xfrm>
            <a:custGeom>
              <a:avLst/>
              <a:gdLst>
                <a:gd name="T0" fmla="*/ 2 w 33"/>
                <a:gd name="T1" fmla="*/ 16 h 21"/>
                <a:gd name="T2" fmla="*/ 5 w 33"/>
                <a:gd name="T3" fmla="*/ 21 h 21"/>
                <a:gd name="T4" fmla="*/ 16 w 33"/>
                <a:gd name="T5" fmla="*/ 10 h 21"/>
                <a:gd name="T6" fmla="*/ 31 w 33"/>
                <a:gd name="T7" fmla="*/ 7 h 21"/>
                <a:gd name="T8" fmla="*/ 2 w 33"/>
                <a:gd name="T9" fmla="*/ 16 h 21"/>
              </a:gdLst>
              <a:ahLst/>
              <a:cxnLst>
                <a:cxn ang="0">
                  <a:pos x="T0" y="T1"/>
                </a:cxn>
                <a:cxn ang="0">
                  <a:pos x="T2" y="T3"/>
                </a:cxn>
                <a:cxn ang="0">
                  <a:pos x="T4" y="T5"/>
                </a:cxn>
                <a:cxn ang="0">
                  <a:pos x="T6" y="T7"/>
                </a:cxn>
                <a:cxn ang="0">
                  <a:pos x="T8" y="T9"/>
                </a:cxn>
              </a:cxnLst>
              <a:rect l="0" t="0" r="r" b="b"/>
              <a:pathLst>
                <a:path w="33" h="21">
                  <a:moveTo>
                    <a:pt x="2" y="16"/>
                  </a:moveTo>
                  <a:cubicBezTo>
                    <a:pt x="1" y="17"/>
                    <a:pt x="0" y="21"/>
                    <a:pt x="5" y="21"/>
                  </a:cubicBezTo>
                  <a:cubicBezTo>
                    <a:pt x="10" y="20"/>
                    <a:pt x="11" y="12"/>
                    <a:pt x="16" y="10"/>
                  </a:cubicBezTo>
                  <a:cubicBezTo>
                    <a:pt x="20" y="8"/>
                    <a:pt x="33" y="10"/>
                    <a:pt x="31" y="7"/>
                  </a:cubicBezTo>
                  <a:cubicBezTo>
                    <a:pt x="30" y="5"/>
                    <a:pt x="9" y="0"/>
                    <a:pt x="2" y="16"/>
                  </a:cubicBezTo>
                  <a:close/>
                </a:path>
              </a:pathLst>
            </a:custGeom>
            <a:solidFill>
              <a:srgbClr val="26100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ïŝļîḍè"/>
            <p:cNvSpPr/>
            <p:nvPr/>
          </p:nvSpPr>
          <p:spPr bwMode="auto">
            <a:xfrm>
              <a:off x="5237163" y="2538413"/>
              <a:ext cx="33338" cy="19050"/>
            </a:xfrm>
            <a:custGeom>
              <a:avLst/>
              <a:gdLst>
                <a:gd name="T0" fmla="*/ 11 w 15"/>
                <a:gd name="T1" fmla="*/ 8 h 9"/>
                <a:gd name="T2" fmla="*/ 2 w 15"/>
                <a:gd name="T3" fmla="*/ 7 h 9"/>
                <a:gd name="T4" fmla="*/ 0 w 15"/>
                <a:gd name="T5" fmla="*/ 0 h 9"/>
                <a:gd name="T6" fmla="*/ 10 w 15"/>
                <a:gd name="T7" fmla="*/ 2 h 9"/>
                <a:gd name="T8" fmla="*/ 11 w 15"/>
                <a:gd name="T9" fmla="*/ 8 h 9"/>
              </a:gdLst>
              <a:ahLst/>
              <a:cxnLst>
                <a:cxn ang="0">
                  <a:pos x="T0" y="T1"/>
                </a:cxn>
                <a:cxn ang="0">
                  <a:pos x="T2" y="T3"/>
                </a:cxn>
                <a:cxn ang="0">
                  <a:pos x="T4" y="T5"/>
                </a:cxn>
                <a:cxn ang="0">
                  <a:pos x="T6" y="T7"/>
                </a:cxn>
                <a:cxn ang="0">
                  <a:pos x="T8" y="T9"/>
                </a:cxn>
              </a:cxnLst>
              <a:rect l="0" t="0" r="r" b="b"/>
              <a:pathLst>
                <a:path w="15" h="9">
                  <a:moveTo>
                    <a:pt x="11" y="8"/>
                  </a:moveTo>
                  <a:cubicBezTo>
                    <a:pt x="8" y="9"/>
                    <a:pt x="5" y="8"/>
                    <a:pt x="2" y="7"/>
                  </a:cubicBezTo>
                  <a:cubicBezTo>
                    <a:pt x="1" y="4"/>
                    <a:pt x="1" y="2"/>
                    <a:pt x="0" y="0"/>
                  </a:cubicBezTo>
                  <a:cubicBezTo>
                    <a:pt x="3" y="0"/>
                    <a:pt x="7" y="0"/>
                    <a:pt x="10" y="2"/>
                  </a:cubicBezTo>
                  <a:cubicBezTo>
                    <a:pt x="12" y="2"/>
                    <a:pt x="15" y="5"/>
                    <a:pt x="11" y="8"/>
                  </a:cubicBezTo>
                  <a:close/>
                </a:path>
              </a:pathLst>
            </a:custGeom>
            <a:solidFill>
              <a:srgbClr val="26100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ïṡľíḋè"/>
            <p:cNvSpPr/>
            <p:nvPr/>
          </p:nvSpPr>
          <p:spPr bwMode="auto">
            <a:xfrm>
              <a:off x="5329238" y="2540000"/>
              <a:ext cx="41275" cy="17463"/>
            </a:xfrm>
            <a:custGeom>
              <a:avLst/>
              <a:gdLst>
                <a:gd name="T0" fmla="*/ 0 w 18"/>
                <a:gd name="T1" fmla="*/ 6 h 8"/>
                <a:gd name="T2" fmla="*/ 17 w 18"/>
                <a:gd name="T3" fmla="*/ 0 h 8"/>
                <a:gd name="T4" fmla="*/ 18 w 18"/>
                <a:gd name="T5" fmla="*/ 2 h 8"/>
                <a:gd name="T6" fmla="*/ 1 w 18"/>
                <a:gd name="T7" fmla="*/ 7 h 8"/>
                <a:gd name="T8" fmla="*/ 0 w 18"/>
                <a:gd name="T9" fmla="*/ 6 h 8"/>
              </a:gdLst>
              <a:ahLst/>
              <a:cxnLst>
                <a:cxn ang="0">
                  <a:pos x="T0" y="T1"/>
                </a:cxn>
                <a:cxn ang="0">
                  <a:pos x="T2" y="T3"/>
                </a:cxn>
                <a:cxn ang="0">
                  <a:pos x="T4" y="T5"/>
                </a:cxn>
                <a:cxn ang="0">
                  <a:pos x="T6" y="T7"/>
                </a:cxn>
                <a:cxn ang="0">
                  <a:pos x="T8" y="T9"/>
                </a:cxn>
              </a:cxnLst>
              <a:rect l="0" t="0" r="r" b="b"/>
              <a:pathLst>
                <a:path w="18" h="8">
                  <a:moveTo>
                    <a:pt x="0" y="6"/>
                  </a:moveTo>
                  <a:cubicBezTo>
                    <a:pt x="17" y="0"/>
                    <a:pt x="17" y="0"/>
                    <a:pt x="17" y="0"/>
                  </a:cubicBezTo>
                  <a:cubicBezTo>
                    <a:pt x="18" y="2"/>
                    <a:pt x="18" y="2"/>
                    <a:pt x="18" y="2"/>
                  </a:cubicBezTo>
                  <a:cubicBezTo>
                    <a:pt x="18" y="2"/>
                    <a:pt x="1" y="8"/>
                    <a:pt x="1" y="7"/>
                  </a:cubicBezTo>
                  <a:cubicBezTo>
                    <a:pt x="0" y="7"/>
                    <a:pt x="0" y="6"/>
                    <a:pt x="0" y="6"/>
                  </a:cubicBezTo>
                  <a:close/>
                </a:path>
              </a:pathLst>
            </a:custGeom>
            <a:solidFill>
              <a:srgbClr val="3F201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3" name="îSlïḋé"/>
            <p:cNvSpPr/>
            <p:nvPr/>
          </p:nvSpPr>
          <p:spPr bwMode="auto">
            <a:xfrm>
              <a:off x="5338763" y="2546350"/>
              <a:ext cx="22225" cy="26988"/>
            </a:xfrm>
            <a:custGeom>
              <a:avLst/>
              <a:gdLst>
                <a:gd name="T0" fmla="*/ 8 w 10"/>
                <a:gd name="T1" fmla="*/ 4 h 12"/>
                <a:gd name="T2" fmla="*/ 8 w 10"/>
                <a:gd name="T3" fmla="*/ 11 h 12"/>
                <a:gd name="T4" fmla="*/ 2 w 10"/>
                <a:gd name="T5" fmla="*/ 8 h 12"/>
                <a:gd name="T6" fmla="*/ 2 w 10"/>
                <a:gd name="T7" fmla="*/ 1 h 12"/>
                <a:gd name="T8" fmla="*/ 8 w 10"/>
                <a:gd name="T9" fmla="*/ 4 h 12"/>
              </a:gdLst>
              <a:ahLst/>
              <a:cxnLst>
                <a:cxn ang="0">
                  <a:pos x="T0" y="T1"/>
                </a:cxn>
                <a:cxn ang="0">
                  <a:pos x="T2" y="T3"/>
                </a:cxn>
                <a:cxn ang="0">
                  <a:pos x="T4" y="T5"/>
                </a:cxn>
                <a:cxn ang="0">
                  <a:pos x="T6" y="T7"/>
                </a:cxn>
                <a:cxn ang="0">
                  <a:pos x="T8" y="T9"/>
                </a:cxn>
              </a:cxnLst>
              <a:rect l="0" t="0" r="r" b="b"/>
              <a:pathLst>
                <a:path w="10" h="12">
                  <a:moveTo>
                    <a:pt x="8" y="4"/>
                  </a:moveTo>
                  <a:cubicBezTo>
                    <a:pt x="10" y="7"/>
                    <a:pt x="10" y="11"/>
                    <a:pt x="8" y="11"/>
                  </a:cubicBezTo>
                  <a:cubicBezTo>
                    <a:pt x="6" y="12"/>
                    <a:pt x="3" y="11"/>
                    <a:pt x="2" y="8"/>
                  </a:cubicBezTo>
                  <a:cubicBezTo>
                    <a:pt x="0" y="5"/>
                    <a:pt x="0" y="2"/>
                    <a:pt x="2" y="1"/>
                  </a:cubicBezTo>
                  <a:cubicBezTo>
                    <a:pt x="3" y="0"/>
                    <a:pt x="6" y="2"/>
                    <a:pt x="8" y="4"/>
                  </a:cubicBezTo>
                  <a:close/>
                </a:path>
              </a:pathLst>
            </a:custGeom>
            <a:solidFill>
              <a:srgbClr val="3F201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ïŝḷïḑè"/>
            <p:cNvSpPr/>
            <p:nvPr/>
          </p:nvSpPr>
          <p:spPr bwMode="auto">
            <a:xfrm>
              <a:off x="8067676" y="2460625"/>
              <a:ext cx="36513" cy="17463"/>
            </a:xfrm>
            <a:custGeom>
              <a:avLst/>
              <a:gdLst>
                <a:gd name="T0" fmla="*/ 0 w 17"/>
                <a:gd name="T1" fmla="*/ 0 h 8"/>
                <a:gd name="T2" fmla="*/ 17 w 17"/>
                <a:gd name="T3" fmla="*/ 6 h 8"/>
                <a:gd name="T4" fmla="*/ 17 w 17"/>
                <a:gd name="T5" fmla="*/ 8 h 8"/>
                <a:gd name="T6" fmla="*/ 0 w 17"/>
                <a:gd name="T7" fmla="*/ 1 h 8"/>
                <a:gd name="T8" fmla="*/ 0 w 17"/>
                <a:gd name="T9" fmla="*/ 0 h 8"/>
              </a:gdLst>
              <a:ahLst/>
              <a:cxnLst>
                <a:cxn ang="0">
                  <a:pos x="T0" y="T1"/>
                </a:cxn>
                <a:cxn ang="0">
                  <a:pos x="T2" y="T3"/>
                </a:cxn>
                <a:cxn ang="0">
                  <a:pos x="T4" y="T5"/>
                </a:cxn>
                <a:cxn ang="0">
                  <a:pos x="T6" y="T7"/>
                </a:cxn>
                <a:cxn ang="0">
                  <a:pos x="T8" y="T9"/>
                </a:cxn>
              </a:cxnLst>
              <a:rect l="0" t="0" r="r" b="b"/>
              <a:pathLst>
                <a:path w="17" h="8">
                  <a:moveTo>
                    <a:pt x="0" y="0"/>
                  </a:moveTo>
                  <a:cubicBezTo>
                    <a:pt x="17" y="6"/>
                    <a:pt x="17" y="6"/>
                    <a:pt x="17" y="6"/>
                  </a:cubicBezTo>
                  <a:cubicBezTo>
                    <a:pt x="17" y="8"/>
                    <a:pt x="17" y="8"/>
                    <a:pt x="17" y="8"/>
                  </a:cubicBezTo>
                  <a:cubicBezTo>
                    <a:pt x="17" y="8"/>
                    <a:pt x="0" y="2"/>
                    <a:pt x="0" y="1"/>
                  </a:cubicBezTo>
                  <a:cubicBezTo>
                    <a:pt x="0" y="0"/>
                    <a:pt x="0" y="0"/>
                    <a:pt x="0" y="0"/>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íṩlîḋê"/>
            <p:cNvSpPr/>
            <p:nvPr/>
          </p:nvSpPr>
          <p:spPr bwMode="auto">
            <a:xfrm>
              <a:off x="8069263" y="2465388"/>
              <a:ext cx="17463" cy="25400"/>
            </a:xfrm>
            <a:custGeom>
              <a:avLst/>
              <a:gdLst>
                <a:gd name="T0" fmla="*/ 8 w 8"/>
                <a:gd name="T1" fmla="*/ 6 h 12"/>
                <a:gd name="T2" fmla="*/ 3 w 8"/>
                <a:gd name="T3" fmla="*/ 12 h 12"/>
                <a:gd name="T4" fmla="*/ 1 w 8"/>
                <a:gd name="T5" fmla="*/ 5 h 12"/>
                <a:gd name="T6" fmla="*/ 5 w 8"/>
                <a:gd name="T7" fmla="*/ 0 h 12"/>
                <a:gd name="T8" fmla="*/ 8 w 8"/>
                <a:gd name="T9" fmla="*/ 6 h 12"/>
              </a:gdLst>
              <a:ahLst/>
              <a:cxnLst>
                <a:cxn ang="0">
                  <a:pos x="T0" y="T1"/>
                </a:cxn>
                <a:cxn ang="0">
                  <a:pos x="T2" y="T3"/>
                </a:cxn>
                <a:cxn ang="0">
                  <a:pos x="T4" y="T5"/>
                </a:cxn>
                <a:cxn ang="0">
                  <a:pos x="T6" y="T7"/>
                </a:cxn>
                <a:cxn ang="0">
                  <a:pos x="T8" y="T9"/>
                </a:cxn>
              </a:cxnLst>
              <a:rect l="0" t="0" r="r" b="b"/>
              <a:pathLst>
                <a:path w="8" h="12">
                  <a:moveTo>
                    <a:pt x="8" y="6"/>
                  </a:moveTo>
                  <a:cubicBezTo>
                    <a:pt x="7" y="9"/>
                    <a:pt x="5" y="12"/>
                    <a:pt x="3" y="12"/>
                  </a:cubicBezTo>
                  <a:cubicBezTo>
                    <a:pt x="2" y="11"/>
                    <a:pt x="0" y="9"/>
                    <a:pt x="1" y="5"/>
                  </a:cubicBezTo>
                  <a:cubicBezTo>
                    <a:pt x="1" y="2"/>
                    <a:pt x="3" y="0"/>
                    <a:pt x="5" y="0"/>
                  </a:cubicBezTo>
                  <a:cubicBezTo>
                    <a:pt x="7" y="0"/>
                    <a:pt x="8" y="3"/>
                    <a:pt x="8" y="6"/>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ïŝḷidê"/>
            <p:cNvSpPr/>
            <p:nvPr/>
          </p:nvSpPr>
          <p:spPr bwMode="auto">
            <a:xfrm>
              <a:off x="5251451" y="2571750"/>
              <a:ext cx="30163" cy="12700"/>
            </a:xfrm>
            <a:custGeom>
              <a:avLst/>
              <a:gdLst>
                <a:gd name="T0" fmla="*/ 13 w 13"/>
                <a:gd name="T1" fmla="*/ 2 h 6"/>
                <a:gd name="T2" fmla="*/ 1 w 13"/>
                <a:gd name="T3" fmla="*/ 6 h 6"/>
                <a:gd name="T4" fmla="*/ 0 w 13"/>
                <a:gd name="T5" fmla="*/ 4 h 6"/>
                <a:gd name="T6" fmla="*/ 11 w 13"/>
                <a:gd name="T7" fmla="*/ 0 h 6"/>
                <a:gd name="T8" fmla="*/ 13 w 13"/>
                <a:gd name="T9" fmla="*/ 2 h 6"/>
              </a:gdLst>
              <a:ahLst/>
              <a:cxnLst>
                <a:cxn ang="0">
                  <a:pos x="T0" y="T1"/>
                </a:cxn>
                <a:cxn ang="0">
                  <a:pos x="T2" y="T3"/>
                </a:cxn>
                <a:cxn ang="0">
                  <a:pos x="T4" y="T5"/>
                </a:cxn>
                <a:cxn ang="0">
                  <a:pos x="T6" y="T7"/>
                </a:cxn>
                <a:cxn ang="0">
                  <a:pos x="T8" y="T9"/>
                </a:cxn>
              </a:cxnLst>
              <a:rect l="0" t="0" r="r" b="b"/>
              <a:pathLst>
                <a:path w="13" h="6">
                  <a:moveTo>
                    <a:pt x="13" y="2"/>
                  </a:moveTo>
                  <a:cubicBezTo>
                    <a:pt x="13" y="2"/>
                    <a:pt x="5" y="5"/>
                    <a:pt x="1" y="6"/>
                  </a:cubicBezTo>
                  <a:cubicBezTo>
                    <a:pt x="1" y="5"/>
                    <a:pt x="1" y="5"/>
                    <a:pt x="0" y="4"/>
                  </a:cubicBezTo>
                  <a:cubicBezTo>
                    <a:pt x="11" y="0"/>
                    <a:pt x="11" y="0"/>
                    <a:pt x="11" y="0"/>
                  </a:cubicBezTo>
                  <a:lnTo>
                    <a:pt x="13" y="2"/>
                  </a:lnTo>
                  <a:close/>
                </a:path>
              </a:pathLst>
            </a:custGeom>
            <a:solidFill>
              <a:srgbClr val="3F201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7" name="íṣḻiḋe"/>
            <p:cNvSpPr/>
            <p:nvPr/>
          </p:nvSpPr>
          <p:spPr bwMode="auto">
            <a:xfrm>
              <a:off x="5259388" y="2576513"/>
              <a:ext cx="22225" cy="25400"/>
            </a:xfrm>
            <a:custGeom>
              <a:avLst/>
              <a:gdLst>
                <a:gd name="T0" fmla="*/ 8 w 10"/>
                <a:gd name="T1" fmla="*/ 4 h 12"/>
                <a:gd name="T2" fmla="*/ 8 w 10"/>
                <a:gd name="T3" fmla="*/ 11 h 12"/>
                <a:gd name="T4" fmla="*/ 2 w 10"/>
                <a:gd name="T5" fmla="*/ 8 h 12"/>
                <a:gd name="T6" fmla="*/ 2 w 10"/>
                <a:gd name="T7" fmla="*/ 1 h 12"/>
                <a:gd name="T8" fmla="*/ 8 w 10"/>
                <a:gd name="T9" fmla="*/ 4 h 12"/>
              </a:gdLst>
              <a:ahLst/>
              <a:cxnLst>
                <a:cxn ang="0">
                  <a:pos x="T0" y="T1"/>
                </a:cxn>
                <a:cxn ang="0">
                  <a:pos x="T2" y="T3"/>
                </a:cxn>
                <a:cxn ang="0">
                  <a:pos x="T4" y="T5"/>
                </a:cxn>
                <a:cxn ang="0">
                  <a:pos x="T6" y="T7"/>
                </a:cxn>
                <a:cxn ang="0">
                  <a:pos x="T8" y="T9"/>
                </a:cxn>
              </a:cxnLst>
              <a:rect l="0" t="0" r="r" b="b"/>
              <a:pathLst>
                <a:path w="10" h="12">
                  <a:moveTo>
                    <a:pt x="8" y="4"/>
                  </a:moveTo>
                  <a:cubicBezTo>
                    <a:pt x="10" y="7"/>
                    <a:pt x="10" y="10"/>
                    <a:pt x="8" y="11"/>
                  </a:cubicBezTo>
                  <a:cubicBezTo>
                    <a:pt x="6" y="12"/>
                    <a:pt x="4" y="11"/>
                    <a:pt x="2" y="8"/>
                  </a:cubicBezTo>
                  <a:cubicBezTo>
                    <a:pt x="0" y="5"/>
                    <a:pt x="0" y="2"/>
                    <a:pt x="2" y="1"/>
                  </a:cubicBezTo>
                  <a:cubicBezTo>
                    <a:pt x="4" y="0"/>
                    <a:pt x="6" y="1"/>
                    <a:pt x="8" y="4"/>
                  </a:cubicBezTo>
                  <a:close/>
                </a:path>
              </a:pathLst>
            </a:custGeom>
            <a:solidFill>
              <a:srgbClr val="3F201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8" name="íśļîḓê"/>
            <p:cNvSpPr/>
            <p:nvPr/>
          </p:nvSpPr>
          <p:spPr bwMode="auto">
            <a:xfrm>
              <a:off x="5272088" y="2554288"/>
              <a:ext cx="57150" cy="79375"/>
            </a:xfrm>
            <a:custGeom>
              <a:avLst/>
              <a:gdLst>
                <a:gd name="T0" fmla="*/ 14 w 26"/>
                <a:gd name="T1" fmla="*/ 36 h 36"/>
                <a:gd name="T2" fmla="*/ 12 w 26"/>
                <a:gd name="T3" fmla="*/ 36 h 36"/>
                <a:gd name="T4" fmla="*/ 12 w 26"/>
                <a:gd name="T5" fmla="*/ 33 h 36"/>
                <a:gd name="T6" fmla="*/ 0 w 26"/>
                <a:gd name="T7" fmla="*/ 2 h 36"/>
                <a:gd name="T8" fmla="*/ 0 w 26"/>
                <a:gd name="T9" fmla="*/ 1 h 36"/>
                <a:gd name="T10" fmla="*/ 1 w 26"/>
                <a:gd name="T11" fmla="*/ 1 h 36"/>
                <a:gd name="T12" fmla="*/ 14 w 26"/>
                <a:gd name="T13" fmla="*/ 34 h 36"/>
                <a:gd name="T14" fmla="*/ 25 w 26"/>
                <a:gd name="T15" fmla="*/ 31 h 36"/>
                <a:gd name="T16" fmla="*/ 26 w 26"/>
                <a:gd name="T17" fmla="*/ 31 h 36"/>
                <a:gd name="T18" fmla="*/ 25 w 26"/>
                <a:gd name="T19" fmla="*/ 33 h 36"/>
                <a:gd name="T20" fmla="*/ 14 w 26"/>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6">
                  <a:moveTo>
                    <a:pt x="14" y="36"/>
                  </a:moveTo>
                  <a:cubicBezTo>
                    <a:pt x="14" y="36"/>
                    <a:pt x="13" y="36"/>
                    <a:pt x="12" y="36"/>
                  </a:cubicBezTo>
                  <a:cubicBezTo>
                    <a:pt x="12" y="35"/>
                    <a:pt x="11" y="34"/>
                    <a:pt x="12" y="33"/>
                  </a:cubicBezTo>
                  <a:cubicBezTo>
                    <a:pt x="14" y="10"/>
                    <a:pt x="1" y="3"/>
                    <a:pt x="0" y="2"/>
                  </a:cubicBezTo>
                  <a:cubicBezTo>
                    <a:pt x="0" y="2"/>
                    <a:pt x="0" y="1"/>
                    <a:pt x="0" y="1"/>
                  </a:cubicBezTo>
                  <a:cubicBezTo>
                    <a:pt x="0" y="0"/>
                    <a:pt x="1" y="0"/>
                    <a:pt x="1" y="1"/>
                  </a:cubicBezTo>
                  <a:cubicBezTo>
                    <a:pt x="2" y="1"/>
                    <a:pt x="16" y="9"/>
                    <a:pt x="14" y="34"/>
                  </a:cubicBezTo>
                  <a:cubicBezTo>
                    <a:pt x="14" y="35"/>
                    <a:pt x="19" y="33"/>
                    <a:pt x="25" y="31"/>
                  </a:cubicBezTo>
                  <a:cubicBezTo>
                    <a:pt x="25" y="31"/>
                    <a:pt x="26" y="31"/>
                    <a:pt x="26" y="31"/>
                  </a:cubicBezTo>
                  <a:cubicBezTo>
                    <a:pt x="26" y="32"/>
                    <a:pt x="26" y="32"/>
                    <a:pt x="25" y="33"/>
                  </a:cubicBezTo>
                  <a:cubicBezTo>
                    <a:pt x="24" y="33"/>
                    <a:pt x="18" y="36"/>
                    <a:pt x="14" y="36"/>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9" name="ïşḷîḓê"/>
            <p:cNvSpPr/>
            <p:nvPr/>
          </p:nvSpPr>
          <p:spPr bwMode="auto">
            <a:xfrm>
              <a:off x="5248276" y="2354263"/>
              <a:ext cx="11113" cy="74613"/>
            </a:xfrm>
            <a:custGeom>
              <a:avLst/>
              <a:gdLst>
                <a:gd name="T0" fmla="*/ 5 w 5"/>
                <a:gd name="T1" fmla="*/ 32 h 34"/>
                <a:gd name="T2" fmla="*/ 3 w 5"/>
                <a:gd name="T3" fmla="*/ 34 h 34"/>
                <a:gd name="T4" fmla="*/ 2 w 5"/>
                <a:gd name="T5" fmla="*/ 3 h 34"/>
                <a:gd name="T6" fmla="*/ 4 w 5"/>
                <a:gd name="T7" fmla="*/ 0 h 34"/>
                <a:gd name="T8" fmla="*/ 5 w 5"/>
                <a:gd name="T9" fmla="*/ 32 h 34"/>
              </a:gdLst>
              <a:ahLst/>
              <a:cxnLst>
                <a:cxn ang="0">
                  <a:pos x="T0" y="T1"/>
                </a:cxn>
                <a:cxn ang="0">
                  <a:pos x="T2" y="T3"/>
                </a:cxn>
                <a:cxn ang="0">
                  <a:pos x="T4" y="T5"/>
                </a:cxn>
                <a:cxn ang="0">
                  <a:pos x="T6" y="T7"/>
                </a:cxn>
                <a:cxn ang="0">
                  <a:pos x="T8" y="T9"/>
                </a:cxn>
              </a:cxnLst>
              <a:rect l="0" t="0" r="r" b="b"/>
              <a:pathLst>
                <a:path w="5" h="34">
                  <a:moveTo>
                    <a:pt x="5" y="32"/>
                  </a:moveTo>
                  <a:cubicBezTo>
                    <a:pt x="4" y="33"/>
                    <a:pt x="4" y="34"/>
                    <a:pt x="3" y="34"/>
                  </a:cubicBezTo>
                  <a:cubicBezTo>
                    <a:pt x="0" y="25"/>
                    <a:pt x="1" y="13"/>
                    <a:pt x="2" y="3"/>
                  </a:cubicBezTo>
                  <a:cubicBezTo>
                    <a:pt x="3" y="2"/>
                    <a:pt x="3" y="1"/>
                    <a:pt x="4" y="0"/>
                  </a:cubicBezTo>
                  <a:cubicBezTo>
                    <a:pt x="3" y="9"/>
                    <a:pt x="2" y="23"/>
                    <a:pt x="5" y="32"/>
                  </a:cubicBezTo>
                  <a:close/>
                </a:path>
              </a:pathLst>
            </a:custGeom>
            <a:solidFill>
              <a:srgbClr val="26100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0" name="ïš1iḋê"/>
            <p:cNvSpPr/>
            <p:nvPr/>
          </p:nvSpPr>
          <p:spPr bwMode="auto">
            <a:xfrm>
              <a:off x="6599238" y="2716213"/>
              <a:ext cx="69850" cy="347663"/>
            </a:xfrm>
            <a:custGeom>
              <a:avLst/>
              <a:gdLst>
                <a:gd name="T0" fmla="*/ 30 w 31"/>
                <a:gd name="T1" fmla="*/ 157 h 157"/>
                <a:gd name="T2" fmla="*/ 29 w 31"/>
                <a:gd name="T3" fmla="*/ 156 h 157"/>
                <a:gd name="T4" fmla="*/ 2 w 31"/>
                <a:gd name="T5" fmla="*/ 104 h 157"/>
                <a:gd name="T6" fmla="*/ 2 w 31"/>
                <a:gd name="T7" fmla="*/ 103 h 157"/>
                <a:gd name="T8" fmla="*/ 3 w 31"/>
                <a:gd name="T9" fmla="*/ 103 h 157"/>
                <a:gd name="T10" fmla="*/ 25 w 31"/>
                <a:gd name="T11" fmla="*/ 93 h 157"/>
                <a:gd name="T12" fmla="*/ 0 w 31"/>
                <a:gd name="T13" fmla="*/ 50 h 157"/>
                <a:gd name="T14" fmla="*/ 0 w 31"/>
                <a:gd name="T15" fmla="*/ 49 h 157"/>
                <a:gd name="T16" fmla="*/ 15 w 31"/>
                <a:gd name="T17" fmla="*/ 1 h 157"/>
                <a:gd name="T18" fmla="*/ 16 w 31"/>
                <a:gd name="T19" fmla="*/ 1 h 157"/>
                <a:gd name="T20" fmla="*/ 17 w 31"/>
                <a:gd name="T21" fmla="*/ 2 h 157"/>
                <a:gd name="T22" fmla="*/ 2 w 31"/>
                <a:gd name="T23" fmla="*/ 49 h 157"/>
                <a:gd name="T24" fmla="*/ 27 w 31"/>
                <a:gd name="T25" fmla="*/ 93 h 157"/>
                <a:gd name="T26" fmla="*/ 27 w 31"/>
                <a:gd name="T27" fmla="*/ 93 h 157"/>
                <a:gd name="T28" fmla="*/ 27 w 31"/>
                <a:gd name="T29" fmla="*/ 94 h 157"/>
                <a:gd name="T30" fmla="*/ 5 w 31"/>
                <a:gd name="T31" fmla="*/ 104 h 157"/>
                <a:gd name="T32" fmla="*/ 30 w 31"/>
                <a:gd name="T33" fmla="*/ 155 h 157"/>
                <a:gd name="T34" fmla="*/ 30 w 31"/>
                <a:gd name="T3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157">
                  <a:moveTo>
                    <a:pt x="30" y="157"/>
                  </a:moveTo>
                  <a:cubicBezTo>
                    <a:pt x="29" y="156"/>
                    <a:pt x="29" y="156"/>
                    <a:pt x="29" y="156"/>
                  </a:cubicBezTo>
                  <a:cubicBezTo>
                    <a:pt x="2" y="104"/>
                    <a:pt x="2" y="104"/>
                    <a:pt x="2" y="104"/>
                  </a:cubicBezTo>
                  <a:cubicBezTo>
                    <a:pt x="2" y="103"/>
                    <a:pt x="2" y="103"/>
                    <a:pt x="2" y="103"/>
                  </a:cubicBezTo>
                  <a:cubicBezTo>
                    <a:pt x="3" y="103"/>
                    <a:pt x="3" y="103"/>
                    <a:pt x="3" y="103"/>
                  </a:cubicBezTo>
                  <a:cubicBezTo>
                    <a:pt x="25" y="93"/>
                    <a:pt x="25" y="93"/>
                    <a:pt x="25" y="93"/>
                  </a:cubicBezTo>
                  <a:cubicBezTo>
                    <a:pt x="0" y="50"/>
                    <a:pt x="0" y="50"/>
                    <a:pt x="0" y="50"/>
                  </a:cubicBezTo>
                  <a:cubicBezTo>
                    <a:pt x="0" y="49"/>
                    <a:pt x="0" y="49"/>
                    <a:pt x="0" y="49"/>
                  </a:cubicBezTo>
                  <a:cubicBezTo>
                    <a:pt x="15" y="1"/>
                    <a:pt x="15" y="1"/>
                    <a:pt x="15" y="1"/>
                  </a:cubicBezTo>
                  <a:cubicBezTo>
                    <a:pt x="15" y="1"/>
                    <a:pt x="16" y="0"/>
                    <a:pt x="16" y="1"/>
                  </a:cubicBezTo>
                  <a:cubicBezTo>
                    <a:pt x="17" y="1"/>
                    <a:pt x="17" y="1"/>
                    <a:pt x="17" y="2"/>
                  </a:cubicBezTo>
                  <a:cubicBezTo>
                    <a:pt x="2" y="49"/>
                    <a:pt x="2" y="49"/>
                    <a:pt x="2" y="49"/>
                  </a:cubicBezTo>
                  <a:cubicBezTo>
                    <a:pt x="27" y="93"/>
                    <a:pt x="27" y="93"/>
                    <a:pt x="27" y="93"/>
                  </a:cubicBezTo>
                  <a:cubicBezTo>
                    <a:pt x="27" y="93"/>
                    <a:pt x="27" y="93"/>
                    <a:pt x="27" y="93"/>
                  </a:cubicBezTo>
                  <a:cubicBezTo>
                    <a:pt x="27" y="94"/>
                    <a:pt x="27" y="94"/>
                    <a:pt x="27" y="94"/>
                  </a:cubicBezTo>
                  <a:cubicBezTo>
                    <a:pt x="5" y="104"/>
                    <a:pt x="5" y="104"/>
                    <a:pt x="5" y="104"/>
                  </a:cubicBezTo>
                  <a:cubicBezTo>
                    <a:pt x="30" y="155"/>
                    <a:pt x="30" y="155"/>
                    <a:pt x="30" y="155"/>
                  </a:cubicBezTo>
                  <a:cubicBezTo>
                    <a:pt x="31" y="156"/>
                    <a:pt x="30" y="156"/>
                    <a:pt x="30" y="157"/>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1" name="i$1íḍé"/>
            <p:cNvSpPr/>
            <p:nvPr/>
          </p:nvSpPr>
          <p:spPr bwMode="auto">
            <a:xfrm>
              <a:off x="6869113" y="2716213"/>
              <a:ext cx="66675" cy="347663"/>
            </a:xfrm>
            <a:custGeom>
              <a:avLst/>
              <a:gdLst>
                <a:gd name="T0" fmla="*/ 1 w 30"/>
                <a:gd name="T1" fmla="*/ 157 h 157"/>
                <a:gd name="T2" fmla="*/ 0 w 30"/>
                <a:gd name="T3" fmla="*/ 157 h 157"/>
                <a:gd name="T4" fmla="*/ 0 w 30"/>
                <a:gd name="T5" fmla="*/ 155 h 157"/>
                <a:gd name="T6" fmla="*/ 26 w 30"/>
                <a:gd name="T7" fmla="*/ 104 h 157"/>
                <a:gd name="T8" fmla="*/ 3 w 30"/>
                <a:gd name="T9" fmla="*/ 94 h 157"/>
                <a:gd name="T10" fmla="*/ 3 w 30"/>
                <a:gd name="T11" fmla="*/ 93 h 157"/>
                <a:gd name="T12" fmla="*/ 3 w 30"/>
                <a:gd name="T13" fmla="*/ 93 h 157"/>
                <a:gd name="T14" fmla="*/ 28 w 30"/>
                <a:gd name="T15" fmla="*/ 49 h 157"/>
                <a:gd name="T16" fmla="*/ 14 w 30"/>
                <a:gd name="T17" fmla="*/ 2 h 157"/>
                <a:gd name="T18" fmla="*/ 14 w 30"/>
                <a:gd name="T19" fmla="*/ 1 h 157"/>
                <a:gd name="T20" fmla="*/ 15 w 30"/>
                <a:gd name="T21" fmla="*/ 1 h 157"/>
                <a:gd name="T22" fmla="*/ 30 w 30"/>
                <a:gd name="T23" fmla="*/ 49 h 157"/>
                <a:gd name="T24" fmla="*/ 30 w 30"/>
                <a:gd name="T25" fmla="*/ 50 h 157"/>
                <a:gd name="T26" fmla="*/ 5 w 30"/>
                <a:gd name="T27" fmla="*/ 93 h 157"/>
                <a:gd name="T28" fmla="*/ 27 w 30"/>
                <a:gd name="T29" fmla="*/ 103 h 157"/>
                <a:gd name="T30" fmla="*/ 28 w 30"/>
                <a:gd name="T31" fmla="*/ 103 h 157"/>
                <a:gd name="T32" fmla="*/ 28 w 30"/>
                <a:gd name="T33" fmla="*/ 104 h 157"/>
                <a:gd name="T34" fmla="*/ 2 w 30"/>
                <a:gd name="T35" fmla="*/ 156 h 157"/>
                <a:gd name="T36" fmla="*/ 1 w 30"/>
                <a:gd name="T3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157">
                  <a:moveTo>
                    <a:pt x="1" y="157"/>
                  </a:moveTo>
                  <a:cubicBezTo>
                    <a:pt x="0" y="157"/>
                    <a:pt x="0" y="157"/>
                    <a:pt x="0" y="157"/>
                  </a:cubicBezTo>
                  <a:cubicBezTo>
                    <a:pt x="0" y="156"/>
                    <a:pt x="0" y="156"/>
                    <a:pt x="0" y="155"/>
                  </a:cubicBezTo>
                  <a:cubicBezTo>
                    <a:pt x="26" y="104"/>
                    <a:pt x="26" y="104"/>
                    <a:pt x="26" y="104"/>
                  </a:cubicBezTo>
                  <a:cubicBezTo>
                    <a:pt x="3" y="94"/>
                    <a:pt x="3" y="94"/>
                    <a:pt x="3" y="94"/>
                  </a:cubicBezTo>
                  <a:cubicBezTo>
                    <a:pt x="3" y="93"/>
                    <a:pt x="3" y="93"/>
                    <a:pt x="3" y="93"/>
                  </a:cubicBezTo>
                  <a:cubicBezTo>
                    <a:pt x="3" y="93"/>
                    <a:pt x="3" y="93"/>
                    <a:pt x="3" y="93"/>
                  </a:cubicBezTo>
                  <a:cubicBezTo>
                    <a:pt x="28" y="49"/>
                    <a:pt x="28" y="49"/>
                    <a:pt x="28" y="49"/>
                  </a:cubicBezTo>
                  <a:cubicBezTo>
                    <a:pt x="14" y="2"/>
                    <a:pt x="14" y="2"/>
                    <a:pt x="14" y="2"/>
                  </a:cubicBezTo>
                  <a:cubicBezTo>
                    <a:pt x="13" y="1"/>
                    <a:pt x="14" y="1"/>
                    <a:pt x="14" y="1"/>
                  </a:cubicBezTo>
                  <a:cubicBezTo>
                    <a:pt x="15" y="0"/>
                    <a:pt x="15" y="1"/>
                    <a:pt x="15" y="1"/>
                  </a:cubicBezTo>
                  <a:cubicBezTo>
                    <a:pt x="30" y="49"/>
                    <a:pt x="30" y="49"/>
                    <a:pt x="30" y="49"/>
                  </a:cubicBezTo>
                  <a:cubicBezTo>
                    <a:pt x="30" y="50"/>
                    <a:pt x="30" y="50"/>
                    <a:pt x="30" y="50"/>
                  </a:cubicBezTo>
                  <a:cubicBezTo>
                    <a:pt x="5" y="93"/>
                    <a:pt x="5" y="93"/>
                    <a:pt x="5" y="93"/>
                  </a:cubicBezTo>
                  <a:cubicBezTo>
                    <a:pt x="27" y="103"/>
                    <a:pt x="27" y="103"/>
                    <a:pt x="27" y="103"/>
                  </a:cubicBezTo>
                  <a:cubicBezTo>
                    <a:pt x="28" y="103"/>
                    <a:pt x="28" y="103"/>
                    <a:pt x="28" y="103"/>
                  </a:cubicBezTo>
                  <a:cubicBezTo>
                    <a:pt x="28" y="104"/>
                    <a:pt x="28" y="104"/>
                    <a:pt x="28" y="104"/>
                  </a:cubicBezTo>
                  <a:cubicBezTo>
                    <a:pt x="2" y="156"/>
                    <a:pt x="2" y="156"/>
                    <a:pt x="2" y="156"/>
                  </a:cubicBezTo>
                  <a:lnTo>
                    <a:pt x="1" y="157"/>
                  </a:ln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2" name="íŝḻíḑé"/>
            <p:cNvSpPr/>
            <p:nvPr/>
          </p:nvSpPr>
          <p:spPr bwMode="auto">
            <a:xfrm>
              <a:off x="6708776" y="2243138"/>
              <a:ext cx="112713" cy="144463"/>
            </a:xfrm>
            <a:custGeom>
              <a:avLst/>
              <a:gdLst>
                <a:gd name="T0" fmla="*/ 43 w 51"/>
                <a:gd name="T1" fmla="*/ 1 h 65"/>
                <a:gd name="T2" fmla="*/ 48 w 51"/>
                <a:gd name="T3" fmla="*/ 6 h 65"/>
                <a:gd name="T4" fmla="*/ 22 w 51"/>
                <a:gd name="T5" fmla="*/ 46 h 65"/>
                <a:gd name="T6" fmla="*/ 22 w 51"/>
                <a:gd name="T7" fmla="*/ 64 h 65"/>
                <a:gd name="T8" fmla="*/ 0 w 51"/>
                <a:gd name="T9" fmla="*/ 47 h 65"/>
                <a:gd name="T10" fmla="*/ 43 w 51"/>
                <a:gd name="T11" fmla="*/ 1 h 65"/>
              </a:gdLst>
              <a:ahLst/>
              <a:cxnLst>
                <a:cxn ang="0">
                  <a:pos x="T0" y="T1"/>
                </a:cxn>
                <a:cxn ang="0">
                  <a:pos x="T2" y="T3"/>
                </a:cxn>
                <a:cxn ang="0">
                  <a:pos x="T4" y="T5"/>
                </a:cxn>
                <a:cxn ang="0">
                  <a:pos x="T6" y="T7"/>
                </a:cxn>
                <a:cxn ang="0">
                  <a:pos x="T8" y="T9"/>
                </a:cxn>
                <a:cxn ang="0">
                  <a:pos x="T10" y="T11"/>
                </a:cxn>
              </a:cxnLst>
              <a:rect l="0" t="0" r="r" b="b"/>
              <a:pathLst>
                <a:path w="51" h="65">
                  <a:moveTo>
                    <a:pt x="43" y="1"/>
                  </a:moveTo>
                  <a:cubicBezTo>
                    <a:pt x="46" y="0"/>
                    <a:pt x="51" y="5"/>
                    <a:pt x="48" y="6"/>
                  </a:cubicBezTo>
                  <a:cubicBezTo>
                    <a:pt x="36" y="11"/>
                    <a:pt x="23" y="40"/>
                    <a:pt x="22" y="46"/>
                  </a:cubicBezTo>
                  <a:cubicBezTo>
                    <a:pt x="20" y="54"/>
                    <a:pt x="24" y="65"/>
                    <a:pt x="22" y="64"/>
                  </a:cubicBezTo>
                  <a:cubicBezTo>
                    <a:pt x="19" y="64"/>
                    <a:pt x="0" y="47"/>
                    <a:pt x="0" y="47"/>
                  </a:cubicBezTo>
                  <a:cubicBezTo>
                    <a:pt x="0" y="47"/>
                    <a:pt x="19" y="9"/>
                    <a:pt x="43" y="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3" name="îṧľîḓè"/>
            <p:cNvSpPr/>
            <p:nvPr/>
          </p:nvSpPr>
          <p:spPr bwMode="auto">
            <a:xfrm>
              <a:off x="6697663" y="2346325"/>
              <a:ext cx="73025" cy="104775"/>
            </a:xfrm>
            <a:custGeom>
              <a:avLst/>
              <a:gdLst>
                <a:gd name="T0" fmla="*/ 4 w 33"/>
                <a:gd name="T1" fmla="*/ 29 h 47"/>
                <a:gd name="T2" fmla="*/ 27 w 33"/>
                <a:gd name="T3" fmla="*/ 45 h 47"/>
                <a:gd name="T4" fmla="*/ 28 w 33"/>
                <a:gd name="T5" fmla="*/ 19 h 47"/>
                <a:gd name="T6" fmla="*/ 9 w 33"/>
                <a:gd name="T7" fmla="*/ 3 h 47"/>
                <a:gd name="T8" fmla="*/ 4 w 33"/>
                <a:gd name="T9" fmla="*/ 29 h 47"/>
              </a:gdLst>
              <a:ahLst/>
              <a:cxnLst>
                <a:cxn ang="0">
                  <a:pos x="T0" y="T1"/>
                </a:cxn>
                <a:cxn ang="0">
                  <a:pos x="T2" y="T3"/>
                </a:cxn>
                <a:cxn ang="0">
                  <a:pos x="T4" y="T5"/>
                </a:cxn>
                <a:cxn ang="0">
                  <a:pos x="T6" y="T7"/>
                </a:cxn>
                <a:cxn ang="0">
                  <a:pos x="T8" y="T9"/>
                </a:cxn>
              </a:cxnLst>
              <a:rect l="0" t="0" r="r" b="b"/>
              <a:pathLst>
                <a:path w="33" h="47">
                  <a:moveTo>
                    <a:pt x="4" y="29"/>
                  </a:moveTo>
                  <a:cubicBezTo>
                    <a:pt x="10" y="47"/>
                    <a:pt x="21" y="47"/>
                    <a:pt x="27" y="45"/>
                  </a:cubicBezTo>
                  <a:cubicBezTo>
                    <a:pt x="32" y="42"/>
                    <a:pt x="33" y="31"/>
                    <a:pt x="28" y="19"/>
                  </a:cubicBezTo>
                  <a:cubicBezTo>
                    <a:pt x="23" y="8"/>
                    <a:pt x="15" y="0"/>
                    <a:pt x="9" y="3"/>
                  </a:cubicBezTo>
                  <a:cubicBezTo>
                    <a:pt x="3" y="5"/>
                    <a:pt x="0" y="17"/>
                    <a:pt x="4" y="29"/>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4" name="ïŝḷíḑè"/>
            <p:cNvSpPr/>
            <p:nvPr/>
          </p:nvSpPr>
          <p:spPr bwMode="auto">
            <a:xfrm>
              <a:off x="6713538" y="2368550"/>
              <a:ext cx="17463" cy="30163"/>
            </a:xfrm>
            <a:custGeom>
              <a:avLst/>
              <a:gdLst>
                <a:gd name="T0" fmla="*/ 2 w 8"/>
                <a:gd name="T1" fmla="*/ 13 h 13"/>
                <a:gd name="T2" fmla="*/ 1 w 8"/>
                <a:gd name="T3" fmla="*/ 12 h 13"/>
                <a:gd name="T4" fmla="*/ 7 w 8"/>
                <a:gd name="T5" fmla="*/ 0 h 13"/>
                <a:gd name="T6" fmla="*/ 8 w 8"/>
                <a:gd name="T7" fmla="*/ 1 h 13"/>
                <a:gd name="T8" fmla="*/ 8 w 8"/>
                <a:gd name="T9" fmla="*/ 2 h 13"/>
                <a:gd name="T10" fmla="*/ 3 w 8"/>
                <a:gd name="T11" fmla="*/ 12 h 13"/>
                <a:gd name="T12" fmla="*/ 2 w 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2" y="13"/>
                  </a:moveTo>
                  <a:cubicBezTo>
                    <a:pt x="2" y="13"/>
                    <a:pt x="1" y="12"/>
                    <a:pt x="1" y="12"/>
                  </a:cubicBezTo>
                  <a:cubicBezTo>
                    <a:pt x="0" y="3"/>
                    <a:pt x="7" y="0"/>
                    <a:pt x="7" y="0"/>
                  </a:cubicBezTo>
                  <a:cubicBezTo>
                    <a:pt x="7" y="0"/>
                    <a:pt x="8" y="0"/>
                    <a:pt x="8" y="1"/>
                  </a:cubicBezTo>
                  <a:cubicBezTo>
                    <a:pt x="8" y="1"/>
                    <a:pt x="8" y="2"/>
                    <a:pt x="8" y="2"/>
                  </a:cubicBezTo>
                  <a:cubicBezTo>
                    <a:pt x="7" y="2"/>
                    <a:pt x="2" y="5"/>
                    <a:pt x="3" y="12"/>
                  </a:cubicBezTo>
                  <a:cubicBezTo>
                    <a:pt x="3" y="12"/>
                    <a:pt x="3" y="13"/>
                    <a:pt x="2" y="13"/>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iśḻiḋe"/>
            <p:cNvSpPr/>
            <p:nvPr/>
          </p:nvSpPr>
          <p:spPr bwMode="auto">
            <a:xfrm>
              <a:off x="6731001" y="2406650"/>
              <a:ext cx="19050" cy="22225"/>
            </a:xfrm>
            <a:custGeom>
              <a:avLst/>
              <a:gdLst>
                <a:gd name="T0" fmla="*/ 1 w 9"/>
                <a:gd name="T1" fmla="*/ 10 h 10"/>
                <a:gd name="T2" fmla="*/ 0 w 9"/>
                <a:gd name="T3" fmla="*/ 9 h 10"/>
                <a:gd name="T4" fmla="*/ 2 w 9"/>
                <a:gd name="T5" fmla="*/ 8 h 10"/>
                <a:gd name="T6" fmla="*/ 5 w 9"/>
                <a:gd name="T7" fmla="*/ 7 h 10"/>
                <a:gd name="T8" fmla="*/ 6 w 9"/>
                <a:gd name="T9" fmla="*/ 1 h 10"/>
                <a:gd name="T10" fmla="*/ 7 w 9"/>
                <a:gd name="T11" fmla="*/ 0 h 10"/>
                <a:gd name="T12" fmla="*/ 8 w 9"/>
                <a:gd name="T13" fmla="*/ 1 h 10"/>
                <a:gd name="T14" fmla="*/ 6 w 9"/>
                <a:gd name="T15" fmla="*/ 9 h 10"/>
                <a:gd name="T16" fmla="*/ 1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1" y="10"/>
                  </a:moveTo>
                  <a:cubicBezTo>
                    <a:pt x="1" y="10"/>
                    <a:pt x="0" y="9"/>
                    <a:pt x="0" y="9"/>
                  </a:cubicBezTo>
                  <a:cubicBezTo>
                    <a:pt x="0" y="8"/>
                    <a:pt x="1" y="8"/>
                    <a:pt x="2" y="8"/>
                  </a:cubicBezTo>
                  <a:cubicBezTo>
                    <a:pt x="3" y="8"/>
                    <a:pt x="4" y="8"/>
                    <a:pt x="5" y="7"/>
                  </a:cubicBezTo>
                  <a:cubicBezTo>
                    <a:pt x="6" y="6"/>
                    <a:pt x="6" y="2"/>
                    <a:pt x="6" y="1"/>
                  </a:cubicBezTo>
                  <a:cubicBezTo>
                    <a:pt x="6" y="0"/>
                    <a:pt x="7" y="0"/>
                    <a:pt x="7" y="0"/>
                  </a:cubicBezTo>
                  <a:cubicBezTo>
                    <a:pt x="8" y="0"/>
                    <a:pt x="8" y="0"/>
                    <a:pt x="8" y="1"/>
                  </a:cubicBezTo>
                  <a:cubicBezTo>
                    <a:pt x="8" y="1"/>
                    <a:pt x="9" y="6"/>
                    <a:pt x="6" y="9"/>
                  </a:cubicBezTo>
                  <a:cubicBezTo>
                    <a:pt x="5" y="10"/>
                    <a:pt x="3" y="10"/>
                    <a:pt x="1" y="1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î$ľïde"/>
            <p:cNvSpPr/>
            <p:nvPr/>
          </p:nvSpPr>
          <p:spPr bwMode="auto">
            <a:xfrm>
              <a:off x="6973888" y="2862263"/>
              <a:ext cx="22225" cy="282575"/>
            </a:xfrm>
            <a:custGeom>
              <a:avLst/>
              <a:gdLst>
                <a:gd name="T0" fmla="*/ 8 w 10"/>
                <a:gd name="T1" fmla="*/ 127 h 127"/>
                <a:gd name="T2" fmla="*/ 7 w 10"/>
                <a:gd name="T3" fmla="*/ 126 h 127"/>
                <a:gd name="T4" fmla="*/ 8 w 10"/>
                <a:gd name="T5" fmla="*/ 1 h 127"/>
                <a:gd name="T6" fmla="*/ 9 w 10"/>
                <a:gd name="T7" fmla="*/ 0 h 127"/>
                <a:gd name="T8" fmla="*/ 10 w 10"/>
                <a:gd name="T9" fmla="*/ 1 h 127"/>
                <a:gd name="T10" fmla="*/ 9 w 10"/>
                <a:gd name="T11" fmla="*/ 126 h 127"/>
                <a:gd name="T12" fmla="*/ 8 w 10"/>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10" h="127">
                  <a:moveTo>
                    <a:pt x="8" y="127"/>
                  </a:moveTo>
                  <a:cubicBezTo>
                    <a:pt x="7" y="127"/>
                    <a:pt x="7" y="127"/>
                    <a:pt x="7" y="126"/>
                  </a:cubicBezTo>
                  <a:cubicBezTo>
                    <a:pt x="0" y="84"/>
                    <a:pt x="8" y="1"/>
                    <a:pt x="8" y="1"/>
                  </a:cubicBezTo>
                  <a:cubicBezTo>
                    <a:pt x="8" y="0"/>
                    <a:pt x="8" y="0"/>
                    <a:pt x="9" y="0"/>
                  </a:cubicBezTo>
                  <a:cubicBezTo>
                    <a:pt x="9" y="0"/>
                    <a:pt x="10" y="0"/>
                    <a:pt x="10" y="1"/>
                  </a:cubicBezTo>
                  <a:cubicBezTo>
                    <a:pt x="9" y="2"/>
                    <a:pt x="2" y="84"/>
                    <a:pt x="9" y="126"/>
                  </a:cubicBezTo>
                  <a:cubicBezTo>
                    <a:pt x="9" y="127"/>
                    <a:pt x="8" y="127"/>
                    <a:pt x="8" y="127"/>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7" name="iṧḻïde"/>
            <p:cNvSpPr/>
            <p:nvPr/>
          </p:nvSpPr>
          <p:spPr bwMode="auto">
            <a:xfrm>
              <a:off x="7104063" y="3073400"/>
              <a:ext cx="17463" cy="46038"/>
            </a:xfrm>
            <a:custGeom>
              <a:avLst/>
              <a:gdLst>
                <a:gd name="T0" fmla="*/ 8 w 8"/>
                <a:gd name="T1" fmla="*/ 3 h 21"/>
                <a:gd name="T2" fmla="*/ 2 w 8"/>
                <a:gd name="T3" fmla="*/ 20 h 21"/>
                <a:gd name="T4" fmla="*/ 1 w 8"/>
                <a:gd name="T5" fmla="*/ 21 h 21"/>
                <a:gd name="T6" fmla="*/ 1 w 8"/>
                <a:gd name="T7" fmla="*/ 21 h 21"/>
                <a:gd name="T8" fmla="*/ 0 w 8"/>
                <a:gd name="T9" fmla="*/ 19 h 21"/>
                <a:gd name="T10" fmla="*/ 6 w 8"/>
                <a:gd name="T11" fmla="*/ 3 h 21"/>
                <a:gd name="T12" fmla="*/ 8 w 8"/>
                <a:gd name="T13" fmla="*/ 0 h 21"/>
                <a:gd name="T14" fmla="*/ 8 w 8"/>
                <a:gd name="T15" fmla="*/ 2 h 21"/>
                <a:gd name="T16" fmla="*/ 8 w 8"/>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1">
                  <a:moveTo>
                    <a:pt x="8" y="3"/>
                  </a:moveTo>
                  <a:cubicBezTo>
                    <a:pt x="2" y="20"/>
                    <a:pt x="2" y="20"/>
                    <a:pt x="2" y="20"/>
                  </a:cubicBezTo>
                  <a:cubicBezTo>
                    <a:pt x="2" y="20"/>
                    <a:pt x="2" y="21"/>
                    <a:pt x="1" y="21"/>
                  </a:cubicBezTo>
                  <a:cubicBezTo>
                    <a:pt x="1" y="21"/>
                    <a:pt x="1" y="21"/>
                    <a:pt x="1" y="21"/>
                  </a:cubicBezTo>
                  <a:cubicBezTo>
                    <a:pt x="0" y="20"/>
                    <a:pt x="0" y="20"/>
                    <a:pt x="0" y="19"/>
                  </a:cubicBezTo>
                  <a:cubicBezTo>
                    <a:pt x="6" y="3"/>
                    <a:pt x="6" y="3"/>
                    <a:pt x="6" y="3"/>
                  </a:cubicBezTo>
                  <a:cubicBezTo>
                    <a:pt x="8" y="0"/>
                    <a:pt x="8" y="0"/>
                    <a:pt x="8" y="0"/>
                  </a:cubicBezTo>
                  <a:cubicBezTo>
                    <a:pt x="8" y="2"/>
                    <a:pt x="8" y="2"/>
                    <a:pt x="8" y="2"/>
                  </a:cubicBezTo>
                  <a:cubicBezTo>
                    <a:pt x="8" y="3"/>
                    <a:pt x="8" y="3"/>
                    <a:pt x="8" y="3"/>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8" name="ïṥlide"/>
            <p:cNvSpPr/>
            <p:nvPr/>
          </p:nvSpPr>
          <p:spPr bwMode="auto">
            <a:xfrm>
              <a:off x="7085013" y="3073400"/>
              <a:ext cx="36513" cy="20638"/>
            </a:xfrm>
            <a:custGeom>
              <a:avLst/>
              <a:gdLst>
                <a:gd name="T0" fmla="*/ 17 w 17"/>
                <a:gd name="T1" fmla="*/ 2 h 9"/>
                <a:gd name="T2" fmla="*/ 15 w 17"/>
                <a:gd name="T3" fmla="*/ 3 h 9"/>
                <a:gd name="T4" fmla="*/ 2 w 17"/>
                <a:gd name="T5" fmla="*/ 9 h 9"/>
                <a:gd name="T6" fmla="*/ 2 w 17"/>
                <a:gd name="T7" fmla="*/ 9 h 9"/>
                <a:gd name="T8" fmla="*/ 1 w 17"/>
                <a:gd name="T9" fmla="*/ 9 h 9"/>
                <a:gd name="T10" fmla="*/ 1 w 17"/>
                <a:gd name="T11" fmla="*/ 8 h 9"/>
                <a:gd name="T12" fmla="*/ 17 w 17"/>
                <a:gd name="T13" fmla="*/ 0 h 9"/>
                <a:gd name="T14" fmla="*/ 17 w 17"/>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7" y="2"/>
                  </a:moveTo>
                  <a:cubicBezTo>
                    <a:pt x="15" y="3"/>
                    <a:pt x="15" y="3"/>
                    <a:pt x="15" y="3"/>
                  </a:cubicBezTo>
                  <a:cubicBezTo>
                    <a:pt x="2" y="9"/>
                    <a:pt x="2" y="9"/>
                    <a:pt x="2" y="9"/>
                  </a:cubicBezTo>
                  <a:cubicBezTo>
                    <a:pt x="2" y="9"/>
                    <a:pt x="2" y="9"/>
                    <a:pt x="2" y="9"/>
                  </a:cubicBezTo>
                  <a:cubicBezTo>
                    <a:pt x="1" y="9"/>
                    <a:pt x="1" y="9"/>
                    <a:pt x="1" y="9"/>
                  </a:cubicBezTo>
                  <a:cubicBezTo>
                    <a:pt x="0" y="8"/>
                    <a:pt x="1" y="8"/>
                    <a:pt x="1" y="8"/>
                  </a:cubicBezTo>
                  <a:cubicBezTo>
                    <a:pt x="17" y="0"/>
                    <a:pt x="17" y="0"/>
                    <a:pt x="17" y="0"/>
                  </a:cubicBezTo>
                  <a:lnTo>
                    <a:pt x="17" y="2"/>
                  </a:ln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9" name="í$1ïḋé"/>
            <p:cNvSpPr/>
            <p:nvPr/>
          </p:nvSpPr>
          <p:spPr bwMode="auto">
            <a:xfrm>
              <a:off x="6424613" y="3328988"/>
              <a:ext cx="117475" cy="115888"/>
            </a:xfrm>
            <a:custGeom>
              <a:avLst/>
              <a:gdLst>
                <a:gd name="T0" fmla="*/ 51 w 53"/>
                <a:gd name="T1" fmla="*/ 3 h 52"/>
                <a:gd name="T2" fmla="*/ 17 w 53"/>
                <a:gd name="T3" fmla="*/ 43 h 52"/>
                <a:gd name="T4" fmla="*/ 4 w 53"/>
                <a:gd name="T5" fmla="*/ 49 h 52"/>
                <a:gd name="T6" fmla="*/ 8 w 53"/>
                <a:gd name="T7" fmla="*/ 28 h 52"/>
                <a:gd name="T8" fmla="*/ 51 w 53"/>
                <a:gd name="T9" fmla="*/ 3 h 52"/>
              </a:gdLst>
              <a:ahLst/>
              <a:cxnLst>
                <a:cxn ang="0">
                  <a:pos x="T0" y="T1"/>
                </a:cxn>
                <a:cxn ang="0">
                  <a:pos x="T2" y="T3"/>
                </a:cxn>
                <a:cxn ang="0">
                  <a:pos x="T4" y="T5"/>
                </a:cxn>
                <a:cxn ang="0">
                  <a:pos x="T6" y="T7"/>
                </a:cxn>
                <a:cxn ang="0">
                  <a:pos x="T8" y="T9"/>
                </a:cxn>
              </a:cxnLst>
              <a:rect l="0" t="0" r="r" b="b"/>
              <a:pathLst>
                <a:path w="53" h="52">
                  <a:moveTo>
                    <a:pt x="51" y="3"/>
                  </a:moveTo>
                  <a:cubicBezTo>
                    <a:pt x="53" y="5"/>
                    <a:pt x="25" y="36"/>
                    <a:pt x="17" y="43"/>
                  </a:cubicBezTo>
                  <a:cubicBezTo>
                    <a:pt x="10" y="50"/>
                    <a:pt x="6" y="52"/>
                    <a:pt x="4" y="49"/>
                  </a:cubicBezTo>
                  <a:cubicBezTo>
                    <a:pt x="2" y="47"/>
                    <a:pt x="0" y="35"/>
                    <a:pt x="8" y="28"/>
                  </a:cubicBezTo>
                  <a:cubicBezTo>
                    <a:pt x="16" y="22"/>
                    <a:pt x="49" y="0"/>
                    <a:pt x="51" y="3"/>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0" name="íŝļîḍe"/>
            <p:cNvSpPr/>
            <p:nvPr/>
          </p:nvSpPr>
          <p:spPr bwMode="auto">
            <a:xfrm>
              <a:off x="6432551" y="3382963"/>
              <a:ext cx="117475" cy="223838"/>
            </a:xfrm>
            <a:custGeom>
              <a:avLst/>
              <a:gdLst>
                <a:gd name="T0" fmla="*/ 43 w 53"/>
                <a:gd name="T1" fmla="*/ 55 h 101"/>
                <a:gd name="T2" fmla="*/ 37 w 53"/>
                <a:gd name="T3" fmla="*/ 40 h 101"/>
                <a:gd name="T4" fmla="*/ 36 w 53"/>
                <a:gd name="T5" fmla="*/ 74 h 101"/>
                <a:gd name="T6" fmla="*/ 34 w 53"/>
                <a:gd name="T7" fmla="*/ 91 h 101"/>
                <a:gd name="T8" fmla="*/ 31 w 53"/>
                <a:gd name="T9" fmla="*/ 90 h 101"/>
                <a:gd name="T10" fmla="*/ 31 w 53"/>
                <a:gd name="T11" fmla="*/ 91 h 101"/>
                <a:gd name="T12" fmla="*/ 29 w 53"/>
                <a:gd name="T13" fmla="*/ 95 h 101"/>
                <a:gd name="T14" fmla="*/ 29 w 53"/>
                <a:gd name="T15" fmla="*/ 95 h 101"/>
                <a:gd name="T16" fmla="*/ 28 w 53"/>
                <a:gd name="T17" fmla="*/ 98 h 101"/>
                <a:gd name="T18" fmla="*/ 25 w 53"/>
                <a:gd name="T19" fmla="*/ 97 h 101"/>
                <a:gd name="T20" fmla="*/ 24 w 53"/>
                <a:gd name="T21" fmla="*/ 97 h 101"/>
                <a:gd name="T22" fmla="*/ 23 w 53"/>
                <a:gd name="T23" fmla="*/ 98 h 101"/>
                <a:gd name="T24" fmla="*/ 23 w 53"/>
                <a:gd name="T25" fmla="*/ 98 h 101"/>
                <a:gd name="T26" fmla="*/ 21 w 53"/>
                <a:gd name="T27" fmla="*/ 101 h 101"/>
                <a:gd name="T28" fmla="*/ 19 w 53"/>
                <a:gd name="T29" fmla="*/ 98 h 101"/>
                <a:gd name="T30" fmla="*/ 18 w 53"/>
                <a:gd name="T31" fmla="*/ 98 h 101"/>
                <a:gd name="T32" fmla="*/ 17 w 53"/>
                <a:gd name="T33" fmla="*/ 98 h 101"/>
                <a:gd name="T34" fmla="*/ 14 w 53"/>
                <a:gd name="T35" fmla="*/ 96 h 101"/>
                <a:gd name="T36" fmla="*/ 4 w 53"/>
                <a:gd name="T37" fmla="*/ 19 h 101"/>
                <a:gd name="T38" fmla="*/ 39 w 53"/>
                <a:gd name="T39" fmla="*/ 0 h 101"/>
                <a:gd name="T40" fmla="*/ 46 w 53"/>
                <a:gd name="T41" fmla="*/ 24 h 101"/>
                <a:gd name="T42" fmla="*/ 43 w 53"/>
                <a:gd name="T43"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101">
                  <a:moveTo>
                    <a:pt x="43" y="55"/>
                  </a:moveTo>
                  <a:cubicBezTo>
                    <a:pt x="40" y="55"/>
                    <a:pt x="42" y="30"/>
                    <a:pt x="37" y="40"/>
                  </a:cubicBezTo>
                  <a:cubicBezTo>
                    <a:pt x="35" y="44"/>
                    <a:pt x="37" y="60"/>
                    <a:pt x="36" y="74"/>
                  </a:cubicBezTo>
                  <a:cubicBezTo>
                    <a:pt x="36" y="78"/>
                    <a:pt x="36" y="88"/>
                    <a:pt x="34" y="91"/>
                  </a:cubicBezTo>
                  <a:cubicBezTo>
                    <a:pt x="33" y="92"/>
                    <a:pt x="32" y="90"/>
                    <a:pt x="31" y="90"/>
                  </a:cubicBezTo>
                  <a:cubicBezTo>
                    <a:pt x="31" y="91"/>
                    <a:pt x="31" y="91"/>
                    <a:pt x="31" y="91"/>
                  </a:cubicBezTo>
                  <a:cubicBezTo>
                    <a:pt x="30" y="92"/>
                    <a:pt x="30" y="93"/>
                    <a:pt x="29" y="95"/>
                  </a:cubicBezTo>
                  <a:cubicBezTo>
                    <a:pt x="29" y="95"/>
                    <a:pt x="29" y="95"/>
                    <a:pt x="29" y="95"/>
                  </a:cubicBezTo>
                  <a:cubicBezTo>
                    <a:pt x="29" y="96"/>
                    <a:pt x="28" y="98"/>
                    <a:pt x="28" y="98"/>
                  </a:cubicBezTo>
                  <a:cubicBezTo>
                    <a:pt x="27" y="99"/>
                    <a:pt x="26" y="98"/>
                    <a:pt x="25" y="97"/>
                  </a:cubicBezTo>
                  <a:cubicBezTo>
                    <a:pt x="24" y="97"/>
                    <a:pt x="24" y="97"/>
                    <a:pt x="24" y="97"/>
                  </a:cubicBezTo>
                  <a:cubicBezTo>
                    <a:pt x="23" y="97"/>
                    <a:pt x="23" y="98"/>
                    <a:pt x="23" y="98"/>
                  </a:cubicBezTo>
                  <a:cubicBezTo>
                    <a:pt x="23" y="98"/>
                    <a:pt x="23" y="98"/>
                    <a:pt x="23" y="98"/>
                  </a:cubicBezTo>
                  <a:cubicBezTo>
                    <a:pt x="22" y="99"/>
                    <a:pt x="22" y="101"/>
                    <a:pt x="21" y="101"/>
                  </a:cubicBezTo>
                  <a:cubicBezTo>
                    <a:pt x="20" y="101"/>
                    <a:pt x="19" y="99"/>
                    <a:pt x="19" y="98"/>
                  </a:cubicBezTo>
                  <a:cubicBezTo>
                    <a:pt x="18" y="98"/>
                    <a:pt x="18" y="98"/>
                    <a:pt x="18" y="98"/>
                  </a:cubicBezTo>
                  <a:cubicBezTo>
                    <a:pt x="17" y="98"/>
                    <a:pt x="17" y="98"/>
                    <a:pt x="17" y="98"/>
                  </a:cubicBezTo>
                  <a:cubicBezTo>
                    <a:pt x="15" y="98"/>
                    <a:pt x="14" y="99"/>
                    <a:pt x="14" y="96"/>
                  </a:cubicBezTo>
                  <a:cubicBezTo>
                    <a:pt x="11" y="82"/>
                    <a:pt x="13" y="41"/>
                    <a:pt x="4" y="19"/>
                  </a:cubicBezTo>
                  <a:cubicBezTo>
                    <a:pt x="0" y="10"/>
                    <a:pt x="39" y="0"/>
                    <a:pt x="39" y="0"/>
                  </a:cubicBezTo>
                  <a:cubicBezTo>
                    <a:pt x="39" y="0"/>
                    <a:pt x="42" y="1"/>
                    <a:pt x="46" y="24"/>
                  </a:cubicBezTo>
                  <a:cubicBezTo>
                    <a:pt x="47" y="28"/>
                    <a:pt x="53" y="55"/>
                    <a:pt x="43" y="55"/>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1" name="ïṩľïḓè"/>
            <p:cNvSpPr/>
            <p:nvPr/>
          </p:nvSpPr>
          <p:spPr bwMode="auto">
            <a:xfrm>
              <a:off x="6481763" y="3533775"/>
              <a:ext cx="6350" cy="66675"/>
            </a:xfrm>
            <a:custGeom>
              <a:avLst/>
              <a:gdLst>
                <a:gd name="T0" fmla="*/ 3 w 3"/>
                <a:gd name="T1" fmla="*/ 29 h 30"/>
                <a:gd name="T2" fmla="*/ 2 w 3"/>
                <a:gd name="T3" fmla="*/ 29 h 30"/>
                <a:gd name="T4" fmla="*/ 1 w 3"/>
                <a:gd name="T5" fmla="*/ 30 h 30"/>
                <a:gd name="T6" fmla="*/ 0 w 3"/>
                <a:gd name="T7" fmla="*/ 1 h 30"/>
                <a:gd name="T8" fmla="*/ 1 w 3"/>
                <a:gd name="T9" fmla="*/ 0 h 30"/>
                <a:gd name="T10" fmla="*/ 2 w 3"/>
                <a:gd name="T11" fmla="*/ 1 h 30"/>
                <a:gd name="T12" fmla="*/ 3 w 3"/>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3" y="29"/>
                  </a:moveTo>
                  <a:cubicBezTo>
                    <a:pt x="2" y="29"/>
                    <a:pt x="2" y="29"/>
                    <a:pt x="2" y="29"/>
                  </a:cubicBezTo>
                  <a:cubicBezTo>
                    <a:pt x="1" y="29"/>
                    <a:pt x="1" y="30"/>
                    <a:pt x="1" y="30"/>
                  </a:cubicBezTo>
                  <a:cubicBezTo>
                    <a:pt x="1" y="23"/>
                    <a:pt x="0" y="6"/>
                    <a:pt x="0" y="1"/>
                  </a:cubicBezTo>
                  <a:cubicBezTo>
                    <a:pt x="0" y="1"/>
                    <a:pt x="1" y="0"/>
                    <a:pt x="1" y="0"/>
                  </a:cubicBezTo>
                  <a:cubicBezTo>
                    <a:pt x="2" y="0"/>
                    <a:pt x="2" y="1"/>
                    <a:pt x="2" y="1"/>
                  </a:cubicBezTo>
                  <a:cubicBezTo>
                    <a:pt x="2" y="6"/>
                    <a:pt x="3" y="22"/>
                    <a:pt x="3" y="29"/>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2" name="iŝḷíḍê"/>
            <p:cNvSpPr/>
            <p:nvPr/>
          </p:nvSpPr>
          <p:spPr bwMode="auto">
            <a:xfrm>
              <a:off x="6497638" y="3517900"/>
              <a:ext cx="4763" cy="76200"/>
            </a:xfrm>
            <a:custGeom>
              <a:avLst/>
              <a:gdLst>
                <a:gd name="T0" fmla="*/ 2 w 2"/>
                <a:gd name="T1" fmla="*/ 29 h 34"/>
                <a:gd name="T2" fmla="*/ 2 w 2"/>
                <a:gd name="T3" fmla="*/ 30 h 34"/>
                <a:gd name="T4" fmla="*/ 0 w 2"/>
                <a:gd name="T5" fmla="*/ 34 h 34"/>
                <a:gd name="T6" fmla="*/ 0 w 2"/>
                <a:gd name="T7" fmla="*/ 1 h 34"/>
                <a:gd name="T8" fmla="*/ 1 w 2"/>
                <a:gd name="T9" fmla="*/ 0 h 34"/>
                <a:gd name="T10" fmla="*/ 2 w 2"/>
                <a:gd name="T11" fmla="*/ 1 h 34"/>
                <a:gd name="T12" fmla="*/ 2 w 2"/>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2" h="34">
                  <a:moveTo>
                    <a:pt x="2" y="29"/>
                  </a:moveTo>
                  <a:cubicBezTo>
                    <a:pt x="2" y="30"/>
                    <a:pt x="2" y="30"/>
                    <a:pt x="2" y="30"/>
                  </a:cubicBezTo>
                  <a:cubicBezTo>
                    <a:pt x="1" y="31"/>
                    <a:pt x="1" y="32"/>
                    <a:pt x="0" y="34"/>
                  </a:cubicBezTo>
                  <a:cubicBezTo>
                    <a:pt x="0" y="27"/>
                    <a:pt x="0" y="6"/>
                    <a:pt x="0" y="1"/>
                  </a:cubicBezTo>
                  <a:cubicBezTo>
                    <a:pt x="0" y="0"/>
                    <a:pt x="1" y="0"/>
                    <a:pt x="1" y="0"/>
                  </a:cubicBezTo>
                  <a:cubicBezTo>
                    <a:pt x="2" y="0"/>
                    <a:pt x="2" y="1"/>
                    <a:pt x="2" y="1"/>
                  </a:cubicBezTo>
                  <a:cubicBezTo>
                    <a:pt x="2" y="5"/>
                    <a:pt x="2" y="20"/>
                    <a:pt x="2" y="29"/>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íşļîḑe"/>
            <p:cNvSpPr/>
            <p:nvPr/>
          </p:nvSpPr>
          <p:spPr bwMode="auto">
            <a:xfrm>
              <a:off x="6469063" y="3519488"/>
              <a:ext cx="6350" cy="80963"/>
            </a:xfrm>
            <a:custGeom>
              <a:avLst/>
              <a:gdLst>
                <a:gd name="T0" fmla="*/ 3 w 3"/>
                <a:gd name="T1" fmla="*/ 36 h 36"/>
                <a:gd name="T2" fmla="*/ 2 w 3"/>
                <a:gd name="T3" fmla="*/ 36 h 36"/>
                <a:gd name="T4" fmla="*/ 1 w 3"/>
                <a:gd name="T5" fmla="*/ 36 h 36"/>
                <a:gd name="T6" fmla="*/ 0 w 3"/>
                <a:gd name="T7" fmla="*/ 2 h 36"/>
                <a:gd name="T8" fmla="*/ 1 w 3"/>
                <a:gd name="T9" fmla="*/ 1 h 36"/>
                <a:gd name="T10" fmla="*/ 2 w 3"/>
                <a:gd name="T11" fmla="*/ 1 h 36"/>
                <a:gd name="T12" fmla="*/ 3 w 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36"/>
                  </a:moveTo>
                  <a:cubicBezTo>
                    <a:pt x="2" y="36"/>
                    <a:pt x="2" y="36"/>
                    <a:pt x="2" y="36"/>
                  </a:cubicBezTo>
                  <a:cubicBezTo>
                    <a:pt x="1" y="36"/>
                    <a:pt x="1" y="36"/>
                    <a:pt x="1" y="36"/>
                  </a:cubicBezTo>
                  <a:cubicBezTo>
                    <a:pt x="0" y="21"/>
                    <a:pt x="0" y="3"/>
                    <a:pt x="0" y="2"/>
                  </a:cubicBezTo>
                  <a:cubicBezTo>
                    <a:pt x="0" y="1"/>
                    <a:pt x="0" y="1"/>
                    <a:pt x="1" y="1"/>
                  </a:cubicBezTo>
                  <a:cubicBezTo>
                    <a:pt x="1" y="0"/>
                    <a:pt x="2" y="1"/>
                    <a:pt x="2" y="1"/>
                  </a:cubicBezTo>
                  <a:cubicBezTo>
                    <a:pt x="2" y="2"/>
                    <a:pt x="2" y="27"/>
                    <a:pt x="3" y="36"/>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işlïḑe"/>
            <p:cNvSpPr/>
            <p:nvPr/>
          </p:nvSpPr>
          <p:spPr bwMode="auto">
            <a:xfrm>
              <a:off x="6435726" y="3341688"/>
              <a:ext cx="84138" cy="82550"/>
            </a:xfrm>
            <a:custGeom>
              <a:avLst/>
              <a:gdLst>
                <a:gd name="T0" fmla="*/ 27 w 38"/>
                <a:gd name="T1" fmla="*/ 0 h 37"/>
                <a:gd name="T2" fmla="*/ 38 w 38"/>
                <a:gd name="T3" fmla="*/ 18 h 37"/>
                <a:gd name="T4" fmla="*/ 3 w 38"/>
                <a:gd name="T5" fmla="*/ 37 h 37"/>
                <a:gd name="T6" fmla="*/ 0 w 38"/>
                <a:gd name="T7" fmla="*/ 34 h 37"/>
                <a:gd name="T8" fmla="*/ 27 w 38"/>
                <a:gd name="T9" fmla="*/ 0 h 37"/>
              </a:gdLst>
              <a:ahLst/>
              <a:cxnLst>
                <a:cxn ang="0">
                  <a:pos x="T0" y="T1"/>
                </a:cxn>
                <a:cxn ang="0">
                  <a:pos x="T2" y="T3"/>
                </a:cxn>
                <a:cxn ang="0">
                  <a:pos x="T4" y="T5"/>
                </a:cxn>
                <a:cxn ang="0">
                  <a:pos x="T6" y="T7"/>
                </a:cxn>
                <a:cxn ang="0">
                  <a:pos x="T8" y="T9"/>
                </a:cxn>
              </a:cxnLst>
              <a:rect l="0" t="0" r="r" b="b"/>
              <a:pathLst>
                <a:path w="38" h="37">
                  <a:moveTo>
                    <a:pt x="27" y="0"/>
                  </a:moveTo>
                  <a:cubicBezTo>
                    <a:pt x="38" y="18"/>
                    <a:pt x="38" y="18"/>
                    <a:pt x="38" y="18"/>
                  </a:cubicBezTo>
                  <a:cubicBezTo>
                    <a:pt x="3" y="37"/>
                    <a:pt x="3" y="37"/>
                    <a:pt x="3" y="37"/>
                  </a:cubicBezTo>
                  <a:cubicBezTo>
                    <a:pt x="0" y="34"/>
                    <a:pt x="0" y="34"/>
                    <a:pt x="0" y="34"/>
                  </a:cubicBezTo>
                  <a:cubicBezTo>
                    <a:pt x="0" y="34"/>
                    <a:pt x="9" y="14"/>
                    <a:pt x="27" y="0"/>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iṧḻïḑè"/>
            <p:cNvSpPr/>
            <p:nvPr/>
          </p:nvSpPr>
          <p:spPr bwMode="auto">
            <a:xfrm>
              <a:off x="6283326" y="2757488"/>
              <a:ext cx="319088" cy="681038"/>
            </a:xfrm>
            <a:custGeom>
              <a:avLst/>
              <a:gdLst>
                <a:gd name="T0" fmla="*/ 76 w 143"/>
                <a:gd name="T1" fmla="*/ 199 h 306"/>
                <a:gd name="T2" fmla="*/ 75 w 143"/>
                <a:gd name="T3" fmla="*/ 200 h 306"/>
                <a:gd name="T4" fmla="*/ 75 w 143"/>
                <a:gd name="T5" fmla="*/ 200 h 306"/>
                <a:gd name="T6" fmla="*/ 75 w 143"/>
                <a:gd name="T7" fmla="*/ 201 h 306"/>
                <a:gd name="T8" fmla="*/ 104 w 143"/>
                <a:gd name="T9" fmla="*/ 244 h 306"/>
                <a:gd name="T10" fmla="*/ 114 w 143"/>
                <a:gd name="T11" fmla="*/ 260 h 306"/>
                <a:gd name="T12" fmla="*/ 80 w 143"/>
                <a:gd name="T13" fmla="*/ 284 h 306"/>
                <a:gd name="T14" fmla="*/ 67 w 143"/>
                <a:gd name="T15" fmla="*/ 306 h 306"/>
                <a:gd name="T16" fmla="*/ 5 w 143"/>
                <a:gd name="T17" fmla="*/ 217 h 306"/>
                <a:gd name="T18" fmla="*/ 4 w 143"/>
                <a:gd name="T19" fmla="*/ 215 h 306"/>
                <a:gd name="T20" fmla="*/ 2 w 143"/>
                <a:gd name="T21" fmla="*/ 211 h 306"/>
                <a:gd name="T22" fmla="*/ 2 w 143"/>
                <a:gd name="T23" fmla="*/ 195 h 306"/>
                <a:gd name="T24" fmla="*/ 4 w 143"/>
                <a:gd name="T25" fmla="*/ 192 h 306"/>
                <a:gd name="T26" fmla="*/ 5 w 143"/>
                <a:gd name="T27" fmla="*/ 190 h 306"/>
                <a:gd name="T28" fmla="*/ 91 w 143"/>
                <a:gd name="T29" fmla="*/ 0 h 306"/>
                <a:gd name="T30" fmla="*/ 143 w 143"/>
                <a:gd name="T31" fmla="*/ 46 h 306"/>
                <a:gd name="T32" fmla="*/ 120 w 143"/>
                <a:gd name="T33" fmla="*/ 126 h 306"/>
                <a:gd name="T34" fmla="*/ 77 w 143"/>
                <a:gd name="T35" fmla="*/ 197 h 306"/>
                <a:gd name="T36" fmla="*/ 76 w 143"/>
                <a:gd name="T37" fmla="*/ 19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306">
                  <a:moveTo>
                    <a:pt x="76" y="199"/>
                  </a:moveTo>
                  <a:cubicBezTo>
                    <a:pt x="75" y="200"/>
                    <a:pt x="75" y="200"/>
                    <a:pt x="75" y="200"/>
                  </a:cubicBezTo>
                  <a:cubicBezTo>
                    <a:pt x="75" y="200"/>
                    <a:pt x="75" y="200"/>
                    <a:pt x="75" y="200"/>
                  </a:cubicBezTo>
                  <a:cubicBezTo>
                    <a:pt x="75" y="201"/>
                    <a:pt x="75" y="201"/>
                    <a:pt x="75" y="201"/>
                  </a:cubicBezTo>
                  <a:cubicBezTo>
                    <a:pt x="104" y="244"/>
                    <a:pt x="104" y="244"/>
                    <a:pt x="104" y="244"/>
                  </a:cubicBezTo>
                  <a:cubicBezTo>
                    <a:pt x="114" y="260"/>
                    <a:pt x="114" y="260"/>
                    <a:pt x="114" y="260"/>
                  </a:cubicBezTo>
                  <a:cubicBezTo>
                    <a:pt x="114" y="260"/>
                    <a:pt x="96" y="266"/>
                    <a:pt x="80" y="284"/>
                  </a:cubicBezTo>
                  <a:cubicBezTo>
                    <a:pt x="75" y="290"/>
                    <a:pt x="67" y="306"/>
                    <a:pt x="67" y="306"/>
                  </a:cubicBezTo>
                  <a:cubicBezTo>
                    <a:pt x="67" y="306"/>
                    <a:pt x="23" y="253"/>
                    <a:pt x="5" y="217"/>
                  </a:cubicBezTo>
                  <a:cubicBezTo>
                    <a:pt x="4" y="217"/>
                    <a:pt x="4" y="216"/>
                    <a:pt x="4" y="215"/>
                  </a:cubicBezTo>
                  <a:cubicBezTo>
                    <a:pt x="3" y="214"/>
                    <a:pt x="2" y="213"/>
                    <a:pt x="2" y="211"/>
                  </a:cubicBezTo>
                  <a:cubicBezTo>
                    <a:pt x="0" y="206"/>
                    <a:pt x="0" y="200"/>
                    <a:pt x="2" y="195"/>
                  </a:cubicBezTo>
                  <a:cubicBezTo>
                    <a:pt x="4" y="192"/>
                    <a:pt x="4" y="192"/>
                    <a:pt x="4" y="192"/>
                  </a:cubicBezTo>
                  <a:cubicBezTo>
                    <a:pt x="5" y="190"/>
                    <a:pt x="5" y="190"/>
                    <a:pt x="5" y="190"/>
                  </a:cubicBezTo>
                  <a:cubicBezTo>
                    <a:pt x="91" y="0"/>
                    <a:pt x="91" y="0"/>
                    <a:pt x="91" y="0"/>
                  </a:cubicBezTo>
                  <a:cubicBezTo>
                    <a:pt x="143" y="46"/>
                    <a:pt x="143" y="46"/>
                    <a:pt x="143" y="46"/>
                  </a:cubicBezTo>
                  <a:cubicBezTo>
                    <a:pt x="143" y="46"/>
                    <a:pt x="128" y="107"/>
                    <a:pt x="120" y="126"/>
                  </a:cubicBezTo>
                  <a:cubicBezTo>
                    <a:pt x="112" y="145"/>
                    <a:pt x="99" y="175"/>
                    <a:pt x="77" y="197"/>
                  </a:cubicBezTo>
                  <a:cubicBezTo>
                    <a:pt x="77" y="197"/>
                    <a:pt x="76" y="198"/>
                    <a:pt x="76" y="199"/>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íṩľîdé"/>
            <p:cNvSpPr/>
            <p:nvPr/>
          </p:nvSpPr>
          <p:spPr bwMode="auto">
            <a:xfrm>
              <a:off x="6505576" y="2862263"/>
              <a:ext cx="41275" cy="266700"/>
            </a:xfrm>
            <a:custGeom>
              <a:avLst/>
              <a:gdLst>
                <a:gd name="T0" fmla="*/ 1 w 18"/>
                <a:gd name="T1" fmla="*/ 120 h 120"/>
                <a:gd name="T2" fmla="*/ 1 w 18"/>
                <a:gd name="T3" fmla="*/ 120 h 120"/>
                <a:gd name="T4" fmla="*/ 0 w 18"/>
                <a:gd name="T5" fmla="*/ 119 h 120"/>
                <a:gd name="T6" fmla="*/ 6 w 18"/>
                <a:gd name="T7" fmla="*/ 1 h 120"/>
                <a:gd name="T8" fmla="*/ 7 w 18"/>
                <a:gd name="T9" fmla="*/ 0 h 120"/>
                <a:gd name="T10" fmla="*/ 8 w 18"/>
                <a:gd name="T11" fmla="*/ 1 h 120"/>
                <a:gd name="T12" fmla="*/ 2 w 18"/>
                <a:gd name="T13" fmla="*/ 119 h 120"/>
                <a:gd name="T14" fmla="*/ 1 w 18"/>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20">
                  <a:moveTo>
                    <a:pt x="1" y="120"/>
                  </a:moveTo>
                  <a:cubicBezTo>
                    <a:pt x="1" y="120"/>
                    <a:pt x="1" y="120"/>
                    <a:pt x="1" y="120"/>
                  </a:cubicBezTo>
                  <a:cubicBezTo>
                    <a:pt x="0" y="120"/>
                    <a:pt x="0" y="119"/>
                    <a:pt x="0" y="119"/>
                  </a:cubicBezTo>
                  <a:cubicBezTo>
                    <a:pt x="16" y="75"/>
                    <a:pt x="6" y="2"/>
                    <a:pt x="6" y="1"/>
                  </a:cubicBezTo>
                  <a:cubicBezTo>
                    <a:pt x="6" y="0"/>
                    <a:pt x="6" y="0"/>
                    <a:pt x="7" y="0"/>
                  </a:cubicBezTo>
                  <a:cubicBezTo>
                    <a:pt x="8" y="0"/>
                    <a:pt x="8" y="0"/>
                    <a:pt x="8" y="1"/>
                  </a:cubicBezTo>
                  <a:cubicBezTo>
                    <a:pt x="8" y="1"/>
                    <a:pt x="18" y="75"/>
                    <a:pt x="2" y="119"/>
                  </a:cubicBezTo>
                  <a:cubicBezTo>
                    <a:pt x="2" y="120"/>
                    <a:pt x="1" y="120"/>
                    <a:pt x="1" y="120"/>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îSḷïďè"/>
            <p:cNvSpPr/>
            <p:nvPr/>
          </p:nvSpPr>
          <p:spPr bwMode="auto">
            <a:xfrm>
              <a:off x="6391276" y="3194050"/>
              <a:ext cx="61913" cy="11113"/>
            </a:xfrm>
            <a:custGeom>
              <a:avLst/>
              <a:gdLst>
                <a:gd name="T0" fmla="*/ 28 w 28"/>
                <a:gd name="T1" fmla="*/ 3 h 5"/>
                <a:gd name="T2" fmla="*/ 27 w 28"/>
                <a:gd name="T3" fmla="*/ 4 h 5"/>
                <a:gd name="T4" fmla="*/ 27 w 28"/>
                <a:gd name="T5" fmla="*/ 4 h 5"/>
                <a:gd name="T6" fmla="*/ 1 w 28"/>
                <a:gd name="T7" fmla="*/ 5 h 5"/>
                <a:gd name="T8" fmla="*/ 0 w 28"/>
                <a:gd name="T9" fmla="*/ 4 h 5"/>
                <a:gd name="T10" fmla="*/ 1 w 28"/>
                <a:gd name="T11" fmla="*/ 2 h 5"/>
                <a:gd name="T12" fmla="*/ 25 w 28"/>
                <a:gd name="T13" fmla="*/ 2 h 5"/>
                <a:gd name="T14" fmla="*/ 27 w 28"/>
                <a:gd name="T15" fmla="*/ 3 h 5"/>
                <a:gd name="T16" fmla="*/ 28 w 28"/>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5">
                  <a:moveTo>
                    <a:pt x="28" y="3"/>
                  </a:moveTo>
                  <a:cubicBezTo>
                    <a:pt x="27" y="4"/>
                    <a:pt x="27" y="4"/>
                    <a:pt x="27" y="4"/>
                  </a:cubicBezTo>
                  <a:cubicBezTo>
                    <a:pt x="27" y="4"/>
                    <a:pt x="27" y="4"/>
                    <a:pt x="27" y="4"/>
                  </a:cubicBezTo>
                  <a:cubicBezTo>
                    <a:pt x="17" y="2"/>
                    <a:pt x="1" y="4"/>
                    <a:pt x="1" y="5"/>
                  </a:cubicBezTo>
                  <a:cubicBezTo>
                    <a:pt x="1" y="5"/>
                    <a:pt x="0" y="4"/>
                    <a:pt x="0" y="4"/>
                  </a:cubicBezTo>
                  <a:cubicBezTo>
                    <a:pt x="0" y="3"/>
                    <a:pt x="0" y="3"/>
                    <a:pt x="1" y="2"/>
                  </a:cubicBezTo>
                  <a:cubicBezTo>
                    <a:pt x="2" y="2"/>
                    <a:pt x="15" y="0"/>
                    <a:pt x="25" y="2"/>
                  </a:cubicBezTo>
                  <a:cubicBezTo>
                    <a:pt x="26" y="2"/>
                    <a:pt x="27" y="2"/>
                    <a:pt x="27" y="3"/>
                  </a:cubicBezTo>
                  <a:cubicBezTo>
                    <a:pt x="28" y="3"/>
                    <a:pt x="28" y="3"/>
                    <a:pt x="28" y="3"/>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iSḷiḍè"/>
            <p:cNvSpPr/>
            <p:nvPr/>
          </p:nvSpPr>
          <p:spPr bwMode="auto">
            <a:xfrm>
              <a:off x="6432551" y="3173413"/>
              <a:ext cx="20638" cy="28575"/>
            </a:xfrm>
            <a:custGeom>
              <a:avLst/>
              <a:gdLst>
                <a:gd name="T0" fmla="*/ 8 w 9"/>
                <a:gd name="T1" fmla="*/ 13 h 13"/>
                <a:gd name="T2" fmla="*/ 8 w 9"/>
                <a:gd name="T3" fmla="*/ 13 h 13"/>
                <a:gd name="T4" fmla="*/ 7 w 9"/>
                <a:gd name="T5" fmla="*/ 13 h 13"/>
                <a:gd name="T6" fmla="*/ 6 w 9"/>
                <a:gd name="T7" fmla="*/ 11 h 13"/>
                <a:gd name="T8" fmla="*/ 0 w 9"/>
                <a:gd name="T9" fmla="*/ 2 h 13"/>
                <a:gd name="T10" fmla="*/ 1 w 9"/>
                <a:gd name="T11" fmla="*/ 0 h 13"/>
                <a:gd name="T12" fmla="*/ 2 w 9"/>
                <a:gd name="T13" fmla="*/ 1 h 13"/>
                <a:gd name="T14" fmla="*/ 9 w 9"/>
                <a:gd name="T15" fmla="*/ 12 h 13"/>
                <a:gd name="T16" fmla="*/ 9 w 9"/>
                <a:gd name="T17" fmla="*/ 12 h 13"/>
                <a:gd name="T18" fmla="*/ 8 w 9"/>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8" y="13"/>
                  </a:moveTo>
                  <a:cubicBezTo>
                    <a:pt x="8" y="13"/>
                    <a:pt x="8" y="13"/>
                    <a:pt x="8" y="13"/>
                  </a:cubicBezTo>
                  <a:cubicBezTo>
                    <a:pt x="7" y="13"/>
                    <a:pt x="7" y="13"/>
                    <a:pt x="7" y="13"/>
                  </a:cubicBezTo>
                  <a:cubicBezTo>
                    <a:pt x="6" y="11"/>
                    <a:pt x="6" y="11"/>
                    <a:pt x="6" y="11"/>
                  </a:cubicBezTo>
                  <a:cubicBezTo>
                    <a:pt x="0" y="2"/>
                    <a:pt x="0" y="2"/>
                    <a:pt x="0" y="2"/>
                  </a:cubicBezTo>
                  <a:cubicBezTo>
                    <a:pt x="0" y="1"/>
                    <a:pt x="0" y="1"/>
                    <a:pt x="1" y="0"/>
                  </a:cubicBezTo>
                  <a:cubicBezTo>
                    <a:pt x="1" y="0"/>
                    <a:pt x="2" y="0"/>
                    <a:pt x="2" y="1"/>
                  </a:cubicBezTo>
                  <a:cubicBezTo>
                    <a:pt x="9" y="12"/>
                    <a:pt x="9" y="12"/>
                    <a:pt x="9" y="12"/>
                  </a:cubicBezTo>
                  <a:cubicBezTo>
                    <a:pt x="9" y="12"/>
                    <a:pt x="9" y="12"/>
                    <a:pt x="9" y="12"/>
                  </a:cubicBezTo>
                  <a:cubicBezTo>
                    <a:pt x="8" y="13"/>
                    <a:pt x="8" y="13"/>
                    <a:pt x="8" y="13"/>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iŝ1íḑè"/>
            <p:cNvSpPr/>
            <p:nvPr/>
          </p:nvSpPr>
          <p:spPr bwMode="auto">
            <a:xfrm>
              <a:off x="6361113" y="3317875"/>
              <a:ext cx="19050" cy="22225"/>
            </a:xfrm>
            <a:custGeom>
              <a:avLst/>
              <a:gdLst>
                <a:gd name="T0" fmla="*/ 7 w 8"/>
                <a:gd name="T1" fmla="*/ 3 h 10"/>
                <a:gd name="T2" fmla="*/ 7 w 8"/>
                <a:gd name="T3" fmla="*/ 9 h 10"/>
                <a:gd name="T4" fmla="*/ 1 w 8"/>
                <a:gd name="T5" fmla="*/ 7 h 10"/>
                <a:gd name="T6" fmla="*/ 1 w 8"/>
                <a:gd name="T7" fmla="*/ 1 h 10"/>
                <a:gd name="T8" fmla="*/ 7 w 8"/>
                <a:gd name="T9" fmla="*/ 3 h 10"/>
              </a:gdLst>
              <a:ahLst/>
              <a:cxnLst>
                <a:cxn ang="0">
                  <a:pos x="T0" y="T1"/>
                </a:cxn>
                <a:cxn ang="0">
                  <a:pos x="T2" y="T3"/>
                </a:cxn>
                <a:cxn ang="0">
                  <a:pos x="T4" y="T5"/>
                </a:cxn>
                <a:cxn ang="0">
                  <a:pos x="T6" y="T7"/>
                </a:cxn>
                <a:cxn ang="0">
                  <a:pos x="T8" y="T9"/>
                </a:cxn>
              </a:cxnLst>
              <a:rect l="0" t="0" r="r" b="b"/>
              <a:pathLst>
                <a:path w="8" h="10">
                  <a:moveTo>
                    <a:pt x="7" y="3"/>
                  </a:moveTo>
                  <a:cubicBezTo>
                    <a:pt x="8" y="6"/>
                    <a:pt x="8" y="8"/>
                    <a:pt x="7" y="9"/>
                  </a:cubicBezTo>
                  <a:cubicBezTo>
                    <a:pt x="5" y="10"/>
                    <a:pt x="3" y="10"/>
                    <a:pt x="1" y="7"/>
                  </a:cubicBezTo>
                  <a:cubicBezTo>
                    <a:pt x="0" y="5"/>
                    <a:pt x="0" y="2"/>
                    <a:pt x="1" y="1"/>
                  </a:cubicBezTo>
                  <a:cubicBezTo>
                    <a:pt x="3" y="0"/>
                    <a:pt x="5" y="1"/>
                    <a:pt x="7" y="3"/>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ïšḻíḓe"/>
            <p:cNvSpPr/>
            <p:nvPr/>
          </p:nvSpPr>
          <p:spPr bwMode="auto">
            <a:xfrm>
              <a:off x="6392863" y="3362325"/>
              <a:ext cx="20638" cy="22225"/>
            </a:xfrm>
            <a:custGeom>
              <a:avLst/>
              <a:gdLst>
                <a:gd name="T0" fmla="*/ 8 w 9"/>
                <a:gd name="T1" fmla="*/ 3 h 10"/>
                <a:gd name="T2" fmla="*/ 8 w 9"/>
                <a:gd name="T3" fmla="*/ 9 h 10"/>
                <a:gd name="T4" fmla="*/ 2 w 9"/>
                <a:gd name="T5" fmla="*/ 7 h 10"/>
                <a:gd name="T6" fmla="*/ 2 w 9"/>
                <a:gd name="T7" fmla="*/ 1 h 10"/>
                <a:gd name="T8" fmla="*/ 8 w 9"/>
                <a:gd name="T9" fmla="*/ 3 h 10"/>
              </a:gdLst>
              <a:ahLst/>
              <a:cxnLst>
                <a:cxn ang="0">
                  <a:pos x="T0" y="T1"/>
                </a:cxn>
                <a:cxn ang="0">
                  <a:pos x="T2" y="T3"/>
                </a:cxn>
                <a:cxn ang="0">
                  <a:pos x="T4" y="T5"/>
                </a:cxn>
                <a:cxn ang="0">
                  <a:pos x="T6" y="T7"/>
                </a:cxn>
                <a:cxn ang="0">
                  <a:pos x="T8" y="T9"/>
                </a:cxn>
              </a:cxnLst>
              <a:rect l="0" t="0" r="r" b="b"/>
              <a:pathLst>
                <a:path w="9" h="10">
                  <a:moveTo>
                    <a:pt x="8" y="3"/>
                  </a:moveTo>
                  <a:cubicBezTo>
                    <a:pt x="9" y="5"/>
                    <a:pt x="9" y="8"/>
                    <a:pt x="8" y="9"/>
                  </a:cubicBezTo>
                  <a:cubicBezTo>
                    <a:pt x="6" y="10"/>
                    <a:pt x="4" y="9"/>
                    <a:pt x="2" y="7"/>
                  </a:cubicBezTo>
                  <a:cubicBezTo>
                    <a:pt x="0" y="5"/>
                    <a:pt x="1" y="2"/>
                    <a:pt x="2" y="1"/>
                  </a:cubicBezTo>
                  <a:cubicBezTo>
                    <a:pt x="4" y="0"/>
                    <a:pt x="6" y="1"/>
                    <a:pt x="8" y="3"/>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ś1íďê"/>
            <p:cNvSpPr/>
            <p:nvPr/>
          </p:nvSpPr>
          <p:spPr bwMode="auto">
            <a:xfrm>
              <a:off x="6505576" y="3282950"/>
              <a:ext cx="31750" cy="55563"/>
            </a:xfrm>
            <a:custGeom>
              <a:avLst/>
              <a:gdLst>
                <a:gd name="T0" fmla="*/ 14 w 14"/>
                <a:gd name="T1" fmla="*/ 25 h 25"/>
                <a:gd name="T2" fmla="*/ 13 w 14"/>
                <a:gd name="T3" fmla="*/ 25 h 25"/>
                <a:gd name="T4" fmla="*/ 12 w 14"/>
                <a:gd name="T5" fmla="*/ 24 h 25"/>
                <a:gd name="T6" fmla="*/ 0 w 14"/>
                <a:gd name="T7" fmla="*/ 3 h 25"/>
                <a:gd name="T8" fmla="*/ 0 w 14"/>
                <a:gd name="T9" fmla="*/ 0 h 25"/>
                <a:gd name="T10" fmla="*/ 14 w 14"/>
                <a:gd name="T11" fmla="*/ 23 h 25"/>
                <a:gd name="T12" fmla="*/ 14 w 1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14" y="25"/>
                  </a:moveTo>
                  <a:cubicBezTo>
                    <a:pt x="13" y="25"/>
                    <a:pt x="13" y="25"/>
                    <a:pt x="13" y="25"/>
                  </a:cubicBezTo>
                  <a:cubicBezTo>
                    <a:pt x="13" y="25"/>
                    <a:pt x="12" y="25"/>
                    <a:pt x="12" y="24"/>
                  </a:cubicBezTo>
                  <a:cubicBezTo>
                    <a:pt x="0" y="3"/>
                    <a:pt x="0" y="3"/>
                    <a:pt x="0" y="3"/>
                  </a:cubicBezTo>
                  <a:cubicBezTo>
                    <a:pt x="0" y="0"/>
                    <a:pt x="0" y="0"/>
                    <a:pt x="0" y="0"/>
                  </a:cubicBezTo>
                  <a:cubicBezTo>
                    <a:pt x="14" y="23"/>
                    <a:pt x="14" y="23"/>
                    <a:pt x="14" y="23"/>
                  </a:cubicBezTo>
                  <a:cubicBezTo>
                    <a:pt x="14" y="24"/>
                    <a:pt x="14" y="24"/>
                    <a:pt x="14" y="25"/>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îŝḷïďè"/>
            <p:cNvSpPr/>
            <p:nvPr/>
          </p:nvSpPr>
          <p:spPr bwMode="auto">
            <a:xfrm>
              <a:off x="8047038" y="2401888"/>
              <a:ext cx="98425" cy="44450"/>
            </a:xfrm>
            <a:custGeom>
              <a:avLst/>
              <a:gdLst>
                <a:gd name="T0" fmla="*/ 6 w 44"/>
                <a:gd name="T1" fmla="*/ 8 h 20"/>
                <a:gd name="T2" fmla="*/ 5 w 44"/>
                <a:gd name="T3" fmla="*/ 14 h 20"/>
                <a:gd name="T4" fmla="*/ 20 w 44"/>
                <a:gd name="T5" fmla="*/ 12 h 20"/>
                <a:gd name="T6" fmla="*/ 41 w 44"/>
                <a:gd name="T7" fmla="*/ 19 h 20"/>
                <a:gd name="T8" fmla="*/ 6 w 44"/>
                <a:gd name="T9" fmla="*/ 8 h 20"/>
              </a:gdLst>
              <a:ahLst/>
              <a:cxnLst>
                <a:cxn ang="0">
                  <a:pos x="T0" y="T1"/>
                </a:cxn>
                <a:cxn ang="0">
                  <a:pos x="T2" y="T3"/>
                </a:cxn>
                <a:cxn ang="0">
                  <a:pos x="T4" y="T5"/>
                </a:cxn>
                <a:cxn ang="0">
                  <a:pos x="T6" y="T7"/>
                </a:cxn>
                <a:cxn ang="0">
                  <a:pos x="T8" y="T9"/>
                </a:cxn>
              </a:cxnLst>
              <a:rect l="0" t="0" r="r" b="b"/>
              <a:pathLst>
                <a:path w="44" h="20">
                  <a:moveTo>
                    <a:pt x="6" y="8"/>
                  </a:moveTo>
                  <a:cubicBezTo>
                    <a:pt x="5" y="9"/>
                    <a:pt x="0" y="12"/>
                    <a:pt x="5" y="14"/>
                  </a:cubicBezTo>
                  <a:cubicBezTo>
                    <a:pt x="11" y="16"/>
                    <a:pt x="15" y="10"/>
                    <a:pt x="20" y="12"/>
                  </a:cubicBezTo>
                  <a:cubicBezTo>
                    <a:pt x="26" y="14"/>
                    <a:pt x="36" y="19"/>
                    <a:pt x="41" y="19"/>
                  </a:cubicBezTo>
                  <a:cubicBezTo>
                    <a:pt x="44" y="20"/>
                    <a:pt x="25" y="0"/>
                    <a:pt x="6" y="8"/>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íś1ïḑé"/>
            <p:cNvSpPr/>
            <p:nvPr/>
          </p:nvSpPr>
          <p:spPr bwMode="auto">
            <a:xfrm>
              <a:off x="8112126" y="2682875"/>
              <a:ext cx="180975" cy="111125"/>
            </a:xfrm>
            <a:custGeom>
              <a:avLst/>
              <a:gdLst>
                <a:gd name="T0" fmla="*/ 63 w 82"/>
                <a:gd name="T1" fmla="*/ 2 h 50"/>
                <a:gd name="T2" fmla="*/ 10 w 82"/>
                <a:gd name="T3" fmla="*/ 17 h 50"/>
                <a:gd name="T4" fmla="*/ 4 w 82"/>
                <a:gd name="T5" fmla="*/ 24 h 50"/>
                <a:gd name="T6" fmla="*/ 0 w 82"/>
                <a:gd name="T7" fmla="*/ 50 h 50"/>
                <a:gd name="T8" fmla="*/ 82 w 82"/>
                <a:gd name="T9" fmla="*/ 30 h 50"/>
                <a:gd name="T10" fmla="*/ 72 w 82"/>
                <a:gd name="T11" fmla="*/ 9 h 50"/>
                <a:gd name="T12" fmla="*/ 63 w 82"/>
                <a:gd name="T13" fmla="*/ 2 h 50"/>
              </a:gdLst>
              <a:ahLst/>
              <a:cxnLst>
                <a:cxn ang="0">
                  <a:pos x="T0" y="T1"/>
                </a:cxn>
                <a:cxn ang="0">
                  <a:pos x="T2" y="T3"/>
                </a:cxn>
                <a:cxn ang="0">
                  <a:pos x="T4" y="T5"/>
                </a:cxn>
                <a:cxn ang="0">
                  <a:pos x="T6" y="T7"/>
                </a:cxn>
                <a:cxn ang="0">
                  <a:pos x="T8" y="T9"/>
                </a:cxn>
                <a:cxn ang="0">
                  <a:pos x="T10" y="T11"/>
                </a:cxn>
                <a:cxn ang="0">
                  <a:pos x="T12" y="T13"/>
                </a:cxn>
              </a:cxnLst>
              <a:rect l="0" t="0" r="r" b="b"/>
              <a:pathLst>
                <a:path w="82" h="50">
                  <a:moveTo>
                    <a:pt x="63" y="2"/>
                  </a:moveTo>
                  <a:cubicBezTo>
                    <a:pt x="10" y="17"/>
                    <a:pt x="10" y="17"/>
                    <a:pt x="10" y="17"/>
                  </a:cubicBezTo>
                  <a:cubicBezTo>
                    <a:pt x="7" y="18"/>
                    <a:pt x="5" y="21"/>
                    <a:pt x="4" y="24"/>
                  </a:cubicBezTo>
                  <a:cubicBezTo>
                    <a:pt x="0" y="50"/>
                    <a:pt x="0" y="50"/>
                    <a:pt x="0" y="50"/>
                  </a:cubicBezTo>
                  <a:cubicBezTo>
                    <a:pt x="82" y="30"/>
                    <a:pt x="82" y="30"/>
                    <a:pt x="82" y="30"/>
                  </a:cubicBezTo>
                  <a:cubicBezTo>
                    <a:pt x="72" y="9"/>
                    <a:pt x="72" y="9"/>
                    <a:pt x="72" y="9"/>
                  </a:cubicBezTo>
                  <a:cubicBezTo>
                    <a:pt x="70" y="4"/>
                    <a:pt x="68" y="0"/>
                    <a:pt x="63" y="2"/>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ṧľîďê"/>
            <p:cNvSpPr/>
            <p:nvPr/>
          </p:nvSpPr>
          <p:spPr bwMode="auto">
            <a:xfrm>
              <a:off x="8323263" y="2438400"/>
              <a:ext cx="100013" cy="282575"/>
            </a:xfrm>
            <a:custGeom>
              <a:avLst/>
              <a:gdLst>
                <a:gd name="T0" fmla="*/ 24 w 45"/>
                <a:gd name="T1" fmla="*/ 127 h 127"/>
                <a:gd name="T2" fmla="*/ 23 w 45"/>
                <a:gd name="T3" fmla="*/ 127 h 127"/>
                <a:gd name="T4" fmla="*/ 30 w 45"/>
                <a:gd name="T5" fmla="*/ 49 h 127"/>
                <a:gd name="T6" fmla="*/ 32 w 45"/>
                <a:gd name="T7" fmla="*/ 1 h 127"/>
                <a:gd name="T8" fmla="*/ 33 w 45"/>
                <a:gd name="T9" fmla="*/ 0 h 127"/>
                <a:gd name="T10" fmla="*/ 34 w 45"/>
                <a:gd name="T11" fmla="*/ 0 h 127"/>
                <a:gd name="T12" fmla="*/ 32 w 45"/>
                <a:gd name="T13" fmla="*/ 50 h 127"/>
                <a:gd name="T14" fmla="*/ 24 w 45"/>
                <a:gd name="T15" fmla="*/ 125 h 127"/>
                <a:gd name="T16" fmla="*/ 24 w 45"/>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27">
                  <a:moveTo>
                    <a:pt x="24" y="127"/>
                  </a:moveTo>
                  <a:cubicBezTo>
                    <a:pt x="23" y="127"/>
                    <a:pt x="23" y="127"/>
                    <a:pt x="23" y="127"/>
                  </a:cubicBezTo>
                  <a:cubicBezTo>
                    <a:pt x="0" y="101"/>
                    <a:pt x="27" y="55"/>
                    <a:pt x="30" y="49"/>
                  </a:cubicBezTo>
                  <a:cubicBezTo>
                    <a:pt x="43" y="28"/>
                    <a:pt x="32" y="1"/>
                    <a:pt x="32" y="1"/>
                  </a:cubicBezTo>
                  <a:cubicBezTo>
                    <a:pt x="32" y="1"/>
                    <a:pt x="32" y="0"/>
                    <a:pt x="33" y="0"/>
                  </a:cubicBezTo>
                  <a:cubicBezTo>
                    <a:pt x="33" y="0"/>
                    <a:pt x="34" y="0"/>
                    <a:pt x="34" y="0"/>
                  </a:cubicBezTo>
                  <a:cubicBezTo>
                    <a:pt x="34" y="1"/>
                    <a:pt x="45" y="29"/>
                    <a:pt x="32" y="50"/>
                  </a:cubicBezTo>
                  <a:cubicBezTo>
                    <a:pt x="29" y="55"/>
                    <a:pt x="2" y="100"/>
                    <a:pt x="24" y="125"/>
                  </a:cubicBezTo>
                  <a:cubicBezTo>
                    <a:pt x="25" y="126"/>
                    <a:pt x="25" y="126"/>
                    <a:pt x="24" y="1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ḻïďe"/>
            <p:cNvSpPr/>
            <p:nvPr/>
          </p:nvSpPr>
          <p:spPr bwMode="auto">
            <a:xfrm>
              <a:off x="8169276" y="2365375"/>
              <a:ext cx="50800" cy="155575"/>
            </a:xfrm>
            <a:custGeom>
              <a:avLst/>
              <a:gdLst>
                <a:gd name="T0" fmla="*/ 13 w 23"/>
                <a:gd name="T1" fmla="*/ 70 h 70"/>
                <a:gd name="T2" fmla="*/ 12 w 23"/>
                <a:gd name="T3" fmla="*/ 69 h 70"/>
                <a:gd name="T4" fmla="*/ 12 w 23"/>
                <a:gd name="T5" fmla="*/ 68 h 70"/>
                <a:gd name="T6" fmla="*/ 0 w 23"/>
                <a:gd name="T7" fmla="*/ 1 h 70"/>
                <a:gd name="T8" fmla="*/ 0 w 23"/>
                <a:gd name="T9" fmla="*/ 0 h 70"/>
                <a:gd name="T10" fmla="*/ 2 w 23"/>
                <a:gd name="T11" fmla="*/ 0 h 70"/>
                <a:gd name="T12" fmla="*/ 14 w 23"/>
                <a:gd name="T13" fmla="*/ 69 h 70"/>
                <a:gd name="T14" fmla="*/ 13 w 23"/>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70">
                  <a:moveTo>
                    <a:pt x="13" y="70"/>
                  </a:moveTo>
                  <a:cubicBezTo>
                    <a:pt x="12" y="69"/>
                    <a:pt x="12" y="69"/>
                    <a:pt x="12" y="69"/>
                  </a:cubicBezTo>
                  <a:cubicBezTo>
                    <a:pt x="12" y="69"/>
                    <a:pt x="12" y="69"/>
                    <a:pt x="12" y="68"/>
                  </a:cubicBezTo>
                  <a:cubicBezTo>
                    <a:pt x="21" y="32"/>
                    <a:pt x="0" y="1"/>
                    <a:pt x="0" y="1"/>
                  </a:cubicBezTo>
                  <a:cubicBezTo>
                    <a:pt x="0" y="1"/>
                    <a:pt x="0" y="0"/>
                    <a:pt x="0" y="0"/>
                  </a:cubicBezTo>
                  <a:cubicBezTo>
                    <a:pt x="1" y="0"/>
                    <a:pt x="1" y="0"/>
                    <a:pt x="2" y="0"/>
                  </a:cubicBezTo>
                  <a:cubicBezTo>
                    <a:pt x="2" y="0"/>
                    <a:pt x="23" y="32"/>
                    <a:pt x="14" y="69"/>
                  </a:cubicBezTo>
                  <a:cubicBezTo>
                    <a:pt x="14" y="69"/>
                    <a:pt x="13" y="70"/>
                    <a:pt x="13" y="7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ïśľîḋé"/>
            <p:cNvSpPr/>
            <p:nvPr/>
          </p:nvSpPr>
          <p:spPr bwMode="auto">
            <a:xfrm>
              <a:off x="8185151" y="2422525"/>
              <a:ext cx="90488" cy="153988"/>
            </a:xfrm>
            <a:custGeom>
              <a:avLst/>
              <a:gdLst>
                <a:gd name="T0" fmla="*/ 25 w 41"/>
                <a:gd name="T1" fmla="*/ 47 h 69"/>
                <a:gd name="T2" fmla="*/ 29 w 41"/>
                <a:gd name="T3" fmla="*/ 5 h 69"/>
                <a:gd name="T4" fmla="*/ 0 w 41"/>
                <a:gd name="T5" fmla="*/ 56 h 69"/>
                <a:gd name="T6" fmla="*/ 25 w 41"/>
                <a:gd name="T7" fmla="*/ 47 h 69"/>
              </a:gdLst>
              <a:ahLst/>
              <a:cxnLst>
                <a:cxn ang="0">
                  <a:pos x="T0" y="T1"/>
                </a:cxn>
                <a:cxn ang="0">
                  <a:pos x="T2" y="T3"/>
                </a:cxn>
                <a:cxn ang="0">
                  <a:pos x="T4" y="T5"/>
                </a:cxn>
                <a:cxn ang="0">
                  <a:pos x="T6" y="T7"/>
                </a:cxn>
              </a:cxnLst>
              <a:rect l="0" t="0" r="r" b="b"/>
              <a:pathLst>
                <a:path w="41" h="69">
                  <a:moveTo>
                    <a:pt x="25" y="47"/>
                  </a:moveTo>
                  <a:cubicBezTo>
                    <a:pt x="31" y="37"/>
                    <a:pt x="41" y="8"/>
                    <a:pt x="29" y="5"/>
                  </a:cubicBezTo>
                  <a:cubicBezTo>
                    <a:pt x="11" y="0"/>
                    <a:pt x="3" y="30"/>
                    <a:pt x="0" y="56"/>
                  </a:cubicBezTo>
                  <a:cubicBezTo>
                    <a:pt x="0" y="66"/>
                    <a:pt x="9" y="69"/>
                    <a:pt x="25" y="47"/>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iṧ1ïḑé"/>
            <p:cNvSpPr/>
            <p:nvPr/>
          </p:nvSpPr>
          <p:spPr bwMode="auto">
            <a:xfrm>
              <a:off x="8223251" y="2438400"/>
              <a:ext cx="25400" cy="23813"/>
            </a:xfrm>
            <a:custGeom>
              <a:avLst/>
              <a:gdLst>
                <a:gd name="T0" fmla="*/ 11 w 12"/>
                <a:gd name="T1" fmla="*/ 11 h 11"/>
                <a:gd name="T2" fmla="*/ 10 w 12"/>
                <a:gd name="T3" fmla="*/ 11 h 11"/>
                <a:gd name="T4" fmla="*/ 10 w 12"/>
                <a:gd name="T5" fmla="*/ 10 h 11"/>
                <a:gd name="T6" fmla="*/ 9 w 12"/>
                <a:gd name="T7" fmla="*/ 4 h 11"/>
                <a:gd name="T8" fmla="*/ 2 w 12"/>
                <a:gd name="T9" fmla="*/ 6 h 11"/>
                <a:gd name="T10" fmla="*/ 0 w 12"/>
                <a:gd name="T11" fmla="*/ 6 h 11"/>
                <a:gd name="T12" fmla="*/ 0 w 12"/>
                <a:gd name="T13" fmla="*/ 5 h 11"/>
                <a:gd name="T14" fmla="*/ 10 w 12"/>
                <a:gd name="T15" fmla="*/ 3 h 11"/>
                <a:gd name="T16" fmla="*/ 12 w 12"/>
                <a:gd name="T17" fmla="*/ 10 h 11"/>
                <a:gd name="T18" fmla="*/ 11 w 12"/>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1">
                  <a:moveTo>
                    <a:pt x="11" y="11"/>
                  </a:moveTo>
                  <a:cubicBezTo>
                    <a:pt x="10" y="11"/>
                    <a:pt x="10" y="11"/>
                    <a:pt x="10" y="11"/>
                  </a:cubicBezTo>
                  <a:cubicBezTo>
                    <a:pt x="10" y="11"/>
                    <a:pt x="10" y="11"/>
                    <a:pt x="10" y="10"/>
                  </a:cubicBezTo>
                  <a:cubicBezTo>
                    <a:pt x="10" y="7"/>
                    <a:pt x="10" y="5"/>
                    <a:pt x="9" y="4"/>
                  </a:cubicBezTo>
                  <a:cubicBezTo>
                    <a:pt x="7" y="3"/>
                    <a:pt x="3" y="5"/>
                    <a:pt x="2" y="6"/>
                  </a:cubicBezTo>
                  <a:cubicBezTo>
                    <a:pt x="1" y="7"/>
                    <a:pt x="0" y="6"/>
                    <a:pt x="0" y="6"/>
                  </a:cubicBezTo>
                  <a:cubicBezTo>
                    <a:pt x="0" y="6"/>
                    <a:pt x="0" y="5"/>
                    <a:pt x="0" y="5"/>
                  </a:cubicBezTo>
                  <a:cubicBezTo>
                    <a:pt x="1" y="4"/>
                    <a:pt x="7" y="0"/>
                    <a:pt x="10" y="3"/>
                  </a:cubicBezTo>
                  <a:cubicBezTo>
                    <a:pt x="12" y="4"/>
                    <a:pt x="12" y="6"/>
                    <a:pt x="12" y="10"/>
                  </a:cubicBezTo>
                  <a:cubicBezTo>
                    <a:pt x="12" y="11"/>
                    <a:pt x="11" y="11"/>
                    <a:pt x="11" y="11"/>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î$ḷîdè"/>
            <p:cNvSpPr/>
            <p:nvPr/>
          </p:nvSpPr>
          <p:spPr bwMode="auto">
            <a:xfrm>
              <a:off x="8215313" y="2482850"/>
              <a:ext cx="30163" cy="44450"/>
            </a:xfrm>
            <a:custGeom>
              <a:avLst/>
              <a:gdLst>
                <a:gd name="T0" fmla="*/ 1 w 13"/>
                <a:gd name="T1" fmla="*/ 20 h 20"/>
                <a:gd name="T2" fmla="*/ 0 w 13"/>
                <a:gd name="T3" fmla="*/ 19 h 20"/>
                <a:gd name="T4" fmla="*/ 0 w 13"/>
                <a:gd name="T5" fmla="*/ 18 h 20"/>
                <a:gd name="T6" fmla="*/ 11 w 13"/>
                <a:gd name="T7" fmla="*/ 1 h 20"/>
                <a:gd name="T8" fmla="*/ 12 w 13"/>
                <a:gd name="T9" fmla="*/ 0 h 20"/>
                <a:gd name="T10" fmla="*/ 13 w 13"/>
                <a:gd name="T11" fmla="*/ 1 h 20"/>
                <a:gd name="T12" fmla="*/ 1 w 1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3" h="20">
                  <a:moveTo>
                    <a:pt x="1" y="20"/>
                  </a:moveTo>
                  <a:cubicBezTo>
                    <a:pt x="0" y="20"/>
                    <a:pt x="0" y="20"/>
                    <a:pt x="0" y="19"/>
                  </a:cubicBezTo>
                  <a:cubicBezTo>
                    <a:pt x="0" y="19"/>
                    <a:pt x="0" y="18"/>
                    <a:pt x="0" y="18"/>
                  </a:cubicBezTo>
                  <a:cubicBezTo>
                    <a:pt x="8" y="15"/>
                    <a:pt x="11" y="1"/>
                    <a:pt x="11" y="1"/>
                  </a:cubicBezTo>
                  <a:cubicBezTo>
                    <a:pt x="11" y="0"/>
                    <a:pt x="12" y="0"/>
                    <a:pt x="12" y="0"/>
                  </a:cubicBezTo>
                  <a:cubicBezTo>
                    <a:pt x="13" y="0"/>
                    <a:pt x="13" y="0"/>
                    <a:pt x="13" y="1"/>
                  </a:cubicBezTo>
                  <a:cubicBezTo>
                    <a:pt x="13" y="2"/>
                    <a:pt x="10" y="17"/>
                    <a:pt x="1" y="2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şlíḋê"/>
            <p:cNvSpPr/>
            <p:nvPr/>
          </p:nvSpPr>
          <p:spPr bwMode="auto">
            <a:xfrm>
              <a:off x="8312151" y="2587625"/>
              <a:ext cx="28575" cy="107950"/>
            </a:xfrm>
            <a:custGeom>
              <a:avLst/>
              <a:gdLst>
                <a:gd name="T0" fmla="*/ 9 w 13"/>
                <a:gd name="T1" fmla="*/ 49 h 49"/>
                <a:gd name="T2" fmla="*/ 8 w 13"/>
                <a:gd name="T3" fmla="*/ 48 h 49"/>
                <a:gd name="T4" fmla="*/ 11 w 13"/>
                <a:gd name="T5" fmla="*/ 1 h 49"/>
                <a:gd name="T6" fmla="*/ 12 w 13"/>
                <a:gd name="T7" fmla="*/ 0 h 49"/>
                <a:gd name="T8" fmla="*/ 12 w 13"/>
                <a:gd name="T9" fmla="*/ 1 h 49"/>
                <a:gd name="T10" fmla="*/ 10 w 13"/>
                <a:gd name="T11" fmla="*/ 47 h 49"/>
                <a:gd name="T12" fmla="*/ 9 w 13"/>
                <a:gd name="T13" fmla="*/ 48 h 49"/>
                <a:gd name="T14" fmla="*/ 9 w 13"/>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9">
                  <a:moveTo>
                    <a:pt x="9" y="49"/>
                  </a:moveTo>
                  <a:cubicBezTo>
                    <a:pt x="8" y="49"/>
                    <a:pt x="8" y="48"/>
                    <a:pt x="8" y="48"/>
                  </a:cubicBezTo>
                  <a:cubicBezTo>
                    <a:pt x="0" y="31"/>
                    <a:pt x="10" y="2"/>
                    <a:pt x="11" y="1"/>
                  </a:cubicBezTo>
                  <a:cubicBezTo>
                    <a:pt x="11" y="0"/>
                    <a:pt x="11" y="0"/>
                    <a:pt x="12" y="0"/>
                  </a:cubicBezTo>
                  <a:cubicBezTo>
                    <a:pt x="12" y="0"/>
                    <a:pt x="13" y="1"/>
                    <a:pt x="12" y="1"/>
                  </a:cubicBezTo>
                  <a:cubicBezTo>
                    <a:pt x="12" y="2"/>
                    <a:pt x="2" y="30"/>
                    <a:pt x="10" y="47"/>
                  </a:cubicBezTo>
                  <a:cubicBezTo>
                    <a:pt x="10" y="48"/>
                    <a:pt x="10" y="48"/>
                    <a:pt x="9" y="48"/>
                  </a:cubicBezTo>
                  <a:lnTo>
                    <a:pt x="9" y="4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0" name="îSľiḋê"/>
            <p:cNvSpPr/>
            <p:nvPr/>
          </p:nvSpPr>
          <p:spPr bwMode="auto">
            <a:xfrm>
              <a:off x="7997826" y="2943225"/>
              <a:ext cx="128588" cy="247650"/>
            </a:xfrm>
            <a:custGeom>
              <a:avLst/>
              <a:gdLst>
                <a:gd name="T0" fmla="*/ 21 w 58"/>
                <a:gd name="T1" fmla="*/ 112 h 112"/>
                <a:gd name="T2" fmla="*/ 21 w 58"/>
                <a:gd name="T3" fmla="*/ 111 h 112"/>
                <a:gd name="T4" fmla="*/ 0 w 58"/>
                <a:gd name="T5" fmla="*/ 94 h 112"/>
                <a:gd name="T6" fmla="*/ 0 w 58"/>
                <a:gd name="T7" fmla="*/ 93 h 112"/>
                <a:gd name="T8" fmla="*/ 1 w 58"/>
                <a:gd name="T9" fmla="*/ 93 h 112"/>
                <a:gd name="T10" fmla="*/ 21 w 58"/>
                <a:gd name="T11" fmla="*/ 109 h 112"/>
                <a:gd name="T12" fmla="*/ 56 w 58"/>
                <a:gd name="T13" fmla="*/ 1 h 112"/>
                <a:gd name="T14" fmla="*/ 57 w 58"/>
                <a:gd name="T15" fmla="*/ 1 h 112"/>
                <a:gd name="T16" fmla="*/ 58 w 58"/>
                <a:gd name="T17" fmla="*/ 2 h 112"/>
                <a:gd name="T18" fmla="*/ 22 w 58"/>
                <a:gd name="T19" fmla="*/ 111 h 112"/>
                <a:gd name="T20" fmla="*/ 22 w 58"/>
                <a:gd name="T21" fmla="*/ 112 h 112"/>
                <a:gd name="T22" fmla="*/ 21 w 58"/>
                <a:gd name="T23"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12">
                  <a:moveTo>
                    <a:pt x="21" y="112"/>
                  </a:moveTo>
                  <a:cubicBezTo>
                    <a:pt x="21" y="111"/>
                    <a:pt x="21" y="111"/>
                    <a:pt x="21" y="111"/>
                  </a:cubicBezTo>
                  <a:cubicBezTo>
                    <a:pt x="0" y="94"/>
                    <a:pt x="0" y="94"/>
                    <a:pt x="0" y="94"/>
                  </a:cubicBezTo>
                  <a:cubicBezTo>
                    <a:pt x="0" y="94"/>
                    <a:pt x="0" y="93"/>
                    <a:pt x="0" y="93"/>
                  </a:cubicBezTo>
                  <a:cubicBezTo>
                    <a:pt x="0" y="93"/>
                    <a:pt x="1" y="93"/>
                    <a:pt x="1" y="93"/>
                  </a:cubicBezTo>
                  <a:cubicBezTo>
                    <a:pt x="21" y="109"/>
                    <a:pt x="21" y="109"/>
                    <a:pt x="21" y="109"/>
                  </a:cubicBezTo>
                  <a:cubicBezTo>
                    <a:pt x="24" y="99"/>
                    <a:pt x="46" y="31"/>
                    <a:pt x="56" y="1"/>
                  </a:cubicBezTo>
                  <a:cubicBezTo>
                    <a:pt x="56" y="1"/>
                    <a:pt x="57" y="0"/>
                    <a:pt x="57" y="1"/>
                  </a:cubicBezTo>
                  <a:cubicBezTo>
                    <a:pt x="58" y="1"/>
                    <a:pt x="58" y="1"/>
                    <a:pt x="58" y="2"/>
                  </a:cubicBezTo>
                  <a:cubicBezTo>
                    <a:pt x="47" y="34"/>
                    <a:pt x="22" y="111"/>
                    <a:pt x="22" y="111"/>
                  </a:cubicBezTo>
                  <a:cubicBezTo>
                    <a:pt x="22" y="112"/>
                    <a:pt x="22" y="112"/>
                    <a:pt x="22" y="112"/>
                  </a:cubicBezTo>
                  <a:lnTo>
                    <a:pt x="21" y="112"/>
                  </a:ln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1" name="iŝḻîdé"/>
            <p:cNvSpPr/>
            <p:nvPr/>
          </p:nvSpPr>
          <p:spPr bwMode="auto">
            <a:xfrm>
              <a:off x="7985126" y="2932113"/>
              <a:ext cx="338138" cy="490538"/>
            </a:xfrm>
            <a:custGeom>
              <a:avLst/>
              <a:gdLst>
                <a:gd name="T0" fmla="*/ 44 w 152"/>
                <a:gd name="T1" fmla="*/ 218 h 221"/>
                <a:gd name="T2" fmla="*/ 0 w 152"/>
                <a:gd name="T3" fmla="*/ 202 h 221"/>
                <a:gd name="T4" fmla="*/ 0 w 152"/>
                <a:gd name="T5" fmla="*/ 200 h 221"/>
                <a:gd name="T6" fmla="*/ 2 w 152"/>
                <a:gd name="T7" fmla="*/ 200 h 221"/>
                <a:gd name="T8" fmla="*/ 53 w 152"/>
                <a:gd name="T9" fmla="*/ 215 h 221"/>
                <a:gd name="T10" fmla="*/ 92 w 152"/>
                <a:gd name="T11" fmla="*/ 164 h 221"/>
                <a:gd name="T12" fmla="*/ 98 w 152"/>
                <a:gd name="T13" fmla="*/ 151 h 221"/>
                <a:gd name="T14" fmla="*/ 148 w 152"/>
                <a:gd name="T15" fmla="*/ 1 h 221"/>
                <a:gd name="T16" fmla="*/ 149 w 152"/>
                <a:gd name="T17" fmla="*/ 0 h 221"/>
                <a:gd name="T18" fmla="*/ 150 w 152"/>
                <a:gd name="T19" fmla="*/ 1 h 221"/>
                <a:gd name="T20" fmla="*/ 100 w 152"/>
                <a:gd name="T21" fmla="*/ 152 h 221"/>
                <a:gd name="T22" fmla="*/ 94 w 152"/>
                <a:gd name="T23" fmla="*/ 165 h 221"/>
                <a:gd name="T24" fmla="*/ 53 w 152"/>
                <a:gd name="T25" fmla="*/ 216 h 221"/>
                <a:gd name="T26" fmla="*/ 44 w 152"/>
                <a:gd name="T27" fmla="*/ 21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21">
                  <a:moveTo>
                    <a:pt x="44" y="218"/>
                  </a:moveTo>
                  <a:cubicBezTo>
                    <a:pt x="24" y="218"/>
                    <a:pt x="1" y="202"/>
                    <a:pt x="0" y="202"/>
                  </a:cubicBezTo>
                  <a:cubicBezTo>
                    <a:pt x="0" y="201"/>
                    <a:pt x="0" y="201"/>
                    <a:pt x="0" y="200"/>
                  </a:cubicBezTo>
                  <a:cubicBezTo>
                    <a:pt x="0" y="200"/>
                    <a:pt x="1" y="200"/>
                    <a:pt x="2" y="200"/>
                  </a:cubicBezTo>
                  <a:cubicBezTo>
                    <a:pt x="2" y="200"/>
                    <a:pt x="32" y="221"/>
                    <a:pt x="53" y="215"/>
                  </a:cubicBezTo>
                  <a:cubicBezTo>
                    <a:pt x="67" y="210"/>
                    <a:pt x="81" y="191"/>
                    <a:pt x="92" y="164"/>
                  </a:cubicBezTo>
                  <a:cubicBezTo>
                    <a:pt x="94" y="162"/>
                    <a:pt x="96" y="157"/>
                    <a:pt x="98" y="151"/>
                  </a:cubicBezTo>
                  <a:cubicBezTo>
                    <a:pt x="114" y="116"/>
                    <a:pt x="150" y="34"/>
                    <a:pt x="148" y="1"/>
                  </a:cubicBezTo>
                  <a:cubicBezTo>
                    <a:pt x="148" y="0"/>
                    <a:pt x="149" y="0"/>
                    <a:pt x="149" y="0"/>
                  </a:cubicBezTo>
                  <a:cubicBezTo>
                    <a:pt x="150" y="0"/>
                    <a:pt x="150" y="0"/>
                    <a:pt x="150" y="1"/>
                  </a:cubicBezTo>
                  <a:cubicBezTo>
                    <a:pt x="152" y="35"/>
                    <a:pt x="115" y="117"/>
                    <a:pt x="100" y="152"/>
                  </a:cubicBezTo>
                  <a:cubicBezTo>
                    <a:pt x="97" y="158"/>
                    <a:pt x="95" y="162"/>
                    <a:pt x="94" y="165"/>
                  </a:cubicBezTo>
                  <a:cubicBezTo>
                    <a:pt x="83" y="193"/>
                    <a:pt x="68" y="211"/>
                    <a:pt x="53" y="216"/>
                  </a:cubicBezTo>
                  <a:cubicBezTo>
                    <a:pt x="50" y="217"/>
                    <a:pt x="47" y="218"/>
                    <a:pt x="44" y="218"/>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2" name="iṣ1íḓê"/>
            <p:cNvSpPr/>
            <p:nvPr/>
          </p:nvSpPr>
          <p:spPr bwMode="auto">
            <a:xfrm>
              <a:off x="8180388" y="2800350"/>
              <a:ext cx="123825" cy="66675"/>
            </a:xfrm>
            <a:custGeom>
              <a:avLst/>
              <a:gdLst>
                <a:gd name="T0" fmla="*/ 55 w 56"/>
                <a:gd name="T1" fmla="*/ 30 h 30"/>
                <a:gd name="T2" fmla="*/ 54 w 56"/>
                <a:gd name="T3" fmla="*/ 29 h 30"/>
                <a:gd name="T4" fmla="*/ 39 w 56"/>
                <a:gd name="T5" fmla="*/ 10 h 30"/>
                <a:gd name="T6" fmla="*/ 2 w 56"/>
                <a:gd name="T7" fmla="*/ 13 h 30"/>
                <a:gd name="T8" fmla="*/ 1 w 56"/>
                <a:gd name="T9" fmla="*/ 12 h 30"/>
                <a:gd name="T10" fmla="*/ 1 w 56"/>
                <a:gd name="T11" fmla="*/ 11 h 30"/>
                <a:gd name="T12" fmla="*/ 40 w 56"/>
                <a:gd name="T13" fmla="*/ 8 h 30"/>
                <a:gd name="T14" fmla="*/ 56 w 56"/>
                <a:gd name="T15" fmla="*/ 29 h 30"/>
                <a:gd name="T16" fmla="*/ 55 w 56"/>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0">
                  <a:moveTo>
                    <a:pt x="55" y="30"/>
                  </a:moveTo>
                  <a:cubicBezTo>
                    <a:pt x="55" y="30"/>
                    <a:pt x="54" y="30"/>
                    <a:pt x="54" y="29"/>
                  </a:cubicBezTo>
                  <a:cubicBezTo>
                    <a:pt x="52" y="20"/>
                    <a:pt x="47" y="13"/>
                    <a:pt x="39" y="10"/>
                  </a:cubicBezTo>
                  <a:cubicBezTo>
                    <a:pt x="24" y="3"/>
                    <a:pt x="2" y="12"/>
                    <a:pt x="2" y="13"/>
                  </a:cubicBezTo>
                  <a:cubicBezTo>
                    <a:pt x="1" y="13"/>
                    <a:pt x="1" y="13"/>
                    <a:pt x="1" y="12"/>
                  </a:cubicBezTo>
                  <a:cubicBezTo>
                    <a:pt x="0" y="12"/>
                    <a:pt x="1" y="11"/>
                    <a:pt x="1" y="11"/>
                  </a:cubicBezTo>
                  <a:cubicBezTo>
                    <a:pt x="2" y="10"/>
                    <a:pt x="24" y="0"/>
                    <a:pt x="40" y="8"/>
                  </a:cubicBezTo>
                  <a:cubicBezTo>
                    <a:pt x="48" y="12"/>
                    <a:pt x="53" y="19"/>
                    <a:pt x="56" y="29"/>
                  </a:cubicBezTo>
                  <a:cubicBezTo>
                    <a:pt x="56" y="29"/>
                    <a:pt x="56" y="30"/>
                    <a:pt x="55" y="30"/>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3" name="íś1ïďê"/>
            <p:cNvSpPr/>
            <p:nvPr/>
          </p:nvSpPr>
          <p:spPr bwMode="auto">
            <a:xfrm>
              <a:off x="8042276" y="3184525"/>
              <a:ext cx="44450" cy="39688"/>
            </a:xfrm>
            <a:custGeom>
              <a:avLst/>
              <a:gdLst>
                <a:gd name="T0" fmla="*/ 19 w 20"/>
                <a:gd name="T1" fmla="*/ 18 h 18"/>
                <a:gd name="T2" fmla="*/ 18 w 20"/>
                <a:gd name="T3" fmla="*/ 18 h 18"/>
                <a:gd name="T4" fmla="*/ 1 w 20"/>
                <a:gd name="T5" fmla="*/ 2 h 18"/>
                <a:gd name="T6" fmla="*/ 1 w 20"/>
                <a:gd name="T7" fmla="*/ 1 h 18"/>
                <a:gd name="T8" fmla="*/ 2 w 20"/>
                <a:gd name="T9" fmla="*/ 1 h 18"/>
                <a:gd name="T10" fmla="*/ 20 w 20"/>
                <a:gd name="T11" fmla="*/ 16 h 18"/>
                <a:gd name="T12" fmla="*/ 20 w 20"/>
                <a:gd name="T13" fmla="*/ 18 h 18"/>
                <a:gd name="T14" fmla="*/ 19 w 20"/>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8">
                  <a:moveTo>
                    <a:pt x="19" y="18"/>
                  </a:moveTo>
                  <a:cubicBezTo>
                    <a:pt x="18" y="18"/>
                    <a:pt x="18" y="18"/>
                    <a:pt x="18" y="18"/>
                  </a:cubicBezTo>
                  <a:cubicBezTo>
                    <a:pt x="1" y="2"/>
                    <a:pt x="1" y="2"/>
                    <a:pt x="1" y="2"/>
                  </a:cubicBezTo>
                  <a:cubicBezTo>
                    <a:pt x="0" y="2"/>
                    <a:pt x="0" y="1"/>
                    <a:pt x="1" y="1"/>
                  </a:cubicBezTo>
                  <a:cubicBezTo>
                    <a:pt x="1" y="1"/>
                    <a:pt x="1" y="0"/>
                    <a:pt x="2" y="1"/>
                  </a:cubicBezTo>
                  <a:cubicBezTo>
                    <a:pt x="20" y="16"/>
                    <a:pt x="20" y="16"/>
                    <a:pt x="20" y="16"/>
                  </a:cubicBezTo>
                  <a:cubicBezTo>
                    <a:pt x="20" y="17"/>
                    <a:pt x="20" y="17"/>
                    <a:pt x="20" y="18"/>
                  </a:cubicBezTo>
                  <a:lnTo>
                    <a:pt x="19" y="18"/>
                  </a:ln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4" name="iṥḻîḍê"/>
            <p:cNvSpPr/>
            <p:nvPr/>
          </p:nvSpPr>
          <p:spPr bwMode="auto">
            <a:xfrm>
              <a:off x="8096251" y="2955925"/>
              <a:ext cx="6350" cy="68263"/>
            </a:xfrm>
            <a:custGeom>
              <a:avLst/>
              <a:gdLst>
                <a:gd name="T0" fmla="*/ 2 w 3"/>
                <a:gd name="T1" fmla="*/ 31 h 31"/>
                <a:gd name="T2" fmla="*/ 1 w 3"/>
                <a:gd name="T3" fmla="*/ 30 h 31"/>
                <a:gd name="T4" fmla="*/ 0 w 3"/>
                <a:gd name="T5" fmla="*/ 1 h 31"/>
                <a:gd name="T6" fmla="*/ 1 w 3"/>
                <a:gd name="T7" fmla="*/ 0 h 31"/>
                <a:gd name="T8" fmla="*/ 1 w 3"/>
                <a:gd name="T9" fmla="*/ 0 h 31"/>
                <a:gd name="T10" fmla="*/ 2 w 3"/>
                <a:gd name="T11" fmla="*/ 1 h 31"/>
                <a:gd name="T12" fmla="*/ 3 w 3"/>
                <a:gd name="T13" fmla="*/ 30 h 31"/>
                <a:gd name="T14" fmla="*/ 2 w 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1">
                  <a:moveTo>
                    <a:pt x="2" y="31"/>
                  </a:moveTo>
                  <a:cubicBezTo>
                    <a:pt x="1" y="31"/>
                    <a:pt x="1" y="31"/>
                    <a:pt x="1" y="30"/>
                  </a:cubicBezTo>
                  <a:cubicBezTo>
                    <a:pt x="0" y="1"/>
                    <a:pt x="0" y="1"/>
                    <a:pt x="0" y="1"/>
                  </a:cubicBezTo>
                  <a:cubicBezTo>
                    <a:pt x="0" y="1"/>
                    <a:pt x="1" y="0"/>
                    <a:pt x="1" y="0"/>
                  </a:cubicBezTo>
                  <a:cubicBezTo>
                    <a:pt x="1" y="0"/>
                    <a:pt x="1" y="0"/>
                    <a:pt x="1" y="0"/>
                  </a:cubicBezTo>
                  <a:cubicBezTo>
                    <a:pt x="2" y="0"/>
                    <a:pt x="2" y="1"/>
                    <a:pt x="2" y="1"/>
                  </a:cubicBezTo>
                  <a:cubicBezTo>
                    <a:pt x="3" y="30"/>
                    <a:pt x="3" y="30"/>
                    <a:pt x="3" y="30"/>
                  </a:cubicBezTo>
                  <a:cubicBezTo>
                    <a:pt x="3" y="31"/>
                    <a:pt x="2" y="31"/>
                    <a:pt x="2" y="31"/>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ïṥ1íde"/>
            <p:cNvSpPr/>
            <p:nvPr/>
          </p:nvSpPr>
          <p:spPr bwMode="auto">
            <a:xfrm>
              <a:off x="7980363" y="3746500"/>
              <a:ext cx="195263" cy="384175"/>
            </a:xfrm>
            <a:custGeom>
              <a:avLst/>
              <a:gdLst>
                <a:gd name="T0" fmla="*/ 1 w 88"/>
                <a:gd name="T1" fmla="*/ 173 h 173"/>
                <a:gd name="T2" fmla="*/ 0 w 88"/>
                <a:gd name="T3" fmla="*/ 172 h 173"/>
                <a:gd name="T4" fmla="*/ 0 w 88"/>
                <a:gd name="T5" fmla="*/ 171 h 173"/>
                <a:gd name="T6" fmla="*/ 86 w 88"/>
                <a:gd name="T7" fmla="*/ 1 h 173"/>
                <a:gd name="T8" fmla="*/ 87 w 88"/>
                <a:gd name="T9" fmla="*/ 0 h 173"/>
                <a:gd name="T10" fmla="*/ 88 w 88"/>
                <a:gd name="T11" fmla="*/ 1 h 173"/>
                <a:gd name="T12" fmla="*/ 2 w 88"/>
                <a:gd name="T13" fmla="*/ 172 h 173"/>
                <a:gd name="T14" fmla="*/ 1 w 88"/>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73">
                  <a:moveTo>
                    <a:pt x="1" y="173"/>
                  </a:moveTo>
                  <a:cubicBezTo>
                    <a:pt x="0" y="172"/>
                    <a:pt x="0" y="172"/>
                    <a:pt x="0" y="172"/>
                  </a:cubicBezTo>
                  <a:cubicBezTo>
                    <a:pt x="0" y="172"/>
                    <a:pt x="0" y="171"/>
                    <a:pt x="0" y="171"/>
                  </a:cubicBezTo>
                  <a:cubicBezTo>
                    <a:pt x="28" y="152"/>
                    <a:pt x="82" y="46"/>
                    <a:pt x="86" y="1"/>
                  </a:cubicBezTo>
                  <a:cubicBezTo>
                    <a:pt x="86" y="1"/>
                    <a:pt x="86" y="0"/>
                    <a:pt x="87" y="0"/>
                  </a:cubicBezTo>
                  <a:cubicBezTo>
                    <a:pt x="88" y="0"/>
                    <a:pt x="88" y="1"/>
                    <a:pt x="88" y="1"/>
                  </a:cubicBezTo>
                  <a:cubicBezTo>
                    <a:pt x="84" y="47"/>
                    <a:pt x="30" y="153"/>
                    <a:pt x="2" y="172"/>
                  </a:cubicBezTo>
                  <a:lnTo>
                    <a:pt x="1" y="17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6" name="iSľíďê"/>
            <p:cNvSpPr/>
            <p:nvPr/>
          </p:nvSpPr>
          <p:spPr bwMode="auto">
            <a:xfrm>
              <a:off x="7951788" y="3956050"/>
              <a:ext cx="23813" cy="252413"/>
            </a:xfrm>
            <a:custGeom>
              <a:avLst/>
              <a:gdLst>
                <a:gd name="T0" fmla="*/ 10 w 11"/>
                <a:gd name="T1" fmla="*/ 114 h 114"/>
                <a:gd name="T2" fmla="*/ 9 w 11"/>
                <a:gd name="T3" fmla="*/ 114 h 114"/>
                <a:gd name="T4" fmla="*/ 9 w 11"/>
                <a:gd name="T5" fmla="*/ 1 h 114"/>
                <a:gd name="T6" fmla="*/ 11 w 11"/>
                <a:gd name="T7" fmla="*/ 0 h 114"/>
                <a:gd name="T8" fmla="*/ 11 w 11"/>
                <a:gd name="T9" fmla="*/ 1 h 114"/>
                <a:gd name="T10" fmla="*/ 11 w 11"/>
                <a:gd name="T11" fmla="*/ 113 h 114"/>
                <a:gd name="T12" fmla="*/ 11 w 11"/>
                <a:gd name="T13" fmla="*/ 114 h 114"/>
                <a:gd name="T14" fmla="*/ 10 w 11"/>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4">
                  <a:moveTo>
                    <a:pt x="10" y="114"/>
                  </a:moveTo>
                  <a:cubicBezTo>
                    <a:pt x="10" y="114"/>
                    <a:pt x="9" y="114"/>
                    <a:pt x="9" y="114"/>
                  </a:cubicBezTo>
                  <a:cubicBezTo>
                    <a:pt x="0" y="68"/>
                    <a:pt x="9" y="2"/>
                    <a:pt x="9" y="1"/>
                  </a:cubicBezTo>
                  <a:cubicBezTo>
                    <a:pt x="10" y="0"/>
                    <a:pt x="10" y="0"/>
                    <a:pt x="11" y="0"/>
                  </a:cubicBezTo>
                  <a:cubicBezTo>
                    <a:pt x="11" y="0"/>
                    <a:pt x="11" y="1"/>
                    <a:pt x="11" y="1"/>
                  </a:cubicBezTo>
                  <a:cubicBezTo>
                    <a:pt x="11" y="2"/>
                    <a:pt x="2" y="68"/>
                    <a:pt x="11" y="113"/>
                  </a:cubicBezTo>
                  <a:cubicBezTo>
                    <a:pt x="11" y="114"/>
                    <a:pt x="11" y="114"/>
                    <a:pt x="11" y="114"/>
                  </a:cubicBezTo>
                  <a:lnTo>
                    <a:pt x="10" y="1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7" name="ïş1ïḍé"/>
            <p:cNvSpPr/>
            <p:nvPr/>
          </p:nvSpPr>
          <p:spPr bwMode="auto">
            <a:xfrm>
              <a:off x="8102601" y="4406900"/>
              <a:ext cx="26988" cy="4763"/>
            </a:xfrm>
            <a:custGeom>
              <a:avLst/>
              <a:gdLst>
                <a:gd name="T0" fmla="*/ 11 w 12"/>
                <a:gd name="T1" fmla="*/ 2 h 2"/>
                <a:gd name="T2" fmla="*/ 1 w 12"/>
                <a:gd name="T3" fmla="*/ 2 h 2"/>
                <a:gd name="T4" fmla="*/ 0 w 12"/>
                <a:gd name="T5" fmla="*/ 1 h 2"/>
                <a:gd name="T6" fmla="*/ 1 w 12"/>
                <a:gd name="T7" fmla="*/ 0 h 2"/>
                <a:gd name="T8" fmla="*/ 12 w 12"/>
                <a:gd name="T9" fmla="*/ 0 h 2"/>
                <a:gd name="T10" fmla="*/ 11 w 12"/>
                <a:gd name="T11" fmla="*/ 2 h 2"/>
              </a:gdLst>
              <a:ahLst/>
              <a:cxnLst>
                <a:cxn ang="0">
                  <a:pos x="T0" y="T1"/>
                </a:cxn>
                <a:cxn ang="0">
                  <a:pos x="T2" y="T3"/>
                </a:cxn>
                <a:cxn ang="0">
                  <a:pos x="T4" y="T5"/>
                </a:cxn>
                <a:cxn ang="0">
                  <a:pos x="T6" y="T7"/>
                </a:cxn>
                <a:cxn ang="0">
                  <a:pos x="T8" y="T9"/>
                </a:cxn>
                <a:cxn ang="0">
                  <a:pos x="T10" y="T11"/>
                </a:cxn>
              </a:cxnLst>
              <a:rect l="0" t="0" r="r" b="b"/>
              <a:pathLst>
                <a:path w="12" h="2">
                  <a:moveTo>
                    <a:pt x="11" y="2"/>
                  </a:moveTo>
                  <a:cubicBezTo>
                    <a:pt x="1" y="2"/>
                    <a:pt x="1" y="2"/>
                    <a:pt x="1" y="2"/>
                  </a:cubicBezTo>
                  <a:cubicBezTo>
                    <a:pt x="0" y="2"/>
                    <a:pt x="0" y="2"/>
                    <a:pt x="0" y="1"/>
                  </a:cubicBezTo>
                  <a:cubicBezTo>
                    <a:pt x="0" y="1"/>
                    <a:pt x="0" y="0"/>
                    <a:pt x="1" y="0"/>
                  </a:cubicBezTo>
                  <a:cubicBezTo>
                    <a:pt x="12" y="0"/>
                    <a:pt x="12" y="0"/>
                    <a:pt x="12" y="0"/>
                  </a:cubicBezTo>
                  <a:lnTo>
                    <a:pt x="11" y="2"/>
                  </a:ln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8" name="íSlíďê"/>
            <p:cNvSpPr/>
            <p:nvPr/>
          </p:nvSpPr>
          <p:spPr bwMode="auto">
            <a:xfrm>
              <a:off x="8323263" y="2393950"/>
              <a:ext cx="30163" cy="123825"/>
            </a:xfrm>
            <a:custGeom>
              <a:avLst/>
              <a:gdLst>
                <a:gd name="T0" fmla="*/ 1 w 14"/>
                <a:gd name="T1" fmla="*/ 56 h 56"/>
                <a:gd name="T2" fmla="*/ 0 w 14"/>
                <a:gd name="T3" fmla="*/ 56 h 56"/>
                <a:gd name="T4" fmla="*/ 0 w 14"/>
                <a:gd name="T5" fmla="*/ 55 h 56"/>
                <a:gd name="T6" fmla="*/ 2 w 14"/>
                <a:gd name="T7" fmla="*/ 2 h 56"/>
                <a:gd name="T8" fmla="*/ 3 w 14"/>
                <a:gd name="T9" fmla="*/ 1 h 56"/>
                <a:gd name="T10" fmla="*/ 4 w 14"/>
                <a:gd name="T11" fmla="*/ 1 h 56"/>
                <a:gd name="T12" fmla="*/ 2 w 14"/>
                <a:gd name="T13" fmla="*/ 56 h 56"/>
                <a:gd name="T14" fmla="*/ 1 w 14"/>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6">
                  <a:moveTo>
                    <a:pt x="1" y="56"/>
                  </a:moveTo>
                  <a:cubicBezTo>
                    <a:pt x="0" y="56"/>
                    <a:pt x="0" y="56"/>
                    <a:pt x="0" y="56"/>
                  </a:cubicBezTo>
                  <a:cubicBezTo>
                    <a:pt x="0" y="56"/>
                    <a:pt x="0" y="55"/>
                    <a:pt x="0" y="55"/>
                  </a:cubicBezTo>
                  <a:cubicBezTo>
                    <a:pt x="12" y="31"/>
                    <a:pt x="3" y="2"/>
                    <a:pt x="2" y="2"/>
                  </a:cubicBezTo>
                  <a:cubicBezTo>
                    <a:pt x="2" y="1"/>
                    <a:pt x="3" y="1"/>
                    <a:pt x="3" y="1"/>
                  </a:cubicBezTo>
                  <a:cubicBezTo>
                    <a:pt x="4" y="0"/>
                    <a:pt x="4" y="1"/>
                    <a:pt x="4" y="1"/>
                  </a:cubicBezTo>
                  <a:cubicBezTo>
                    <a:pt x="4" y="2"/>
                    <a:pt x="14" y="32"/>
                    <a:pt x="2" y="56"/>
                  </a:cubicBezTo>
                  <a:lnTo>
                    <a:pt x="1" y="5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 name="ïṧ1îďé"/>
            <p:cNvSpPr/>
            <p:nvPr/>
          </p:nvSpPr>
          <p:spPr bwMode="auto">
            <a:xfrm>
              <a:off x="4362450" y="4921250"/>
              <a:ext cx="441325" cy="227013"/>
            </a:xfrm>
            <a:custGeom>
              <a:avLst/>
              <a:gdLst>
                <a:gd name="T0" fmla="*/ 198 w 198"/>
                <a:gd name="T1" fmla="*/ 94 h 102"/>
                <a:gd name="T2" fmla="*/ 176 w 198"/>
                <a:gd name="T3" fmla="*/ 98 h 102"/>
                <a:gd name="T4" fmla="*/ 104 w 198"/>
                <a:gd name="T5" fmla="*/ 101 h 102"/>
                <a:gd name="T6" fmla="*/ 40 w 198"/>
                <a:gd name="T7" fmla="*/ 89 h 102"/>
                <a:gd name="T8" fmla="*/ 40 w 198"/>
                <a:gd name="T9" fmla="*/ 96 h 102"/>
                <a:gd name="T10" fmla="*/ 0 w 198"/>
                <a:gd name="T11" fmla="*/ 95 h 102"/>
                <a:gd name="T12" fmla="*/ 1 w 198"/>
                <a:gd name="T13" fmla="*/ 77 h 102"/>
                <a:gd name="T14" fmla="*/ 1 w 198"/>
                <a:gd name="T15" fmla="*/ 76 h 102"/>
                <a:gd name="T16" fmla="*/ 1 w 198"/>
                <a:gd name="T17" fmla="*/ 75 h 102"/>
                <a:gd name="T18" fmla="*/ 0 w 198"/>
                <a:gd name="T19" fmla="*/ 66 h 102"/>
                <a:gd name="T20" fmla="*/ 6 w 198"/>
                <a:gd name="T21" fmla="*/ 30 h 102"/>
                <a:gd name="T22" fmla="*/ 26 w 198"/>
                <a:gd name="T23" fmla="*/ 5 h 102"/>
                <a:gd name="T24" fmla="*/ 31 w 198"/>
                <a:gd name="T25" fmla="*/ 20 h 102"/>
                <a:gd name="T26" fmla="*/ 111 w 198"/>
                <a:gd name="T27" fmla="*/ 0 h 102"/>
                <a:gd name="T28" fmla="*/ 116 w 198"/>
                <a:gd name="T29" fmla="*/ 51 h 102"/>
                <a:gd name="T30" fmla="*/ 118 w 198"/>
                <a:gd name="T31" fmla="*/ 53 h 102"/>
                <a:gd name="T32" fmla="*/ 123 w 198"/>
                <a:gd name="T33" fmla="*/ 55 h 102"/>
                <a:gd name="T34" fmla="*/ 126 w 198"/>
                <a:gd name="T35" fmla="*/ 56 h 102"/>
                <a:gd name="T36" fmla="*/ 132 w 198"/>
                <a:gd name="T37" fmla="*/ 59 h 102"/>
                <a:gd name="T38" fmla="*/ 135 w 198"/>
                <a:gd name="T39" fmla="*/ 60 h 102"/>
                <a:gd name="T40" fmla="*/ 136 w 198"/>
                <a:gd name="T41" fmla="*/ 60 h 102"/>
                <a:gd name="T42" fmla="*/ 138 w 198"/>
                <a:gd name="T43" fmla="*/ 61 h 102"/>
                <a:gd name="T44" fmla="*/ 149 w 198"/>
                <a:gd name="T45" fmla="*/ 64 h 102"/>
                <a:gd name="T46" fmla="*/ 149 w 198"/>
                <a:gd name="T47" fmla="*/ 64 h 102"/>
                <a:gd name="T48" fmla="*/ 151 w 198"/>
                <a:gd name="T49" fmla="*/ 64 h 102"/>
                <a:gd name="T50" fmla="*/ 151 w 198"/>
                <a:gd name="T51" fmla="*/ 64 h 102"/>
                <a:gd name="T52" fmla="*/ 152 w 198"/>
                <a:gd name="T53" fmla="*/ 65 h 102"/>
                <a:gd name="T54" fmla="*/ 194 w 198"/>
                <a:gd name="T55" fmla="*/ 83 h 102"/>
                <a:gd name="T56" fmla="*/ 194 w 198"/>
                <a:gd name="T57" fmla="*/ 84 h 102"/>
                <a:gd name="T58" fmla="*/ 196 w 198"/>
                <a:gd name="T59" fmla="*/ 84 h 102"/>
                <a:gd name="T60" fmla="*/ 196 w 198"/>
                <a:gd name="T61" fmla="*/ 84 h 102"/>
                <a:gd name="T62" fmla="*/ 198 w 198"/>
                <a:gd name="T63" fmla="*/ 9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102">
                  <a:moveTo>
                    <a:pt x="198" y="94"/>
                  </a:moveTo>
                  <a:cubicBezTo>
                    <a:pt x="198" y="94"/>
                    <a:pt x="181" y="98"/>
                    <a:pt x="176" y="98"/>
                  </a:cubicBezTo>
                  <a:cubicBezTo>
                    <a:pt x="146" y="102"/>
                    <a:pt x="123" y="102"/>
                    <a:pt x="104" y="101"/>
                  </a:cubicBezTo>
                  <a:cubicBezTo>
                    <a:pt x="79" y="100"/>
                    <a:pt x="40" y="89"/>
                    <a:pt x="40" y="89"/>
                  </a:cubicBezTo>
                  <a:cubicBezTo>
                    <a:pt x="40" y="96"/>
                    <a:pt x="40" y="96"/>
                    <a:pt x="40" y="96"/>
                  </a:cubicBezTo>
                  <a:cubicBezTo>
                    <a:pt x="0" y="95"/>
                    <a:pt x="0" y="95"/>
                    <a:pt x="0" y="95"/>
                  </a:cubicBezTo>
                  <a:cubicBezTo>
                    <a:pt x="0" y="95"/>
                    <a:pt x="1" y="77"/>
                    <a:pt x="1" y="77"/>
                  </a:cubicBezTo>
                  <a:cubicBezTo>
                    <a:pt x="1" y="76"/>
                    <a:pt x="1" y="76"/>
                    <a:pt x="1" y="76"/>
                  </a:cubicBezTo>
                  <a:cubicBezTo>
                    <a:pt x="1" y="75"/>
                    <a:pt x="1" y="75"/>
                    <a:pt x="1" y="75"/>
                  </a:cubicBezTo>
                  <a:cubicBezTo>
                    <a:pt x="0" y="75"/>
                    <a:pt x="0" y="71"/>
                    <a:pt x="0" y="66"/>
                  </a:cubicBezTo>
                  <a:cubicBezTo>
                    <a:pt x="0" y="59"/>
                    <a:pt x="0" y="45"/>
                    <a:pt x="6" y="30"/>
                  </a:cubicBezTo>
                  <a:cubicBezTo>
                    <a:pt x="9" y="22"/>
                    <a:pt x="26" y="5"/>
                    <a:pt x="26" y="5"/>
                  </a:cubicBezTo>
                  <a:cubicBezTo>
                    <a:pt x="31" y="20"/>
                    <a:pt x="31" y="20"/>
                    <a:pt x="31" y="20"/>
                  </a:cubicBezTo>
                  <a:cubicBezTo>
                    <a:pt x="111" y="0"/>
                    <a:pt x="111" y="0"/>
                    <a:pt x="111" y="0"/>
                  </a:cubicBezTo>
                  <a:cubicBezTo>
                    <a:pt x="111" y="0"/>
                    <a:pt x="82" y="38"/>
                    <a:pt x="116" y="51"/>
                  </a:cubicBezTo>
                  <a:cubicBezTo>
                    <a:pt x="117" y="52"/>
                    <a:pt x="117" y="52"/>
                    <a:pt x="118" y="53"/>
                  </a:cubicBezTo>
                  <a:cubicBezTo>
                    <a:pt x="120" y="53"/>
                    <a:pt x="121" y="54"/>
                    <a:pt x="123" y="55"/>
                  </a:cubicBezTo>
                  <a:cubicBezTo>
                    <a:pt x="124" y="56"/>
                    <a:pt x="125" y="56"/>
                    <a:pt x="126" y="56"/>
                  </a:cubicBezTo>
                  <a:cubicBezTo>
                    <a:pt x="128" y="57"/>
                    <a:pt x="130" y="58"/>
                    <a:pt x="132" y="59"/>
                  </a:cubicBezTo>
                  <a:cubicBezTo>
                    <a:pt x="133" y="59"/>
                    <a:pt x="134" y="59"/>
                    <a:pt x="135" y="60"/>
                  </a:cubicBezTo>
                  <a:cubicBezTo>
                    <a:pt x="135" y="60"/>
                    <a:pt x="135" y="60"/>
                    <a:pt x="136" y="60"/>
                  </a:cubicBezTo>
                  <a:cubicBezTo>
                    <a:pt x="137" y="60"/>
                    <a:pt x="137" y="61"/>
                    <a:pt x="138" y="61"/>
                  </a:cubicBezTo>
                  <a:cubicBezTo>
                    <a:pt x="141" y="62"/>
                    <a:pt x="145" y="63"/>
                    <a:pt x="149" y="64"/>
                  </a:cubicBezTo>
                  <a:cubicBezTo>
                    <a:pt x="149" y="64"/>
                    <a:pt x="149" y="64"/>
                    <a:pt x="149" y="64"/>
                  </a:cubicBezTo>
                  <a:cubicBezTo>
                    <a:pt x="150" y="64"/>
                    <a:pt x="150" y="64"/>
                    <a:pt x="151" y="64"/>
                  </a:cubicBezTo>
                  <a:cubicBezTo>
                    <a:pt x="151" y="64"/>
                    <a:pt x="151" y="64"/>
                    <a:pt x="151" y="64"/>
                  </a:cubicBezTo>
                  <a:cubicBezTo>
                    <a:pt x="151" y="64"/>
                    <a:pt x="152" y="64"/>
                    <a:pt x="152" y="65"/>
                  </a:cubicBezTo>
                  <a:cubicBezTo>
                    <a:pt x="180" y="71"/>
                    <a:pt x="191" y="77"/>
                    <a:pt x="194" y="83"/>
                  </a:cubicBezTo>
                  <a:cubicBezTo>
                    <a:pt x="194" y="83"/>
                    <a:pt x="194" y="84"/>
                    <a:pt x="194" y="84"/>
                  </a:cubicBezTo>
                  <a:cubicBezTo>
                    <a:pt x="195" y="84"/>
                    <a:pt x="196" y="84"/>
                    <a:pt x="196" y="84"/>
                  </a:cubicBezTo>
                  <a:cubicBezTo>
                    <a:pt x="196" y="84"/>
                    <a:pt x="196" y="84"/>
                    <a:pt x="196" y="84"/>
                  </a:cubicBezTo>
                  <a:cubicBezTo>
                    <a:pt x="196" y="86"/>
                    <a:pt x="198" y="94"/>
                    <a:pt x="198" y="94"/>
                  </a:cubicBezTo>
                  <a:close/>
                </a:path>
              </a:pathLst>
            </a:custGeom>
            <a:solidFill>
              <a:srgbClr val="0C0C0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 name="ïṩlïḑé"/>
            <p:cNvSpPr/>
            <p:nvPr/>
          </p:nvSpPr>
          <p:spPr bwMode="auto">
            <a:xfrm>
              <a:off x="3876675" y="4159250"/>
              <a:ext cx="1049338" cy="385763"/>
            </a:xfrm>
            <a:custGeom>
              <a:avLst/>
              <a:gdLst>
                <a:gd name="T0" fmla="*/ 183 w 472"/>
                <a:gd name="T1" fmla="*/ 16 h 173"/>
                <a:gd name="T2" fmla="*/ 438 w 472"/>
                <a:gd name="T3" fmla="*/ 93 h 173"/>
                <a:gd name="T4" fmla="*/ 318 w 472"/>
                <a:gd name="T5" fmla="*/ 158 h 173"/>
                <a:gd name="T6" fmla="*/ 20 w 472"/>
                <a:gd name="T7" fmla="*/ 91 h 173"/>
                <a:gd name="T8" fmla="*/ 183 w 472"/>
                <a:gd name="T9" fmla="*/ 16 h 173"/>
              </a:gdLst>
              <a:ahLst/>
              <a:cxnLst>
                <a:cxn ang="0">
                  <a:pos x="T0" y="T1"/>
                </a:cxn>
                <a:cxn ang="0">
                  <a:pos x="T2" y="T3"/>
                </a:cxn>
                <a:cxn ang="0">
                  <a:pos x="T4" y="T5"/>
                </a:cxn>
                <a:cxn ang="0">
                  <a:pos x="T6" y="T7"/>
                </a:cxn>
                <a:cxn ang="0">
                  <a:pos x="T8" y="T9"/>
                </a:cxn>
              </a:cxnLst>
              <a:rect l="0" t="0" r="r" b="b"/>
              <a:pathLst>
                <a:path w="472" h="173">
                  <a:moveTo>
                    <a:pt x="183" y="16"/>
                  </a:moveTo>
                  <a:cubicBezTo>
                    <a:pt x="183" y="16"/>
                    <a:pt x="307" y="16"/>
                    <a:pt x="438" y="93"/>
                  </a:cubicBezTo>
                  <a:cubicBezTo>
                    <a:pt x="472" y="112"/>
                    <a:pt x="318" y="158"/>
                    <a:pt x="318" y="158"/>
                  </a:cubicBezTo>
                  <a:cubicBezTo>
                    <a:pt x="318" y="158"/>
                    <a:pt x="47" y="173"/>
                    <a:pt x="20" y="91"/>
                  </a:cubicBezTo>
                  <a:cubicBezTo>
                    <a:pt x="0" y="32"/>
                    <a:pt x="165" y="0"/>
                    <a:pt x="183" y="16"/>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 name="îṧľïḋé"/>
            <p:cNvSpPr/>
            <p:nvPr/>
          </p:nvSpPr>
          <p:spPr bwMode="auto">
            <a:xfrm>
              <a:off x="4373563" y="4351338"/>
              <a:ext cx="487363" cy="674688"/>
            </a:xfrm>
            <a:custGeom>
              <a:avLst/>
              <a:gdLst>
                <a:gd name="T0" fmla="*/ 219 w 219"/>
                <a:gd name="T1" fmla="*/ 13 h 304"/>
                <a:gd name="T2" fmla="*/ 102 w 219"/>
                <a:gd name="T3" fmla="*/ 295 h 304"/>
                <a:gd name="T4" fmla="*/ 49 w 219"/>
                <a:gd name="T5" fmla="*/ 297 h 304"/>
                <a:gd name="T6" fmla="*/ 26 w 219"/>
                <a:gd name="T7" fmla="*/ 287 h 304"/>
                <a:gd name="T8" fmla="*/ 3 w 219"/>
                <a:gd name="T9" fmla="*/ 254 h 304"/>
                <a:gd name="T10" fmla="*/ 48 w 219"/>
                <a:gd name="T11" fmla="*/ 186 h 304"/>
                <a:gd name="T12" fmla="*/ 58 w 219"/>
                <a:gd name="T13" fmla="*/ 161 h 304"/>
                <a:gd name="T14" fmla="*/ 94 w 219"/>
                <a:gd name="T15" fmla="*/ 72 h 304"/>
                <a:gd name="T16" fmla="*/ 219 w 219"/>
                <a:gd name="T17" fmla="*/ 1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04">
                  <a:moveTo>
                    <a:pt x="219" y="13"/>
                  </a:moveTo>
                  <a:cubicBezTo>
                    <a:pt x="219" y="70"/>
                    <a:pt x="102" y="295"/>
                    <a:pt x="102" y="295"/>
                  </a:cubicBezTo>
                  <a:cubicBezTo>
                    <a:pt x="102" y="295"/>
                    <a:pt x="81" y="304"/>
                    <a:pt x="49" y="297"/>
                  </a:cubicBezTo>
                  <a:cubicBezTo>
                    <a:pt x="31" y="292"/>
                    <a:pt x="26" y="287"/>
                    <a:pt x="26" y="287"/>
                  </a:cubicBezTo>
                  <a:cubicBezTo>
                    <a:pt x="17" y="279"/>
                    <a:pt x="19" y="254"/>
                    <a:pt x="3" y="254"/>
                  </a:cubicBezTo>
                  <a:cubicBezTo>
                    <a:pt x="0" y="254"/>
                    <a:pt x="34" y="220"/>
                    <a:pt x="48" y="186"/>
                  </a:cubicBezTo>
                  <a:cubicBezTo>
                    <a:pt x="52" y="176"/>
                    <a:pt x="56" y="167"/>
                    <a:pt x="58" y="161"/>
                  </a:cubicBezTo>
                  <a:cubicBezTo>
                    <a:pt x="67" y="141"/>
                    <a:pt x="94" y="72"/>
                    <a:pt x="94" y="72"/>
                  </a:cubicBezTo>
                  <a:cubicBezTo>
                    <a:pt x="94" y="72"/>
                    <a:pt x="219" y="0"/>
                    <a:pt x="219" y="13"/>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ísľiďê"/>
            <p:cNvSpPr/>
            <p:nvPr/>
          </p:nvSpPr>
          <p:spPr bwMode="auto">
            <a:xfrm>
              <a:off x="3513138" y="4600575"/>
              <a:ext cx="255588" cy="298450"/>
            </a:xfrm>
            <a:custGeom>
              <a:avLst/>
              <a:gdLst>
                <a:gd name="T0" fmla="*/ 115 w 115"/>
                <a:gd name="T1" fmla="*/ 0 h 135"/>
                <a:gd name="T2" fmla="*/ 115 w 115"/>
                <a:gd name="T3" fmla="*/ 25 h 135"/>
                <a:gd name="T4" fmla="*/ 54 w 115"/>
                <a:gd name="T5" fmla="*/ 25 h 135"/>
                <a:gd name="T6" fmla="*/ 25 w 115"/>
                <a:gd name="T7" fmla="*/ 48 h 135"/>
                <a:gd name="T8" fmla="*/ 25 w 115"/>
                <a:gd name="T9" fmla="*/ 49 h 135"/>
                <a:gd name="T10" fmla="*/ 25 w 115"/>
                <a:gd name="T11" fmla="*/ 54 h 135"/>
                <a:gd name="T12" fmla="*/ 25 w 115"/>
                <a:gd name="T13" fmla="*/ 83 h 135"/>
                <a:gd name="T14" fmla="*/ 25 w 115"/>
                <a:gd name="T15" fmla="*/ 83 h 135"/>
                <a:gd name="T16" fmla="*/ 25 w 115"/>
                <a:gd name="T17" fmla="*/ 85 h 135"/>
                <a:gd name="T18" fmla="*/ 25 w 115"/>
                <a:gd name="T19" fmla="*/ 85 h 135"/>
                <a:gd name="T20" fmla="*/ 52 w 115"/>
                <a:gd name="T21" fmla="*/ 112 h 135"/>
                <a:gd name="T22" fmla="*/ 46 w 115"/>
                <a:gd name="T23" fmla="*/ 122 h 135"/>
                <a:gd name="T24" fmla="*/ 41 w 115"/>
                <a:gd name="T25" fmla="*/ 130 h 135"/>
                <a:gd name="T26" fmla="*/ 39 w 115"/>
                <a:gd name="T27" fmla="*/ 135 h 135"/>
                <a:gd name="T28" fmla="*/ 16 w 115"/>
                <a:gd name="T29" fmla="*/ 122 h 135"/>
                <a:gd name="T30" fmla="*/ 0 w 115"/>
                <a:gd name="T31" fmla="*/ 83 h 135"/>
                <a:gd name="T32" fmla="*/ 0 w 115"/>
                <a:gd name="T33" fmla="*/ 54 h 135"/>
                <a:gd name="T34" fmla="*/ 0 w 115"/>
                <a:gd name="T35" fmla="*/ 48 h 135"/>
                <a:gd name="T36" fmla="*/ 0 w 115"/>
                <a:gd name="T37" fmla="*/ 48 h 135"/>
                <a:gd name="T38" fmla="*/ 54 w 115"/>
                <a:gd name="T39" fmla="*/ 0 h 135"/>
                <a:gd name="T40" fmla="*/ 115 w 115"/>
                <a:gd name="T4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35">
                  <a:moveTo>
                    <a:pt x="115" y="0"/>
                  </a:moveTo>
                  <a:cubicBezTo>
                    <a:pt x="115" y="25"/>
                    <a:pt x="115" y="25"/>
                    <a:pt x="115" y="25"/>
                  </a:cubicBezTo>
                  <a:cubicBezTo>
                    <a:pt x="54" y="25"/>
                    <a:pt x="54" y="25"/>
                    <a:pt x="54" y="25"/>
                  </a:cubicBezTo>
                  <a:cubicBezTo>
                    <a:pt x="40" y="25"/>
                    <a:pt x="28" y="35"/>
                    <a:pt x="25" y="48"/>
                  </a:cubicBezTo>
                  <a:cubicBezTo>
                    <a:pt x="25" y="49"/>
                    <a:pt x="25" y="49"/>
                    <a:pt x="25" y="49"/>
                  </a:cubicBezTo>
                  <a:cubicBezTo>
                    <a:pt x="25" y="50"/>
                    <a:pt x="25" y="52"/>
                    <a:pt x="25" y="54"/>
                  </a:cubicBezTo>
                  <a:cubicBezTo>
                    <a:pt x="25" y="83"/>
                    <a:pt x="25" y="83"/>
                    <a:pt x="25" y="83"/>
                  </a:cubicBezTo>
                  <a:cubicBezTo>
                    <a:pt x="25" y="83"/>
                    <a:pt x="25" y="83"/>
                    <a:pt x="25" y="83"/>
                  </a:cubicBezTo>
                  <a:cubicBezTo>
                    <a:pt x="25" y="84"/>
                    <a:pt x="25" y="84"/>
                    <a:pt x="25" y="85"/>
                  </a:cubicBezTo>
                  <a:cubicBezTo>
                    <a:pt x="25" y="85"/>
                    <a:pt x="25" y="85"/>
                    <a:pt x="25" y="85"/>
                  </a:cubicBezTo>
                  <a:cubicBezTo>
                    <a:pt x="26" y="100"/>
                    <a:pt x="38" y="111"/>
                    <a:pt x="52" y="112"/>
                  </a:cubicBezTo>
                  <a:cubicBezTo>
                    <a:pt x="50" y="115"/>
                    <a:pt x="48" y="119"/>
                    <a:pt x="46" y="122"/>
                  </a:cubicBezTo>
                  <a:cubicBezTo>
                    <a:pt x="44" y="125"/>
                    <a:pt x="43" y="128"/>
                    <a:pt x="41" y="130"/>
                  </a:cubicBezTo>
                  <a:cubicBezTo>
                    <a:pt x="40" y="132"/>
                    <a:pt x="39" y="133"/>
                    <a:pt x="39" y="135"/>
                  </a:cubicBezTo>
                  <a:cubicBezTo>
                    <a:pt x="30" y="133"/>
                    <a:pt x="22" y="128"/>
                    <a:pt x="16" y="122"/>
                  </a:cubicBezTo>
                  <a:cubicBezTo>
                    <a:pt x="6" y="112"/>
                    <a:pt x="0" y="98"/>
                    <a:pt x="0" y="83"/>
                  </a:cubicBezTo>
                  <a:cubicBezTo>
                    <a:pt x="0" y="54"/>
                    <a:pt x="0" y="54"/>
                    <a:pt x="0" y="54"/>
                  </a:cubicBezTo>
                  <a:cubicBezTo>
                    <a:pt x="0" y="52"/>
                    <a:pt x="0" y="50"/>
                    <a:pt x="0" y="48"/>
                  </a:cubicBezTo>
                  <a:cubicBezTo>
                    <a:pt x="0" y="48"/>
                    <a:pt x="0" y="48"/>
                    <a:pt x="0" y="48"/>
                  </a:cubicBezTo>
                  <a:cubicBezTo>
                    <a:pt x="3" y="21"/>
                    <a:pt x="26" y="0"/>
                    <a:pt x="54" y="0"/>
                  </a:cubicBezTo>
                  <a:lnTo>
                    <a:pt x="115" y="0"/>
                  </a:lnTo>
                  <a:close/>
                </a:path>
              </a:pathLst>
            </a:custGeom>
            <a:solidFill>
              <a:srgbClr val="0D17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îś1íḋè"/>
            <p:cNvSpPr/>
            <p:nvPr/>
          </p:nvSpPr>
          <p:spPr bwMode="auto">
            <a:xfrm>
              <a:off x="3760788" y="4600575"/>
              <a:ext cx="255588" cy="258763"/>
            </a:xfrm>
            <a:custGeom>
              <a:avLst/>
              <a:gdLst>
                <a:gd name="T0" fmla="*/ 115 w 115"/>
                <a:gd name="T1" fmla="*/ 54 h 117"/>
                <a:gd name="T2" fmla="*/ 115 w 115"/>
                <a:gd name="T3" fmla="*/ 83 h 117"/>
                <a:gd name="T4" fmla="*/ 103 w 115"/>
                <a:gd name="T5" fmla="*/ 117 h 117"/>
                <a:gd name="T6" fmla="*/ 100 w 115"/>
                <a:gd name="T7" fmla="*/ 116 h 117"/>
                <a:gd name="T8" fmla="*/ 82 w 115"/>
                <a:gd name="T9" fmla="*/ 102 h 117"/>
                <a:gd name="T10" fmla="*/ 90 w 115"/>
                <a:gd name="T11" fmla="*/ 85 h 117"/>
                <a:gd name="T12" fmla="*/ 90 w 115"/>
                <a:gd name="T13" fmla="*/ 85 h 117"/>
                <a:gd name="T14" fmla="*/ 90 w 115"/>
                <a:gd name="T15" fmla="*/ 84 h 117"/>
                <a:gd name="T16" fmla="*/ 90 w 115"/>
                <a:gd name="T17" fmla="*/ 84 h 117"/>
                <a:gd name="T18" fmla="*/ 90 w 115"/>
                <a:gd name="T19" fmla="*/ 83 h 117"/>
                <a:gd name="T20" fmla="*/ 90 w 115"/>
                <a:gd name="T21" fmla="*/ 54 h 117"/>
                <a:gd name="T22" fmla="*/ 89 w 115"/>
                <a:gd name="T23" fmla="*/ 49 h 117"/>
                <a:gd name="T24" fmla="*/ 89 w 115"/>
                <a:gd name="T25" fmla="*/ 48 h 117"/>
                <a:gd name="T26" fmla="*/ 63 w 115"/>
                <a:gd name="T27" fmla="*/ 25 h 117"/>
                <a:gd name="T28" fmla="*/ 61 w 115"/>
                <a:gd name="T29" fmla="*/ 25 h 117"/>
                <a:gd name="T30" fmla="*/ 0 w 115"/>
                <a:gd name="T31" fmla="*/ 25 h 117"/>
                <a:gd name="T32" fmla="*/ 0 w 115"/>
                <a:gd name="T33" fmla="*/ 0 h 117"/>
                <a:gd name="T34" fmla="*/ 61 w 115"/>
                <a:gd name="T35" fmla="*/ 0 h 117"/>
                <a:gd name="T36" fmla="*/ 63 w 115"/>
                <a:gd name="T37" fmla="*/ 0 h 117"/>
                <a:gd name="T38" fmla="*/ 115 w 115"/>
                <a:gd name="T39" fmla="*/ 48 h 117"/>
                <a:gd name="T40" fmla="*/ 115 w 115"/>
                <a:gd name="T41" fmla="*/ 48 h 117"/>
                <a:gd name="T42" fmla="*/ 115 w 115"/>
                <a:gd name="T43" fmla="*/ 49 h 117"/>
                <a:gd name="T44" fmla="*/ 115 w 115"/>
                <a:gd name="T45" fmla="*/ 5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5" h="117">
                  <a:moveTo>
                    <a:pt x="115" y="54"/>
                  </a:moveTo>
                  <a:cubicBezTo>
                    <a:pt x="115" y="83"/>
                    <a:pt x="115" y="83"/>
                    <a:pt x="115" y="83"/>
                  </a:cubicBezTo>
                  <a:cubicBezTo>
                    <a:pt x="115" y="96"/>
                    <a:pt x="110" y="108"/>
                    <a:pt x="103" y="117"/>
                  </a:cubicBezTo>
                  <a:cubicBezTo>
                    <a:pt x="102" y="117"/>
                    <a:pt x="101" y="116"/>
                    <a:pt x="100" y="116"/>
                  </a:cubicBezTo>
                  <a:cubicBezTo>
                    <a:pt x="95" y="111"/>
                    <a:pt x="88" y="107"/>
                    <a:pt x="82" y="102"/>
                  </a:cubicBezTo>
                  <a:cubicBezTo>
                    <a:pt x="86" y="98"/>
                    <a:pt x="89" y="92"/>
                    <a:pt x="90" y="85"/>
                  </a:cubicBezTo>
                  <a:cubicBezTo>
                    <a:pt x="90" y="85"/>
                    <a:pt x="90" y="85"/>
                    <a:pt x="90" y="85"/>
                  </a:cubicBezTo>
                  <a:cubicBezTo>
                    <a:pt x="90" y="84"/>
                    <a:pt x="90" y="84"/>
                    <a:pt x="90" y="84"/>
                  </a:cubicBezTo>
                  <a:cubicBezTo>
                    <a:pt x="90" y="84"/>
                    <a:pt x="90" y="84"/>
                    <a:pt x="90" y="84"/>
                  </a:cubicBezTo>
                  <a:cubicBezTo>
                    <a:pt x="90" y="84"/>
                    <a:pt x="90" y="83"/>
                    <a:pt x="90" y="83"/>
                  </a:cubicBezTo>
                  <a:cubicBezTo>
                    <a:pt x="90" y="54"/>
                    <a:pt x="90" y="54"/>
                    <a:pt x="90" y="54"/>
                  </a:cubicBezTo>
                  <a:cubicBezTo>
                    <a:pt x="90" y="52"/>
                    <a:pt x="90" y="50"/>
                    <a:pt x="89" y="49"/>
                  </a:cubicBezTo>
                  <a:cubicBezTo>
                    <a:pt x="89" y="48"/>
                    <a:pt x="89" y="48"/>
                    <a:pt x="89" y="48"/>
                  </a:cubicBezTo>
                  <a:cubicBezTo>
                    <a:pt x="87" y="36"/>
                    <a:pt x="76" y="26"/>
                    <a:pt x="63" y="25"/>
                  </a:cubicBezTo>
                  <a:cubicBezTo>
                    <a:pt x="62" y="25"/>
                    <a:pt x="62" y="25"/>
                    <a:pt x="61" y="25"/>
                  </a:cubicBezTo>
                  <a:cubicBezTo>
                    <a:pt x="0" y="25"/>
                    <a:pt x="0" y="25"/>
                    <a:pt x="0" y="25"/>
                  </a:cubicBezTo>
                  <a:cubicBezTo>
                    <a:pt x="0" y="0"/>
                    <a:pt x="0" y="0"/>
                    <a:pt x="0" y="0"/>
                  </a:cubicBezTo>
                  <a:cubicBezTo>
                    <a:pt x="61" y="0"/>
                    <a:pt x="61" y="0"/>
                    <a:pt x="61" y="0"/>
                  </a:cubicBezTo>
                  <a:cubicBezTo>
                    <a:pt x="62" y="0"/>
                    <a:pt x="62" y="0"/>
                    <a:pt x="63" y="0"/>
                  </a:cubicBezTo>
                  <a:cubicBezTo>
                    <a:pt x="90" y="1"/>
                    <a:pt x="112" y="22"/>
                    <a:pt x="115" y="48"/>
                  </a:cubicBezTo>
                  <a:cubicBezTo>
                    <a:pt x="115" y="48"/>
                    <a:pt x="115" y="48"/>
                    <a:pt x="115" y="48"/>
                  </a:cubicBezTo>
                  <a:cubicBezTo>
                    <a:pt x="115" y="49"/>
                    <a:pt x="115" y="49"/>
                    <a:pt x="115" y="49"/>
                  </a:cubicBezTo>
                  <a:cubicBezTo>
                    <a:pt x="115" y="51"/>
                    <a:pt x="115" y="52"/>
                    <a:pt x="115" y="54"/>
                  </a:cubicBezTo>
                  <a:close/>
                </a:path>
              </a:pathLst>
            </a:custGeom>
            <a:solidFill>
              <a:srgbClr val="0D17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îṣļiḑè"/>
            <p:cNvSpPr/>
            <p:nvPr/>
          </p:nvSpPr>
          <p:spPr bwMode="auto">
            <a:xfrm>
              <a:off x="3427413" y="4706938"/>
              <a:ext cx="674688" cy="428625"/>
            </a:xfrm>
            <a:custGeom>
              <a:avLst/>
              <a:gdLst>
                <a:gd name="T0" fmla="*/ 304 w 304"/>
                <a:gd name="T1" fmla="*/ 13 h 193"/>
                <a:gd name="T2" fmla="*/ 304 w 304"/>
                <a:gd name="T3" fmla="*/ 181 h 193"/>
                <a:gd name="T4" fmla="*/ 292 w 304"/>
                <a:gd name="T5" fmla="*/ 193 h 193"/>
                <a:gd name="T6" fmla="*/ 12 w 304"/>
                <a:gd name="T7" fmla="*/ 193 h 193"/>
                <a:gd name="T8" fmla="*/ 0 w 304"/>
                <a:gd name="T9" fmla="*/ 181 h 193"/>
                <a:gd name="T10" fmla="*/ 0 w 304"/>
                <a:gd name="T11" fmla="*/ 13 h 193"/>
                <a:gd name="T12" fmla="*/ 12 w 304"/>
                <a:gd name="T13" fmla="*/ 0 h 193"/>
                <a:gd name="T14" fmla="*/ 292 w 304"/>
                <a:gd name="T15" fmla="*/ 0 h 193"/>
                <a:gd name="T16" fmla="*/ 304 w 304"/>
                <a:gd name="T17" fmla="*/ 1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193">
                  <a:moveTo>
                    <a:pt x="304" y="13"/>
                  </a:moveTo>
                  <a:cubicBezTo>
                    <a:pt x="304" y="181"/>
                    <a:pt x="304" y="181"/>
                    <a:pt x="304" y="181"/>
                  </a:cubicBezTo>
                  <a:cubicBezTo>
                    <a:pt x="304" y="187"/>
                    <a:pt x="298" y="193"/>
                    <a:pt x="292" y="193"/>
                  </a:cubicBezTo>
                  <a:cubicBezTo>
                    <a:pt x="12" y="193"/>
                    <a:pt x="12" y="193"/>
                    <a:pt x="12" y="193"/>
                  </a:cubicBezTo>
                  <a:cubicBezTo>
                    <a:pt x="5" y="193"/>
                    <a:pt x="0" y="187"/>
                    <a:pt x="0" y="181"/>
                  </a:cubicBezTo>
                  <a:cubicBezTo>
                    <a:pt x="0" y="13"/>
                    <a:pt x="0" y="13"/>
                    <a:pt x="0" y="13"/>
                  </a:cubicBezTo>
                  <a:cubicBezTo>
                    <a:pt x="0" y="6"/>
                    <a:pt x="5" y="0"/>
                    <a:pt x="12" y="0"/>
                  </a:cubicBezTo>
                  <a:cubicBezTo>
                    <a:pt x="292" y="0"/>
                    <a:pt x="292" y="0"/>
                    <a:pt x="292" y="0"/>
                  </a:cubicBezTo>
                  <a:cubicBezTo>
                    <a:pt x="298" y="0"/>
                    <a:pt x="304" y="6"/>
                    <a:pt x="304" y="13"/>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iṣ1ïḍè"/>
            <p:cNvSpPr/>
            <p:nvPr/>
          </p:nvSpPr>
          <p:spPr bwMode="auto">
            <a:xfrm>
              <a:off x="3433763" y="5014913"/>
              <a:ext cx="106363" cy="114300"/>
            </a:xfrm>
            <a:custGeom>
              <a:avLst/>
              <a:gdLst>
                <a:gd name="T0" fmla="*/ 47 w 48"/>
                <a:gd name="T1" fmla="*/ 51 h 51"/>
                <a:gd name="T2" fmla="*/ 43 w 48"/>
                <a:gd name="T3" fmla="*/ 51 h 51"/>
                <a:gd name="T4" fmla="*/ 44 w 48"/>
                <a:gd name="T5" fmla="*/ 44 h 51"/>
                <a:gd name="T6" fmla="*/ 48 w 48"/>
                <a:gd name="T7" fmla="*/ 44 h 51"/>
                <a:gd name="T8" fmla="*/ 47 w 48"/>
                <a:gd name="T9" fmla="*/ 51 h 51"/>
                <a:gd name="T10" fmla="*/ 44 w 48"/>
                <a:gd name="T11" fmla="*/ 37 h 51"/>
                <a:gd name="T12" fmla="*/ 43 w 48"/>
                <a:gd name="T13" fmla="*/ 30 h 51"/>
                <a:gd name="T14" fmla="*/ 47 w 48"/>
                <a:gd name="T15" fmla="*/ 29 h 51"/>
                <a:gd name="T16" fmla="*/ 48 w 48"/>
                <a:gd name="T17" fmla="*/ 36 h 51"/>
                <a:gd name="T18" fmla="*/ 44 w 48"/>
                <a:gd name="T19" fmla="*/ 37 h 51"/>
                <a:gd name="T20" fmla="*/ 41 w 48"/>
                <a:gd name="T21" fmla="*/ 23 h 51"/>
                <a:gd name="T22" fmla="*/ 38 w 48"/>
                <a:gd name="T23" fmla="*/ 17 h 51"/>
                <a:gd name="T24" fmla="*/ 41 w 48"/>
                <a:gd name="T25" fmla="*/ 15 h 51"/>
                <a:gd name="T26" fmla="*/ 45 w 48"/>
                <a:gd name="T27" fmla="*/ 22 h 51"/>
                <a:gd name="T28" fmla="*/ 41 w 48"/>
                <a:gd name="T29" fmla="*/ 23 h 51"/>
                <a:gd name="T30" fmla="*/ 33 w 48"/>
                <a:gd name="T31" fmla="*/ 12 h 51"/>
                <a:gd name="T32" fmla="*/ 28 w 48"/>
                <a:gd name="T33" fmla="*/ 8 h 51"/>
                <a:gd name="T34" fmla="*/ 30 w 48"/>
                <a:gd name="T35" fmla="*/ 5 h 51"/>
                <a:gd name="T36" fmla="*/ 36 w 48"/>
                <a:gd name="T37" fmla="*/ 9 h 51"/>
                <a:gd name="T38" fmla="*/ 33 w 48"/>
                <a:gd name="T39" fmla="*/ 12 h 51"/>
                <a:gd name="T40" fmla="*/ 22 w 48"/>
                <a:gd name="T41" fmla="*/ 5 h 51"/>
                <a:gd name="T42" fmla="*/ 15 w 48"/>
                <a:gd name="T43" fmla="*/ 4 h 51"/>
                <a:gd name="T44" fmla="*/ 15 w 48"/>
                <a:gd name="T45" fmla="*/ 0 h 51"/>
                <a:gd name="T46" fmla="*/ 23 w 48"/>
                <a:gd name="T47" fmla="*/ 2 h 51"/>
                <a:gd name="T48" fmla="*/ 22 w 48"/>
                <a:gd name="T49" fmla="*/ 5 h 51"/>
                <a:gd name="T50" fmla="*/ 1 w 48"/>
                <a:gd name="T51" fmla="*/ 4 h 51"/>
                <a:gd name="T52" fmla="*/ 0 w 48"/>
                <a:gd name="T53" fmla="*/ 0 h 51"/>
                <a:gd name="T54" fmla="*/ 8 w 48"/>
                <a:gd name="T55" fmla="*/ 0 h 51"/>
                <a:gd name="T56" fmla="*/ 8 w 48"/>
                <a:gd name="T57" fmla="*/ 3 h 51"/>
                <a:gd name="T58" fmla="*/ 1 w 48"/>
                <a:gd name="T59"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51">
                  <a:moveTo>
                    <a:pt x="47" y="51"/>
                  </a:moveTo>
                  <a:cubicBezTo>
                    <a:pt x="43" y="51"/>
                    <a:pt x="43" y="51"/>
                    <a:pt x="43" y="51"/>
                  </a:cubicBezTo>
                  <a:cubicBezTo>
                    <a:pt x="44" y="48"/>
                    <a:pt x="44" y="46"/>
                    <a:pt x="44" y="44"/>
                  </a:cubicBezTo>
                  <a:cubicBezTo>
                    <a:pt x="48" y="44"/>
                    <a:pt x="48" y="44"/>
                    <a:pt x="48" y="44"/>
                  </a:cubicBezTo>
                  <a:cubicBezTo>
                    <a:pt x="48" y="46"/>
                    <a:pt x="47" y="49"/>
                    <a:pt x="47" y="51"/>
                  </a:cubicBezTo>
                  <a:close/>
                  <a:moveTo>
                    <a:pt x="44" y="37"/>
                  </a:moveTo>
                  <a:cubicBezTo>
                    <a:pt x="44" y="34"/>
                    <a:pt x="44" y="32"/>
                    <a:pt x="43" y="30"/>
                  </a:cubicBezTo>
                  <a:cubicBezTo>
                    <a:pt x="47" y="29"/>
                    <a:pt x="47" y="29"/>
                    <a:pt x="47" y="29"/>
                  </a:cubicBezTo>
                  <a:cubicBezTo>
                    <a:pt x="47" y="31"/>
                    <a:pt x="48" y="34"/>
                    <a:pt x="48" y="36"/>
                  </a:cubicBezTo>
                  <a:lnTo>
                    <a:pt x="44" y="37"/>
                  </a:lnTo>
                  <a:close/>
                  <a:moveTo>
                    <a:pt x="41" y="23"/>
                  </a:moveTo>
                  <a:cubicBezTo>
                    <a:pt x="40" y="21"/>
                    <a:pt x="39" y="19"/>
                    <a:pt x="38" y="17"/>
                  </a:cubicBezTo>
                  <a:cubicBezTo>
                    <a:pt x="41" y="15"/>
                    <a:pt x="41" y="15"/>
                    <a:pt x="41" y="15"/>
                  </a:cubicBezTo>
                  <a:cubicBezTo>
                    <a:pt x="42" y="17"/>
                    <a:pt x="44" y="19"/>
                    <a:pt x="45" y="22"/>
                  </a:cubicBezTo>
                  <a:lnTo>
                    <a:pt x="41" y="23"/>
                  </a:lnTo>
                  <a:close/>
                  <a:moveTo>
                    <a:pt x="33" y="12"/>
                  </a:moveTo>
                  <a:cubicBezTo>
                    <a:pt x="32" y="10"/>
                    <a:pt x="30" y="9"/>
                    <a:pt x="28" y="8"/>
                  </a:cubicBezTo>
                  <a:cubicBezTo>
                    <a:pt x="30" y="5"/>
                    <a:pt x="30" y="5"/>
                    <a:pt x="30" y="5"/>
                  </a:cubicBezTo>
                  <a:cubicBezTo>
                    <a:pt x="32" y="6"/>
                    <a:pt x="34" y="8"/>
                    <a:pt x="36" y="9"/>
                  </a:cubicBezTo>
                  <a:lnTo>
                    <a:pt x="33" y="12"/>
                  </a:lnTo>
                  <a:close/>
                  <a:moveTo>
                    <a:pt x="22" y="5"/>
                  </a:moveTo>
                  <a:cubicBezTo>
                    <a:pt x="20" y="5"/>
                    <a:pt x="17" y="4"/>
                    <a:pt x="15" y="4"/>
                  </a:cubicBezTo>
                  <a:cubicBezTo>
                    <a:pt x="15" y="0"/>
                    <a:pt x="15" y="0"/>
                    <a:pt x="15" y="0"/>
                  </a:cubicBezTo>
                  <a:cubicBezTo>
                    <a:pt x="18" y="0"/>
                    <a:pt x="20" y="1"/>
                    <a:pt x="23" y="2"/>
                  </a:cubicBezTo>
                  <a:lnTo>
                    <a:pt x="22" y="5"/>
                  </a:lnTo>
                  <a:close/>
                  <a:moveTo>
                    <a:pt x="1" y="4"/>
                  </a:moveTo>
                  <a:cubicBezTo>
                    <a:pt x="0" y="0"/>
                    <a:pt x="0" y="0"/>
                    <a:pt x="0" y="0"/>
                  </a:cubicBezTo>
                  <a:cubicBezTo>
                    <a:pt x="3" y="0"/>
                    <a:pt x="5" y="0"/>
                    <a:pt x="8" y="0"/>
                  </a:cubicBezTo>
                  <a:cubicBezTo>
                    <a:pt x="8" y="3"/>
                    <a:pt x="8" y="3"/>
                    <a:pt x="8" y="3"/>
                  </a:cubicBezTo>
                  <a:cubicBezTo>
                    <a:pt x="6" y="4"/>
                    <a:pt x="3" y="4"/>
                    <a:pt x="1" y="4"/>
                  </a:cubicBezTo>
                  <a:close/>
                </a:path>
              </a:pathLst>
            </a:custGeom>
            <a:solidFill>
              <a:srgbClr val="516C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ṧľîḋé"/>
            <p:cNvSpPr/>
            <p:nvPr/>
          </p:nvSpPr>
          <p:spPr bwMode="auto">
            <a:xfrm>
              <a:off x="3987800" y="5014913"/>
              <a:ext cx="103188" cy="114300"/>
            </a:xfrm>
            <a:custGeom>
              <a:avLst/>
              <a:gdLst>
                <a:gd name="T0" fmla="*/ 1 w 47"/>
                <a:gd name="T1" fmla="*/ 51 h 51"/>
                <a:gd name="T2" fmla="*/ 0 w 47"/>
                <a:gd name="T3" fmla="*/ 44 h 51"/>
                <a:gd name="T4" fmla="*/ 4 w 47"/>
                <a:gd name="T5" fmla="*/ 44 h 51"/>
                <a:gd name="T6" fmla="*/ 5 w 47"/>
                <a:gd name="T7" fmla="*/ 51 h 51"/>
                <a:gd name="T8" fmla="*/ 1 w 47"/>
                <a:gd name="T9" fmla="*/ 51 h 51"/>
                <a:gd name="T10" fmla="*/ 4 w 47"/>
                <a:gd name="T11" fmla="*/ 37 h 51"/>
                <a:gd name="T12" fmla="*/ 0 w 47"/>
                <a:gd name="T13" fmla="*/ 36 h 51"/>
                <a:gd name="T14" fmla="*/ 1 w 47"/>
                <a:gd name="T15" fmla="*/ 29 h 51"/>
                <a:gd name="T16" fmla="*/ 5 w 47"/>
                <a:gd name="T17" fmla="*/ 30 h 51"/>
                <a:gd name="T18" fmla="*/ 4 w 47"/>
                <a:gd name="T19" fmla="*/ 37 h 51"/>
                <a:gd name="T20" fmla="*/ 7 w 47"/>
                <a:gd name="T21" fmla="*/ 23 h 51"/>
                <a:gd name="T22" fmla="*/ 3 w 47"/>
                <a:gd name="T23" fmla="*/ 22 h 51"/>
                <a:gd name="T24" fmla="*/ 7 w 47"/>
                <a:gd name="T25" fmla="*/ 15 h 51"/>
                <a:gd name="T26" fmla="*/ 10 w 47"/>
                <a:gd name="T27" fmla="*/ 17 h 51"/>
                <a:gd name="T28" fmla="*/ 7 w 47"/>
                <a:gd name="T29" fmla="*/ 23 h 51"/>
                <a:gd name="T30" fmla="*/ 14 w 47"/>
                <a:gd name="T31" fmla="*/ 12 h 51"/>
                <a:gd name="T32" fmla="*/ 12 w 47"/>
                <a:gd name="T33" fmla="*/ 9 h 51"/>
                <a:gd name="T34" fmla="*/ 18 w 47"/>
                <a:gd name="T35" fmla="*/ 5 h 51"/>
                <a:gd name="T36" fmla="*/ 20 w 47"/>
                <a:gd name="T37" fmla="*/ 8 h 51"/>
                <a:gd name="T38" fmla="*/ 14 w 47"/>
                <a:gd name="T39" fmla="*/ 12 h 51"/>
                <a:gd name="T40" fmla="*/ 26 w 47"/>
                <a:gd name="T41" fmla="*/ 5 h 51"/>
                <a:gd name="T42" fmla="*/ 25 w 47"/>
                <a:gd name="T43" fmla="*/ 2 h 51"/>
                <a:gd name="T44" fmla="*/ 33 w 47"/>
                <a:gd name="T45" fmla="*/ 0 h 51"/>
                <a:gd name="T46" fmla="*/ 33 w 47"/>
                <a:gd name="T47" fmla="*/ 4 h 51"/>
                <a:gd name="T48" fmla="*/ 26 w 47"/>
                <a:gd name="T49" fmla="*/ 5 h 51"/>
                <a:gd name="T50" fmla="*/ 47 w 47"/>
                <a:gd name="T51" fmla="*/ 4 h 51"/>
                <a:gd name="T52" fmla="*/ 40 w 47"/>
                <a:gd name="T53" fmla="*/ 3 h 51"/>
                <a:gd name="T54" fmla="*/ 40 w 47"/>
                <a:gd name="T55" fmla="*/ 0 h 51"/>
                <a:gd name="T56" fmla="*/ 47 w 47"/>
                <a:gd name="T57" fmla="*/ 0 h 51"/>
                <a:gd name="T58" fmla="*/ 47 w 47"/>
                <a:gd name="T59"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1">
                  <a:moveTo>
                    <a:pt x="1" y="51"/>
                  </a:moveTo>
                  <a:cubicBezTo>
                    <a:pt x="0" y="49"/>
                    <a:pt x="0" y="46"/>
                    <a:pt x="0" y="44"/>
                  </a:cubicBezTo>
                  <a:cubicBezTo>
                    <a:pt x="4" y="44"/>
                    <a:pt x="4" y="44"/>
                    <a:pt x="4" y="44"/>
                  </a:cubicBezTo>
                  <a:cubicBezTo>
                    <a:pt x="4" y="46"/>
                    <a:pt x="4" y="48"/>
                    <a:pt x="5" y="51"/>
                  </a:cubicBezTo>
                  <a:lnTo>
                    <a:pt x="1" y="51"/>
                  </a:lnTo>
                  <a:close/>
                  <a:moveTo>
                    <a:pt x="4" y="37"/>
                  </a:moveTo>
                  <a:cubicBezTo>
                    <a:pt x="0" y="36"/>
                    <a:pt x="0" y="36"/>
                    <a:pt x="0" y="36"/>
                  </a:cubicBezTo>
                  <a:cubicBezTo>
                    <a:pt x="0" y="34"/>
                    <a:pt x="0" y="31"/>
                    <a:pt x="1" y="29"/>
                  </a:cubicBezTo>
                  <a:cubicBezTo>
                    <a:pt x="5" y="30"/>
                    <a:pt x="5" y="30"/>
                    <a:pt x="5" y="30"/>
                  </a:cubicBezTo>
                  <a:cubicBezTo>
                    <a:pt x="4" y="32"/>
                    <a:pt x="4" y="34"/>
                    <a:pt x="4" y="37"/>
                  </a:cubicBezTo>
                  <a:close/>
                  <a:moveTo>
                    <a:pt x="7" y="23"/>
                  </a:moveTo>
                  <a:cubicBezTo>
                    <a:pt x="3" y="22"/>
                    <a:pt x="3" y="22"/>
                    <a:pt x="3" y="22"/>
                  </a:cubicBezTo>
                  <a:cubicBezTo>
                    <a:pt x="4" y="19"/>
                    <a:pt x="6" y="17"/>
                    <a:pt x="7" y="15"/>
                  </a:cubicBezTo>
                  <a:cubicBezTo>
                    <a:pt x="10" y="17"/>
                    <a:pt x="10" y="17"/>
                    <a:pt x="10" y="17"/>
                  </a:cubicBezTo>
                  <a:cubicBezTo>
                    <a:pt x="9" y="19"/>
                    <a:pt x="8" y="21"/>
                    <a:pt x="7" y="23"/>
                  </a:cubicBezTo>
                  <a:close/>
                  <a:moveTo>
                    <a:pt x="14" y="12"/>
                  </a:moveTo>
                  <a:cubicBezTo>
                    <a:pt x="12" y="9"/>
                    <a:pt x="12" y="9"/>
                    <a:pt x="12" y="9"/>
                  </a:cubicBezTo>
                  <a:cubicBezTo>
                    <a:pt x="14" y="8"/>
                    <a:pt x="16" y="6"/>
                    <a:pt x="18" y="5"/>
                  </a:cubicBezTo>
                  <a:cubicBezTo>
                    <a:pt x="20" y="8"/>
                    <a:pt x="20" y="8"/>
                    <a:pt x="20" y="8"/>
                  </a:cubicBezTo>
                  <a:cubicBezTo>
                    <a:pt x="18" y="9"/>
                    <a:pt x="16" y="10"/>
                    <a:pt x="14" y="12"/>
                  </a:cubicBezTo>
                  <a:close/>
                  <a:moveTo>
                    <a:pt x="26" y="5"/>
                  </a:moveTo>
                  <a:cubicBezTo>
                    <a:pt x="25" y="2"/>
                    <a:pt x="25" y="2"/>
                    <a:pt x="25" y="2"/>
                  </a:cubicBezTo>
                  <a:cubicBezTo>
                    <a:pt x="27" y="1"/>
                    <a:pt x="30" y="0"/>
                    <a:pt x="33" y="0"/>
                  </a:cubicBezTo>
                  <a:cubicBezTo>
                    <a:pt x="33" y="4"/>
                    <a:pt x="33" y="4"/>
                    <a:pt x="33" y="4"/>
                  </a:cubicBezTo>
                  <a:cubicBezTo>
                    <a:pt x="31" y="4"/>
                    <a:pt x="28" y="5"/>
                    <a:pt x="26" y="5"/>
                  </a:cubicBezTo>
                  <a:close/>
                  <a:moveTo>
                    <a:pt x="47" y="4"/>
                  </a:moveTo>
                  <a:cubicBezTo>
                    <a:pt x="45" y="4"/>
                    <a:pt x="42" y="4"/>
                    <a:pt x="40" y="3"/>
                  </a:cubicBezTo>
                  <a:cubicBezTo>
                    <a:pt x="40" y="0"/>
                    <a:pt x="40" y="0"/>
                    <a:pt x="40" y="0"/>
                  </a:cubicBezTo>
                  <a:cubicBezTo>
                    <a:pt x="42" y="0"/>
                    <a:pt x="45" y="0"/>
                    <a:pt x="47" y="0"/>
                  </a:cubicBezTo>
                  <a:lnTo>
                    <a:pt x="47" y="4"/>
                  </a:lnTo>
                  <a:close/>
                </a:path>
              </a:pathLst>
            </a:custGeom>
            <a:solidFill>
              <a:srgbClr val="516C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iṩḻîďê"/>
            <p:cNvSpPr/>
            <p:nvPr/>
          </p:nvSpPr>
          <p:spPr bwMode="auto">
            <a:xfrm>
              <a:off x="3513138" y="4706938"/>
              <a:ext cx="55563" cy="103188"/>
            </a:xfrm>
            <a:custGeom>
              <a:avLst/>
              <a:gdLst>
                <a:gd name="T0" fmla="*/ 13 w 25"/>
                <a:gd name="T1" fmla="*/ 47 h 47"/>
                <a:gd name="T2" fmla="*/ 13 w 25"/>
                <a:gd name="T3" fmla="*/ 47 h 47"/>
                <a:gd name="T4" fmla="*/ 0 w 25"/>
                <a:gd name="T5" fmla="*/ 34 h 47"/>
                <a:gd name="T6" fmla="*/ 0 w 25"/>
                <a:gd name="T7" fmla="*/ 0 h 47"/>
                <a:gd name="T8" fmla="*/ 25 w 25"/>
                <a:gd name="T9" fmla="*/ 0 h 47"/>
                <a:gd name="T10" fmla="*/ 25 w 25"/>
                <a:gd name="T11" fmla="*/ 34 h 47"/>
                <a:gd name="T12" fmla="*/ 13 w 2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25" h="47">
                  <a:moveTo>
                    <a:pt x="13" y="47"/>
                  </a:moveTo>
                  <a:cubicBezTo>
                    <a:pt x="13" y="47"/>
                    <a:pt x="13" y="47"/>
                    <a:pt x="13" y="47"/>
                  </a:cubicBezTo>
                  <a:cubicBezTo>
                    <a:pt x="6" y="47"/>
                    <a:pt x="0" y="41"/>
                    <a:pt x="0" y="34"/>
                  </a:cubicBezTo>
                  <a:cubicBezTo>
                    <a:pt x="0" y="0"/>
                    <a:pt x="0" y="0"/>
                    <a:pt x="0" y="0"/>
                  </a:cubicBezTo>
                  <a:cubicBezTo>
                    <a:pt x="25" y="0"/>
                    <a:pt x="25" y="0"/>
                    <a:pt x="25" y="0"/>
                  </a:cubicBezTo>
                  <a:cubicBezTo>
                    <a:pt x="25" y="34"/>
                    <a:pt x="25" y="34"/>
                    <a:pt x="25" y="34"/>
                  </a:cubicBezTo>
                  <a:cubicBezTo>
                    <a:pt x="25" y="41"/>
                    <a:pt x="20" y="47"/>
                    <a:pt x="13" y="47"/>
                  </a:cubicBezTo>
                  <a:close/>
                </a:path>
              </a:pathLst>
            </a:custGeom>
            <a:solidFill>
              <a:srgbClr val="0D17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ṥḻiďé"/>
            <p:cNvSpPr/>
            <p:nvPr/>
          </p:nvSpPr>
          <p:spPr bwMode="auto">
            <a:xfrm>
              <a:off x="3529013" y="47640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ṣlïḍê"/>
            <p:cNvSpPr/>
            <p:nvPr/>
          </p:nvSpPr>
          <p:spPr bwMode="auto">
            <a:xfrm>
              <a:off x="3957638" y="4706938"/>
              <a:ext cx="58738" cy="103188"/>
            </a:xfrm>
            <a:custGeom>
              <a:avLst/>
              <a:gdLst>
                <a:gd name="T0" fmla="*/ 13 w 26"/>
                <a:gd name="T1" fmla="*/ 47 h 47"/>
                <a:gd name="T2" fmla="*/ 13 w 26"/>
                <a:gd name="T3" fmla="*/ 47 h 47"/>
                <a:gd name="T4" fmla="*/ 26 w 26"/>
                <a:gd name="T5" fmla="*/ 34 h 47"/>
                <a:gd name="T6" fmla="*/ 26 w 26"/>
                <a:gd name="T7" fmla="*/ 0 h 47"/>
                <a:gd name="T8" fmla="*/ 0 w 26"/>
                <a:gd name="T9" fmla="*/ 0 h 47"/>
                <a:gd name="T10" fmla="*/ 0 w 26"/>
                <a:gd name="T11" fmla="*/ 34 h 47"/>
                <a:gd name="T12" fmla="*/ 13 w 2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26" h="47">
                  <a:moveTo>
                    <a:pt x="13" y="47"/>
                  </a:moveTo>
                  <a:cubicBezTo>
                    <a:pt x="13" y="47"/>
                    <a:pt x="13" y="47"/>
                    <a:pt x="13" y="47"/>
                  </a:cubicBezTo>
                  <a:cubicBezTo>
                    <a:pt x="20" y="47"/>
                    <a:pt x="26" y="41"/>
                    <a:pt x="26" y="34"/>
                  </a:cubicBezTo>
                  <a:cubicBezTo>
                    <a:pt x="26" y="0"/>
                    <a:pt x="26" y="0"/>
                    <a:pt x="26" y="0"/>
                  </a:cubicBezTo>
                  <a:cubicBezTo>
                    <a:pt x="0" y="0"/>
                    <a:pt x="0" y="0"/>
                    <a:pt x="0" y="0"/>
                  </a:cubicBezTo>
                  <a:cubicBezTo>
                    <a:pt x="0" y="34"/>
                    <a:pt x="0" y="34"/>
                    <a:pt x="0" y="34"/>
                  </a:cubicBezTo>
                  <a:cubicBezTo>
                    <a:pt x="0" y="41"/>
                    <a:pt x="6" y="47"/>
                    <a:pt x="13" y="47"/>
                  </a:cubicBezTo>
                  <a:close/>
                </a:path>
              </a:pathLst>
            </a:custGeom>
            <a:solidFill>
              <a:srgbClr val="0D17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ṩ1iḓé"/>
            <p:cNvSpPr/>
            <p:nvPr/>
          </p:nvSpPr>
          <p:spPr bwMode="auto">
            <a:xfrm>
              <a:off x="3973513" y="4764088"/>
              <a:ext cx="26988"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ṣḷiḑe"/>
            <p:cNvSpPr/>
            <p:nvPr/>
          </p:nvSpPr>
          <p:spPr bwMode="auto">
            <a:xfrm>
              <a:off x="3427413" y="4868863"/>
              <a:ext cx="674688" cy="6350"/>
            </a:xfrm>
            <a:prstGeom prst="rect">
              <a:avLst/>
            </a:prstGeom>
            <a:solidFill>
              <a:srgbClr val="1D2C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 name="îSḻíḋê"/>
            <p:cNvSpPr/>
            <p:nvPr/>
          </p:nvSpPr>
          <p:spPr bwMode="auto">
            <a:xfrm>
              <a:off x="3667125" y="4776788"/>
              <a:ext cx="200025" cy="42863"/>
            </a:xfrm>
            <a:custGeom>
              <a:avLst/>
              <a:gdLst>
                <a:gd name="T0" fmla="*/ 80 w 90"/>
                <a:gd name="T1" fmla="*/ 19 h 19"/>
                <a:gd name="T2" fmla="*/ 10 w 90"/>
                <a:gd name="T3" fmla="*/ 19 h 19"/>
                <a:gd name="T4" fmla="*/ 0 w 90"/>
                <a:gd name="T5" fmla="*/ 9 h 19"/>
                <a:gd name="T6" fmla="*/ 10 w 90"/>
                <a:gd name="T7" fmla="*/ 0 h 19"/>
                <a:gd name="T8" fmla="*/ 80 w 90"/>
                <a:gd name="T9" fmla="*/ 0 h 19"/>
                <a:gd name="T10" fmla="*/ 90 w 90"/>
                <a:gd name="T11" fmla="*/ 9 h 19"/>
                <a:gd name="T12" fmla="*/ 80 w 90"/>
                <a:gd name="T13" fmla="*/ 19 h 19"/>
                <a:gd name="T14" fmla="*/ 10 w 90"/>
                <a:gd name="T15" fmla="*/ 3 h 19"/>
                <a:gd name="T16" fmla="*/ 3 w 90"/>
                <a:gd name="T17" fmla="*/ 9 h 19"/>
                <a:gd name="T18" fmla="*/ 10 w 90"/>
                <a:gd name="T19" fmla="*/ 16 h 19"/>
                <a:gd name="T20" fmla="*/ 80 w 90"/>
                <a:gd name="T21" fmla="*/ 16 h 19"/>
                <a:gd name="T22" fmla="*/ 87 w 90"/>
                <a:gd name="T23" fmla="*/ 9 h 19"/>
                <a:gd name="T24" fmla="*/ 80 w 90"/>
                <a:gd name="T25" fmla="*/ 3 h 19"/>
                <a:gd name="T26" fmla="*/ 10 w 90"/>
                <a:gd name="T2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19">
                  <a:moveTo>
                    <a:pt x="80" y="19"/>
                  </a:moveTo>
                  <a:cubicBezTo>
                    <a:pt x="10" y="19"/>
                    <a:pt x="10" y="19"/>
                    <a:pt x="10" y="19"/>
                  </a:cubicBezTo>
                  <a:cubicBezTo>
                    <a:pt x="5" y="19"/>
                    <a:pt x="0" y="15"/>
                    <a:pt x="0" y="9"/>
                  </a:cubicBezTo>
                  <a:cubicBezTo>
                    <a:pt x="0" y="4"/>
                    <a:pt x="5" y="0"/>
                    <a:pt x="10" y="0"/>
                  </a:cubicBezTo>
                  <a:cubicBezTo>
                    <a:pt x="80" y="0"/>
                    <a:pt x="80" y="0"/>
                    <a:pt x="80" y="0"/>
                  </a:cubicBezTo>
                  <a:cubicBezTo>
                    <a:pt x="85" y="0"/>
                    <a:pt x="90" y="4"/>
                    <a:pt x="90" y="9"/>
                  </a:cubicBezTo>
                  <a:cubicBezTo>
                    <a:pt x="90" y="15"/>
                    <a:pt x="85" y="19"/>
                    <a:pt x="80" y="19"/>
                  </a:cubicBezTo>
                  <a:close/>
                  <a:moveTo>
                    <a:pt x="10" y="3"/>
                  </a:moveTo>
                  <a:cubicBezTo>
                    <a:pt x="6" y="3"/>
                    <a:pt x="3" y="6"/>
                    <a:pt x="3" y="9"/>
                  </a:cubicBezTo>
                  <a:cubicBezTo>
                    <a:pt x="3" y="13"/>
                    <a:pt x="6" y="16"/>
                    <a:pt x="10" y="16"/>
                  </a:cubicBezTo>
                  <a:cubicBezTo>
                    <a:pt x="80" y="16"/>
                    <a:pt x="80" y="16"/>
                    <a:pt x="80" y="16"/>
                  </a:cubicBezTo>
                  <a:cubicBezTo>
                    <a:pt x="84" y="16"/>
                    <a:pt x="87" y="13"/>
                    <a:pt x="87" y="9"/>
                  </a:cubicBezTo>
                  <a:cubicBezTo>
                    <a:pt x="87" y="6"/>
                    <a:pt x="84" y="3"/>
                    <a:pt x="80" y="3"/>
                  </a:cubicBezTo>
                  <a:lnTo>
                    <a:pt x="10" y="3"/>
                  </a:lnTo>
                  <a:close/>
                </a:path>
              </a:pathLst>
            </a:custGeom>
            <a:solidFill>
              <a:srgbClr val="516C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íSļïďe"/>
            <p:cNvSpPr/>
            <p:nvPr/>
          </p:nvSpPr>
          <p:spPr bwMode="auto">
            <a:xfrm>
              <a:off x="3511550" y="4703763"/>
              <a:ext cx="60325" cy="109538"/>
            </a:xfrm>
            <a:custGeom>
              <a:avLst/>
              <a:gdLst>
                <a:gd name="T0" fmla="*/ 13 w 27"/>
                <a:gd name="T1" fmla="*/ 49 h 49"/>
                <a:gd name="T2" fmla="*/ 0 w 27"/>
                <a:gd name="T3" fmla="*/ 35 h 49"/>
                <a:gd name="T4" fmla="*/ 0 w 27"/>
                <a:gd name="T5" fmla="*/ 14 h 49"/>
                <a:gd name="T6" fmla="*/ 13 w 27"/>
                <a:gd name="T7" fmla="*/ 0 h 49"/>
                <a:gd name="T8" fmla="*/ 27 w 27"/>
                <a:gd name="T9" fmla="*/ 14 h 49"/>
                <a:gd name="T10" fmla="*/ 27 w 27"/>
                <a:gd name="T11" fmla="*/ 35 h 49"/>
                <a:gd name="T12" fmla="*/ 13 w 27"/>
                <a:gd name="T13" fmla="*/ 49 h 49"/>
                <a:gd name="T14" fmla="*/ 13 w 27"/>
                <a:gd name="T15" fmla="*/ 2 h 49"/>
                <a:gd name="T16" fmla="*/ 2 w 27"/>
                <a:gd name="T17" fmla="*/ 14 h 49"/>
                <a:gd name="T18" fmla="*/ 2 w 27"/>
                <a:gd name="T19" fmla="*/ 35 h 49"/>
                <a:gd name="T20" fmla="*/ 13 w 27"/>
                <a:gd name="T21" fmla="*/ 47 h 49"/>
                <a:gd name="T22" fmla="*/ 25 w 27"/>
                <a:gd name="T23" fmla="*/ 35 h 49"/>
                <a:gd name="T24" fmla="*/ 25 w 27"/>
                <a:gd name="T25" fmla="*/ 14 h 49"/>
                <a:gd name="T26" fmla="*/ 13 w 27"/>
                <a:gd name="T2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49">
                  <a:moveTo>
                    <a:pt x="13" y="49"/>
                  </a:moveTo>
                  <a:cubicBezTo>
                    <a:pt x="6" y="49"/>
                    <a:pt x="0" y="43"/>
                    <a:pt x="0" y="35"/>
                  </a:cubicBezTo>
                  <a:cubicBezTo>
                    <a:pt x="0" y="14"/>
                    <a:pt x="0" y="14"/>
                    <a:pt x="0" y="14"/>
                  </a:cubicBezTo>
                  <a:cubicBezTo>
                    <a:pt x="0" y="6"/>
                    <a:pt x="6" y="0"/>
                    <a:pt x="13" y="0"/>
                  </a:cubicBezTo>
                  <a:cubicBezTo>
                    <a:pt x="21" y="0"/>
                    <a:pt x="27" y="6"/>
                    <a:pt x="27" y="14"/>
                  </a:cubicBezTo>
                  <a:cubicBezTo>
                    <a:pt x="27" y="35"/>
                    <a:pt x="27" y="35"/>
                    <a:pt x="27" y="35"/>
                  </a:cubicBezTo>
                  <a:cubicBezTo>
                    <a:pt x="27" y="43"/>
                    <a:pt x="21" y="49"/>
                    <a:pt x="13" y="49"/>
                  </a:cubicBezTo>
                  <a:close/>
                  <a:moveTo>
                    <a:pt x="13" y="2"/>
                  </a:moveTo>
                  <a:cubicBezTo>
                    <a:pt x="7" y="2"/>
                    <a:pt x="2" y="8"/>
                    <a:pt x="2" y="14"/>
                  </a:cubicBezTo>
                  <a:cubicBezTo>
                    <a:pt x="2" y="35"/>
                    <a:pt x="2" y="35"/>
                    <a:pt x="2" y="35"/>
                  </a:cubicBezTo>
                  <a:cubicBezTo>
                    <a:pt x="2" y="41"/>
                    <a:pt x="7" y="47"/>
                    <a:pt x="13" y="47"/>
                  </a:cubicBezTo>
                  <a:cubicBezTo>
                    <a:pt x="20" y="47"/>
                    <a:pt x="25" y="41"/>
                    <a:pt x="25" y="35"/>
                  </a:cubicBezTo>
                  <a:cubicBezTo>
                    <a:pt x="25" y="14"/>
                    <a:pt x="25" y="14"/>
                    <a:pt x="25" y="14"/>
                  </a:cubicBezTo>
                  <a:cubicBezTo>
                    <a:pt x="25" y="8"/>
                    <a:pt x="20" y="2"/>
                    <a:pt x="13" y="2"/>
                  </a:cubicBezTo>
                  <a:close/>
                </a:path>
              </a:pathLst>
            </a:custGeom>
            <a:solidFill>
              <a:srgbClr val="516C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şļíḋé"/>
            <p:cNvSpPr/>
            <p:nvPr/>
          </p:nvSpPr>
          <p:spPr bwMode="auto">
            <a:xfrm>
              <a:off x="3956050" y="4703763"/>
              <a:ext cx="61913" cy="109538"/>
            </a:xfrm>
            <a:custGeom>
              <a:avLst/>
              <a:gdLst>
                <a:gd name="T0" fmla="*/ 14 w 28"/>
                <a:gd name="T1" fmla="*/ 49 h 49"/>
                <a:gd name="T2" fmla="*/ 0 w 28"/>
                <a:gd name="T3" fmla="*/ 35 h 49"/>
                <a:gd name="T4" fmla="*/ 0 w 28"/>
                <a:gd name="T5" fmla="*/ 14 h 49"/>
                <a:gd name="T6" fmla="*/ 14 w 28"/>
                <a:gd name="T7" fmla="*/ 0 h 49"/>
                <a:gd name="T8" fmla="*/ 28 w 28"/>
                <a:gd name="T9" fmla="*/ 14 h 49"/>
                <a:gd name="T10" fmla="*/ 28 w 28"/>
                <a:gd name="T11" fmla="*/ 35 h 49"/>
                <a:gd name="T12" fmla="*/ 14 w 28"/>
                <a:gd name="T13" fmla="*/ 49 h 49"/>
                <a:gd name="T14" fmla="*/ 14 w 28"/>
                <a:gd name="T15" fmla="*/ 2 h 49"/>
                <a:gd name="T16" fmla="*/ 2 w 28"/>
                <a:gd name="T17" fmla="*/ 14 h 49"/>
                <a:gd name="T18" fmla="*/ 2 w 28"/>
                <a:gd name="T19" fmla="*/ 35 h 49"/>
                <a:gd name="T20" fmla="*/ 14 w 28"/>
                <a:gd name="T21" fmla="*/ 47 h 49"/>
                <a:gd name="T22" fmla="*/ 26 w 28"/>
                <a:gd name="T23" fmla="*/ 35 h 49"/>
                <a:gd name="T24" fmla="*/ 26 w 28"/>
                <a:gd name="T25" fmla="*/ 14 h 49"/>
                <a:gd name="T26" fmla="*/ 14 w 28"/>
                <a:gd name="T2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14" y="49"/>
                  </a:moveTo>
                  <a:cubicBezTo>
                    <a:pt x="7" y="49"/>
                    <a:pt x="0" y="43"/>
                    <a:pt x="0" y="35"/>
                  </a:cubicBezTo>
                  <a:cubicBezTo>
                    <a:pt x="0" y="14"/>
                    <a:pt x="0" y="14"/>
                    <a:pt x="0" y="14"/>
                  </a:cubicBezTo>
                  <a:cubicBezTo>
                    <a:pt x="0" y="6"/>
                    <a:pt x="7" y="0"/>
                    <a:pt x="14" y="0"/>
                  </a:cubicBezTo>
                  <a:cubicBezTo>
                    <a:pt x="21" y="0"/>
                    <a:pt x="28" y="6"/>
                    <a:pt x="28" y="14"/>
                  </a:cubicBezTo>
                  <a:cubicBezTo>
                    <a:pt x="28" y="35"/>
                    <a:pt x="28" y="35"/>
                    <a:pt x="28" y="35"/>
                  </a:cubicBezTo>
                  <a:cubicBezTo>
                    <a:pt x="28" y="43"/>
                    <a:pt x="21" y="49"/>
                    <a:pt x="14" y="49"/>
                  </a:cubicBezTo>
                  <a:close/>
                  <a:moveTo>
                    <a:pt x="14" y="2"/>
                  </a:moveTo>
                  <a:cubicBezTo>
                    <a:pt x="8" y="2"/>
                    <a:pt x="2" y="8"/>
                    <a:pt x="2" y="14"/>
                  </a:cubicBezTo>
                  <a:cubicBezTo>
                    <a:pt x="2" y="35"/>
                    <a:pt x="2" y="35"/>
                    <a:pt x="2" y="35"/>
                  </a:cubicBezTo>
                  <a:cubicBezTo>
                    <a:pt x="2" y="41"/>
                    <a:pt x="8" y="47"/>
                    <a:pt x="14" y="47"/>
                  </a:cubicBezTo>
                  <a:cubicBezTo>
                    <a:pt x="20" y="47"/>
                    <a:pt x="26" y="41"/>
                    <a:pt x="26" y="35"/>
                  </a:cubicBezTo>
                  <a:cubicBezTo>
                    <a:pt x="26" y="14"/>
                    <a:pt x="26" y="14"/>
                    <a:pt x="26" y="14"/>
                  </a:cubicBezTo>
                  <a:cubicBezTo>
                    <a:pt x="26" y="8"/>
                    <a:pt x="20" y="2"/>
                    <a:pt x="14" y="2"/>
                  </a:cubicBezTo>
                  <a:close/>
                </a:path>
              </a:pathLst>
            </a:custGeom>
            <a:solidFill>
              <a:srgbClr val="516C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ŝľíḓê"/>
            <p:cNvSpPr/>
            <p:nvPr/>
          </p:nvSpPr>
          <p:spPr bwMode="auto">
            <a:xfrm>
              <a:off x="4581525" y="4478338"/>
              <a:ext cx="57150" cy="34925"/>
            </a:xfrm>
            <a:custGeom>
              <a:avLst/>
              <a:gdLst>
                <a:gd name="T0" fmla="*/ 1 w 26"/>
                <a:gd name="T1" fmla="*/ 16 h 16"/>
                <a:gd name="T2" fmla="*/ 1 w 26"/>
                <a:gd name="T3" fmla="*/ 15 h 16"/>
                <a:gd name="T4" fmla="*/ 1 w 26"/>
                <a:gd name="T5" fmla="*/ 14 h 16"/>
                <a:gd name="T6" fmla="*/ 24 w 26"/>
                <a:gd name="T7" fmla="*/ 0 h 16"/>
                <a:gd name="T8" fmla="*/ 25 w 26"/>
                <a:gd name="T9" fmla="*/ 0 h 16"/>
                <a:gd name="T10" fmla="*/ 25 w 26"/>
                <a:gd name="T11" fmla="*/ 2 h 16"/>
                <a:gd name="T12" fmla="*/ 2 w 26"/>
                <a:gd name="T13" fmla="*/ 16 h 16"/>
                <a:gd name="T14" fmla="*/ 1 w 2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
                  <a:moveTo>
                    <a:pt x="1" y="16"/>
                  </a:moveTo>
                  <a:cubicBezTo>
                    <a:pt x="1" y="15"/>
                    <a:pt x="1" y="15"/>
                    <a:pt x="1" y="15"/>
                  </a:cubicBezTo>
                  <a:cubicBezTo>
                    <a:pt x="0" y="15"/>
                    <a:pt x="0" y="14"/>
                    <a:pt x="1" y="14"/>
                  </a:cubicBezTo>
                  <a:cubicBezTo>
                    <a:pt x="24" y="0"/>
                    <a:pt x="24" y="0"/>
                    <a:pt x="24" y="0"/>
                  </a:cubicBezTo>
                  <a:cubicBezTo>
                    <a:pt x="24" y="0"/>
                    <a:pt x="25" y="0"/>
                    <a:pt x="25" y="0"/>
                  </a:cubicBezTo>
                  <a:cubicBezTo>
                    <a:pt x="26" y="1"/>
                    <a:pt x="25" y="2"/>
                    <a:pt x="25" y="2"/>
                  </a:cubicBezTo>
                  <a:cubicBezTo>
                    <a:pt x="2" y="16"/>
                    <a:pt x="2" y="16"/>
                    <a:pt x="2" y="16"/>
                  </a:cubicBezTo>
                  <a:lnTo>
                    <a:pt x="1"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šḷídè"/>
            <p:cNvSpPr/>
            <p:nvPr/>
          </p:nvSpPr>
          <p:spPr bwMode="auto">
            <a:xfrm>
              <a:off x="4581525" y="4457700"/>
              <a:ext cx="11113" cy="55563"/>
            </a:xfrm>
            <a:custGeom>
              <a:avLst/>
              <a:gdLst>
                <a:gd name="T0" fmla="*/ 1 w 5"/>
                <a:gd name="T1" fmla="*/ 25 h 25"/>
                <a:gd name="T2" fmla="*/ 1 w 5"/>
                <a:gd name="T3" fmla="*/ 25 h 25"/>
                <a:gd name="T4" fmla="*/ 0 w 5"/>
                <a:gd name="T5" fmla="*/ 24 h 25"/>
                <a:gd name="T6" fmla="*/ 3 w 5"/>
                <a:gd name="T7" fmla="*/ 1 h 25"/>
                <a:gd name="T8" fmla="*/ 4 w 5"/>
                <a:gd name="T9" fmla="*/ 0 h 25"/>
                <a:gd name="T10" fmla="*/ 5 w 5"/>
                <a:gd name="T11" fmla="*/ 2 h 25"/>
                <a:gd name="T12" fmla="*/ 2 w 5"/>
                <a:gd name="T13" fmla="*/ 24 h 25"/>
                <a:gd name="T14" fmla="*/ 1 w 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5">
                  <a:moveTo>
                    <a:pt x="1" y="25"/>
                  </a:moveTo>
                  <a:cubicBezTo>
                    <a:pt x="1" y="25"/>
                    <a:pt x="1" y="25"/>
                    <a:pt x="1" y="25"/>
                  </a:cubicBezTo>
                  <a:cubicBezTo>
                    <a:pt x="1" y="25"/>
                    <a:pt x="0" y="24"/>
                    <a:pt x="0" y="24"/>
                  </a:cubicBezTo>
                  <a:cubicBezTo>
                    <a:pt x="3" y="1"/>
                    <a:pt x="3" y="1"/>
                    <a:pt x="3" y="1"/>
                  </a:cubicBezTo>
                  <a:cubicBezTo>
                    <a:pt x="3" y="1"/>
                    <a:pt x="3" y="0"/>
                    <a:pt x="4" y="0"/>
                  </a:cubicBezTo>
                  <a:cubicBezTo>
                    <a:pt x="5" y="1"/>
                    <a:pt x="5" y="1"/>
                    <a:pt x="5" y="2"/>
                  </a:cubicBezTo>
                  <a:cubicBezTo>
                    <a:pt x="2" y="24"/>
                    <a:pt x="2" y="24"/>
                    <a:pt x="2" y="24"/>
                  </a:cubicBezTo>
                  <a:cubicBezTo>
                    <a:pt x="2" y="24"/>
                    <a:pt x="2" y="25"/>
                    <a:pt x="1" y="2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i$ḻîḑê"/>
            <p:cNvSpPr/>
            <p:nvPr/>
          </p:nvSpPr>
          <p:spPr bwMode="auto">
            <a:xfrm>
              <a:off x="4017963" y="4246563"/>
              <a:ext cx="160338" cy="82550"/>
            </a:xfrm>
            <a:custGeom>
              <a:avLst/>
              <a:gdLst>
                <a:gd name="T0" fmla="*/ 27 w 72"/>
                <a:gd name="T1" fmla="*/ 37 h 37"/>
                <a:gd name="T2" fmla="*/ 9 w 72"/>
                <a:gd name="T3" fmla="*/ 33 h 37"/>
                <a:gd name="T4" fmla="*/ 1 w 72"/>
                <a:gd name="T5" fmla="*/ 30 h 37"/>
                <a:gd name="T6" fmla="*/ 1 w 72"/>
                <a:gd name="T7" fmla="*/ 28 h 37"/>
                <a:gd name="T8" fmla="*/ 2 w 72"/>
                <a:gd name="T9" fmla="*/ 28 h 37"/>
                <a:gd name="T10" fmla="*/ 10 w 72"/>
                <a:gd name="T11" fmla="*/ 31 h 37"/>
                <a:gd name="T12" fmla="*/ 43 w 72"/>
                <a:gd name="T13" fmla="*/ 32 h 37"/>
                <a:gd name="T14" fmla="*/ 70 w 72"/>
                <a:gd name="T15" fmla="*/ 1 h 37"/>
                <a:gd name="T16" fmla="*/ 71 w 72"/>
                <a:gd name="T17" fmla="*/ 0 h 37"/>
                <a:gd name="T18" fmla="*/ 72 w 72"/>
                <a:gd name="T19" fmla="*/ 1 h 37"/>
                <a:gd name="T20" fmla="*/ 44 w 72"/>
                <a:gd name="T21" fmla="*/ 34 h 37"/>
                <a:gd name="T22" fmla="*/ 27 w 72"/>
                <a:gd name="T2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37">
                  <a:moveTo>
                    <a:pt x="27" y="37"/>
                  </a:moveTo>
                  <a:cubicBezTo>
                    <a:pt x="21" y="37"/>
                    <a:pt x="15" y="36"/>
                    <a:pt x="9" y="33"/>
                  </a:cubicBezTo>
                  <a:cubicBezTo>
                    <a:pt x="1" y="30"/>
                    <a:pt x="1" y="30"/>
                    <a:pt x="1" y="30"/>
                  </a:cubicBezTo>
                  <a:cubicBezTo>
                    <a:pt x="1" y="29"/>
                    <a:pt x="0" y="29"/>
                    <a:pt x="1" y="28"/>
                  </a:cubicBezTo>
                  <a:cubicBezTo>
                    <a:pt x="1" y="28"/>
                    <a:pt x="2" y="28"/>
                    <a:pt x="2" y="28"/>
                  </a:cubicBezTo>
                  <a:cubicBezTo>
                    <a:pt x="10" y="31"/>
                    <a:pt x="10" y="31"/>
                    <a:pt x="10" y="31"/>
                  </a:cubicBezTo>
                  <a:cubicBezTo>
                    <a:pt x="20" y="36"/>
                    <a:pt x="32" y="37"/>
                    <a:pt x="43" y="32"/>
                  </a:cubicBezTo>
                  <a:cubicBezTo>
                    <a:pt x="55" y="27"/>
                    <a:pt x="65" y="15"/>
                    <a:pt x="70" y="1"/>
                  </a:cubicBezTo>
                  <a:cubicBezTo>
                    <a:pt x="70" y="0"/>
                    <a:pt x="71" y="0"/>
                    <a:pt x="71" y="0"/>
                  </a:cubicBezTo>
                  <a:cubicBezTo>
                    <a:pt x="72" y="0"/>
                    <a:pt x="72" y="1"/>
                    <a:pt x="72" y="1"/>
                  </a:cubicBezTo>
                  <a:cubicBezTo>
                    <a:pt x="67" y="16"/>
                    <a:pt x="57" y="28"/>
                    <a:pt x="44" y="34"/>
                  </a:cubicBezTo>
                  <a:cubicBezTo>
                    <a:pt x="38" y="36"/>
                    <a:pt x="32" y="37"/>
                    <a:pt x="27"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ślíḍè"/>
            <p:cNvSpPr/>
            <p:nvPr/>
          </p:nvSpPr>
          <p:spPr bwMode="auto">
            <a:xfrm>
              <a:off x="4195763" y="3338513"/>
              <a:ext cx="166688" cy="123825"/>
            </a:xfrm>
            <a:custGeom>
              <a:avLst/>
              <a:gdLst>
                <a:gd name="T0" fmla="*/ 55 w 75"/>
                <a:gd name="T1" fmla="*/ 20 h 56"/>
                <a:gd name="T2" fmla="*/ 1 w 75"/>
                <a:gd name="T3" fmla="*/ 11 h 56"/>
                <a:gd name="T4" fmla="*/ 2 w 75"/>
                <a:gd name="T5" fmla="*/ 12 h 56"/>
                <a:gd name="T6" fmla="*/ 20 w 75"/>
                <a:gd name="T7" fmla="*/ 44 h 56"/>
                <a:gd name="T8" fmla="*/ 74 w 75"/>
                <a:gd name="T9" fmla="*/ 56 h 56"/>
                <a:gd name="T10" fmla="*/ 55 w 75"/>
                <a:gd name="T11" fmla="*/ 20 h 56"/>
              </a:gdLst>
              <a:ahLst/>
              <a:cxnLst>
                <a:cxn ang="0">
                  <a:pos x="T0" y="T1"/>
                </a:cxn>
                <a:cxn ang="0">
                  <a:pos x="T2" y="T3"/>
                </a:cxn>
                <a:cxn ang="0">
                  <a:pos x="T4" y="T5"/>
                </a:cxn>
                <a:cxn ang="0">
                  <a:pos x="T6" y="T7"/>
                </a:cxn>
                <a:cxn ang="0">
                  <a:pos x="T8" y="T9"/>
                </a:cxn>
                <a:cxn ang="0">
                  <a:pos x="T10" y="T11"/>
                </a:cxn>
              </a:cxnLst>
              <a:rect l="0" t="0" r="r" b="b"/>
              <a:pathLst>
                <a:path w="75" h="56">
                  <a:moveTo>
                    <a:pt x="55" y="20"/>
                  </a:moveTo>
                  <a:cubicBezTo>
                    <a:pt x="13" y="0"/>
                    <a:pt x="1" y="11"/>
                    <a:pt x="1" y="11"/>
                  </a:cubicBezTo>
                  <a:cubicBezTo>
                    <a:pt x="0" y="11"/>
                    <a:pt x="2" y="12"/>
                    <a:pt x="2" y="12"/>
                  </a:cubicBezTo>
                  <a:cubicBezTo>
                    <a:pt x="20" y="44"/>
                    <a:pt x="20" y="44"/>
                    <a:pt x="20" y="44"/>
                  </a:cubicBezTo>
                  <a:cubicBezTo>
                    <a:pt x="74" y="56"/>
                    <a:pt x="74" y="56"/>
                    <a:pt x="74" y="56"/>
                  </a:cubicBezTo>
                  <a:cubicBezTo>
                    <a:pt x="74" y="56"/>
                    <a:pt x="75" y="31"/>
                    <a:pt x="55" y="20"/>
                  </a:cubicBezTo>
                  <a:close/>
                </a:path>
              </a:pathLst>
            </a:custGeom>
            <a:solidFill>
              <a:srgbClr val="4051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şļiḓê"/>
            <p:cNvSpPr/>
            <p:nvPr/>
          </p:nvSpPr>
          <p:spPr bwMode="auto">
            <a:xfrm>
              <a:off x="4254500" y="2984500"/>
              <a:ext cx="322263" cy="312738"/>
            </a:xfrm>
            <a:custGeom>
              <a:avLst/>
              <a:gdLst>
                <a:gd name="T0" fmla="*/ 140 w 145"/>
                <a:gd name="T1" fmla="*/ 84 h 141"/>
                <a:gd name="T2" fmla="*/ 129 w 145"/>
                <a:gd name="T3" fmla="*/ 105 h 141"/>
                <a:gd name="T4" fmla="*/ 62 w 145"/>
                <a:gd name="T5" fmla="*/ 137 h 141"/>
                <a:gd name="T6" fmla="*/ 4 w 145"/>
                <a:gd name="T7" fmla="*/ 62 h 141"/>
                <a:gd name="T8" fmla="*/ 79 w 145"/>
                <a:gd name="T9" fmla="*/ 4 h 141"/>
                <a:gd name="T10" fmla="*/ 140 w 145"/>
                <a:gd name="T11" fmla="*/ 84 h 141"/>
              </a:gdLst>
              <a:ahLst/>
              <a:cxnLst>
                <a:cxn ang="0">
                  <a:pos x="T0" y="T1"/>
                </a:cxn>
                <a:cxn ang="0">
                  <a:pos x="T2" y="T3"/>
                </a:cxn>
                <a:cxn ang="0">
                  <a:pos x="T4" y="T5"/>
                </a:cxn>
                <a:cxn ang="0">
                  <a:pos x="T6" y="T7"/>
                </a:cxn>
                <a:cxn ang="0">
                  <a:pos x="T8" y="T9"/>
                </a:cxn>
                <a:cxn ang="0">
                  <a:pos x="T10" y="T11"/>
                </a:cxn>
              </a:cxnLst>
              <a:rect l="0" t="0" r="r" b="b"/>
              <a:pathLst>
                <a:path w="145" h="141">
                  <a:moveTo>
                    <a:pt x="140" y="84"/>
                  </a:moveTo>
                  <a:cubicBezTo>
                    <a:pt x="139" y="89"/>
                    <a:pt x="132" y="103"/>
                    <a:pt x="129" y="105"/>
                  </a:cubicBezTo>
                  <a:cubicBezTo>
                    <a:pt x="102" y="120"/>
                    <a:pt x="94" y="141"/>
                    <a:pt x="62" y="137"/>
                  </a:cubicBezTo>
                  <a:cubicBezTo>
                    <a:pt x="25" y="132"/>
                    <a:pt x="0" y="99"/>
                    <a:pt x="4" y="62"/>
                  </a:cubicBezTo>
                  <a:cubicBezTo>
                    <a:pt x="9" y="25"/>
                    <a:pt x="42" y="0"/>
                    <a:pt x="79" y="4"/>
                  </a:cubicBezTo>
                  <a:cubicBezTo>
                    <a:pt x="116" y="9"/>
                    <a:pt x="145" y="47"/>
                    <a:pt x="140" y="84"/>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ľïdê"/>
            <p:cNvSpPr/>
            <p:nvPr/>
          </p:nvSpPr>
          <p:spPr bwMode="auto">
            <a:xfrm>
              <a:off x="4216400" y="3074988"/>
              <a:ext cx="177800" cy="258763"/>
            </a:xfrm>
            <a:custGeom>
              <a:avLst/>
              <a:gdLst>
                <a:gd name="T0" fmla="*/ 80 w 80"/>
                <a:gd name="T1" fmla="*/ 50 h 116"/>
                <a:gd name="T2" fmla="*/ 34 w 80"/>
                <a:gd name="T3" fmla="*/ 116 h 116"/>
                <a:gd name="T4" fmla="*/ 0 w 80"/>
                <a:gd name="T5" fmla="*/ 29 h 116"/>
                <a:gd name="T6" fmla="*/ 45 w 80"/>
                <a:gd name="T7" fmla="*/ 0 h 116"/>
                <a:gd name="T8" fmla="*/ 80 w 80"/>
                <a:gd name="T9" fmla="*/ 50 h 116"/>
              </a:gdLst>
              <a:ahLst/>
              <a:cxnLst>
                <a:cxn ang="0">
                  <a:pos x="T0" y="T1"/>
                </a:cxn>
                <a:cxn ang="0">
                  <a:pos x="T2" y="T3"/>
                </a:cxn>
                <a:cxn ang="0">
                  <a:pos x="T4" y="T5"/>
                </a:cxn>
                <a:cxn ang="0">
                  <a:pos x="T6" y="T7"/>
                </a:cxn>
                <a:cxn ang="0">
                  <a:pos x="T8" y="T9"/>
                </a:cxn>
              </a:cxnLst>
              <a:rect l="0" t="0" r="r" b="b"/>
              <a:pathLst>
                <a:path w="80" h="116">
                  <a:moveTo>
                    <a:pt x="80" y="50"/>
                  </a:moveTo>
                  <a:cubicBezTo>
                    <a:pt x="80" y="78"/>
                    <a:pt x="53" y="116"/>
                    <a:pt x="34" y="116"/>
                  </a:cubicBezTo>
                  <a:cubicBezTo>
                    <a:pt x="14" y="116"/>
                    <a:pt x="0" y="57"/>
                    <a:pt x="0" y="29"/>
                  </a:cubicBezTo>
                  <a:cubicBezTo>
                    <a:pt x="0" y="1"/>
                    <a:pt x="26" y="0"/>
                    <a:pt x="45" y="0"/>
                  </a:cubicBezTo>
                  <a:cubicBezTo>
                    <a:pt x="64" y="0"/>
                    <a:pt x="80" y="22"/>
                    <a:pt x="80" y="50"/>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îsliḓè"/>
            <p:cNvSpPr/>
            <p:nvPr/>
          </p:nvSpPr>
          <p:spPr bwMode="auto">
            <a:xfrm>
              <a:off x="4178300" y="3151188"/>
              <a:ext cx="268288" cy="368300"/>
            </a:xfrm>
            <a:custGeom>
              <a:avLst/>
              <a:gdLst>
                <a:gd name="T0" fmla="*/ 55 w 121"/>
                <a:gd name="T1" fmla="*/ 18 h 166"/>
                <a:gd name="T2" fmla="*/ 7 w 121"/>
                <a:gd name="T3" fmla="*/ 110 h 166"/>
                <a:gd name="T4" fmla="*/ 8 w 121"/>
                <a:gd name="T5" fmla="*/ 128 h 166"/>
                <a:gd name="T6" fmla="*/ 55 w 121"/>
                <a:gd name="T7" fmla="*/ 166 h 166"/>
                <a:gd name="T8" fmla="*/ 121 w 121"/>
                <a:gd name="T9" fmla="*/ 63 h 166"/>
                <a:gd name="T10" fmla="*/ 55 w 121"/>
                <a:gd name="T11" fmla="*/ 18 h 166"/>
              </a:gdLst>
              <a:ahLst/>
              <a:cxnLst>
                <a:cxn ang="0">
                  <a:pos x="T0" y="T1"/>
                </a:cxn>
                <a:cxn ang="0">
                  <a:pos x="T2" y="T3"/>
                </a:cxn>
                <a:cxn ang="0">
                  <a:pos x="T4" y="T5"/>
                </a:cxn>
                <a:cxn ang="0">
                  <a:pos x="T6" y="T7"/>
                </a:cxn>
                <a:cxn ang="0">
                  <a:pos x="T8" y="T9"/>
                </a:cxn>
                <a:cxn ang="0">
                  <a:pos x="T10" y="T11"/>
                </a:cxn>
              </a:cxnLst>
              <a:rect l="0" t="0" r="r" b="b"/>
              <a:pathLst>
                <a:path w="121" h="166">
                  <a:moveTo>
                    <a:pt x="55" y="18"/>
                  </a:moveTo>
                  <a:cubicBezTo>
                    <a:pt x="47" y="63"/>
                    <a:pt x="27" y="96"/>
                    <a:pt x="7" y="110"/>
                  </a:cubicBezTo>
                  <a:cubicBezTo>
                    <a:pt x="0" y="115"/>
                    <a:pt x="1" y="125"/>
                    <a:pt x="8" y="128"/>
                  </a:cubicBezTo>
                  <a:cubicBezTo>
                    <a:pt x="24" y="137"/>
                    <a:pt x="45" y="150"/>
                    <a:pt x="55" y="166"/>
                  </a:cubicBezTo>
                  <a:cubicBezTo>
                    <a:pt x="55" y="166"/>
                    <a:pt x="93" y="66"/>
                    <a:pt x="121" y="63"/>
                  </a:cubicBezTo>
                  <a:cubicBezTo>
                    <a:pt x="121" y="63"/>
                    <a:pt x="58" y="0"/>
                    <a:pt x="55" y="18"/>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sḻiďé"/>
            <p:cNvSpPr/>
            <p:nvPr/>
          </p:nvSpPr>
          <p:spPr bwMode="auto">
            <a:xfrm>
              <a:off x="4310063" y="3297238"/>
              <a:ext cx="61913" cy="111125"/>
            </a:xfrm>
            <a:custGeom>
              <a:avLst/>
              <a:gdLst>
                <a:gd name="T0" fmla="*/ 1 w 28"/>
                <a:gd name="T1" fmla="*/ 10 h 50"/>
                <a:gd name="T2" fmla="*/ 28 w 28"/>
                <a:gd name="T3" fmla="*/ 32 h 50"/>
                <a:gd name="T4" fmla="*/ 18 w 28"/>
                <a:gd name="T5" fmla="*/ 50 h 50"/>
                <a:gd name="T6" fmla="*/ 1 w 28"/>
                <a:gd name="T7" fmla="*/ 10 h 50"/>
              </a:gdLst>
              <a:ahLst/>
              <a:cxnLst>
                <a:cxn ang="0">
                  <a:pos x="T0" y="T1"/>
                </a:cxn>
                <a:cxn ang="0">
                  <a:pos x="T2" y="T3"/>
                </a:cxn>
                <a:cxn ang="0">
                  <a:pos x="T4" y="T5"/>
                </a:cxn>
                <a:cxn ang="0">
                  <a:pos x="T6" y="T7"/>
                </a:cxn>
              </a:cxnLst>
              <a:rect l="0" t="0" r="r" b="b"/>
              <a:pathLst>
                <a:path w="28" h="50">
                  <a:moveTo>
                    <a:pt x="1" y="10"/>
                  </a:moveTo>
                  <a:cubicBezTo>
                    <a:pt x="0" y="0"/>
                    <a:pt x="28" y="32"/>
                    <a:pt x="28" y="32"/>
                  </a:cubicBezTo>
                  <a:cubicBezTo>
                    <a:pt x="18" y="50"/>
                    <a:pt x="18" y="50"/>
                    <a:pt x="18" y="50"/>
                  </a:cubicBezTo>
                  <a:cubicBezTo>
                    <a:pt x="18" y="50"/>
                    <a:pt x="4" y="38"/>
                    <a:pt x="1" y="1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ṧľîḓê"/>
            <p:cNvSpPr/>
            <p:nvPr/>
          </p:nvSpPr>
          <p:spPr bwMode="auto">
            <a:xfrm>
              <a:off x="4256088" y="3028950"/>
              <a:ext cx="309563" cy="388938"/>
            </a:xfrm>
            <a:custGeom>
              <a:avLst/>
              <a:gdLst>
                <a:gd name="T0" fmla="*/ 132 w 139"/>
                <a:gd name="T1" fmla="*/ 75 h 175"/>
                <a:gd name="T2" fmla="*/ 109 w 139"/>
                <a:gd name="T3" fmla="*/ 142 h 175"/>
                <a:gd name="T4" fmla="*/ 107 w 139"/>
                <a:gd name="T5" fmla="*/ 148 h 175"/>
                <a:gd name="T6" fmla="*/ 105 w 139"/>
                <a:gd name="T7" fmla="*/ 152 h 175"/>
                <a:gd name="T8" fmla="*/ 102 w 139"/>
                <a:gd name="T9" fmla="*/ 157 h 175"/>
                <a:gd name="T10" fmla="*/ 94 w 139"/>
                <a:gd name="T11" fmla="*/ 169 h 175"/>
                <a:gd name="T12" fmla="*/ 53 w 139"/>
                <a:gd name="T13" fmla="*/ 160 h 175"/>
                <a:gd name="T14" fmla="*/ 14 w 139"/>
                <a:gd name="T15" fmla="*/ 87 h 175"/>
                <a:gd name="T16" fmla="*/ 132 w 139"/>
                <a:gd name="T17" fmla="*/ 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75">
                  <a:moveTo>
                    <a:pt x="132" y="75"/>
                  </a:moveTo>
                  <a:cubicBezTo>
                    <a:pt x="132" y="75"/>
                    <a:pt x="121" y="115"/>
                    <a:pt x="109" y="142"/>
                  </a:cubicBezTo>
                  <a:cubicBezTo>
                    <a:pt x="108" y="144"/>
                    <a:pt x="108" y="146"/>
                    <a:pt x="107" y="148"/>
                  </a:cubicBezTo>
                  <a:cubicBezTo>
                    <a:pt x="106" y="149"/>
                    <a:pt x="105" y="151"/>
                    <a:pt x="105" y="152"/>
                  </a:cubicBezTo>
                  <a:cubicBezTo>
                    <a:pt x="104" y="154"/>
                    <a:pt x="103" y="156"/>
                    <a:pt x="102" y="157"/>
                  </a:cubicBezTo>
                  <a:cubicBezTo>
                    <a:pt x="99" y="163"/>
                    <a:pt x="96" y="167"/>
                    <a:pt x="94" y="169"/>
                  </a:cubicBezTo>
                  <a:cubicBezTo>
                    <a:pt x="84" y="175"/>
                    <a:pt x="66" y="167"/>
                    <a:pt x="53" y="160"/>
                  </a:cubicBezTo>
                  <a:cubicBezTo>
                    <a:pt x="37" y="150"/>
                    <a:pt x="21" y="137"/>
                    <a:pt x="14" y="87"/>
                  </a:cubicBezTo>
                  <a:cubicBezTo>
                    <a:pt x="0" y="0"/>
                    <a:pt x="139" y="40"/>
                    <a:pt x="132" y="75"/>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íṣlidé"/>
            <p:cNvSpPr/>
            <p:nvPr/>
          </p:nvSpPr>
          <p:spPr bwMode="auto">
            <a:xfrm>
              <a:off x="4483100" y="3200400"/>
              <a:ext cx="61913" cy="127000"/>
            </a:xfrm>
            <a:custGeom>
              <a:avLst/>
              <a:gdLst>
                <a:gd name="T0" fmla="*/ 26 w 28"/>
                <a:gd name="T1" fmla="*/ 9 h 57"/>
                <a:gd name="T2" fmla="*/ 26 w 28"/>
                <a:gd name="T3" fmla="*/ 51 h 57"/>
                <a:gd name="T4" fmla="*/ 20 w 28"/>
                <a:gd name="T5" fmla="*/ 56 h 57"/>
                <a:gd name="T6" fmla="*/ 0 w 28"/>
                <a:gd name="T7" fmla="*/ 49 h 57"/>
                <a:gd name="T8" fmla="*/ 26 w 28"/>
                <a:gd name="T9" fmla="*/ 9 h 57"/>
              </a:gdLst>
              <a:ahLst/>
              <a:cxnLst>
                <a:cxn ang="0">
                  <a:pos x="T0" y="T1"/>
                </a:cxn>
                <a:cxn ang="0">
                  <a:pos x="T2" y="T3"/>
                </a:cxn>
                <a:cxn ang="0">
                  <a:pos x="T4" y="T5"/>
                </a:cxn>
                <a:cxn ang="0">
                  <a:pos x="T6" y="T7"/>
                </a:cxn>
                <a:cxn ang="0">
                  <a:pos x="T8" y="T9"/>
                </a:cxn>
              </a:cxnLst>
              <a:rect l="0" t="0" r="r" b="b"/>
              <a:pathLst>
                <a:path w="28" h="57">
                  <a:moveTo>
                    <a:pt x="26" y="9"/>
                  </a:moveTo>
                  <a:cubicBezTo>
                    <a:pt x="22" y="24"/>
                    <a:pt x="23" y="41"/>
                    <a:pt x="26" y="51"/>
                  </a:cubicBezTo>
                  <a:cubicBezTo>
                    <a:pt x="26" y="54"/>
                    <a:pt x="23" y="57"/>
                    <a:pt x="20" y="56"/>
                  </a:cubicBezTo>
                  <a:cubicBezTo>
                    <a:pt x="0" y="49"/>
                    <a:pt x="0" y="49"/>
                    <a:pt x="0" y="49"/>
                  </a:cubicBezTo>
                  <a:cubicBezTo>
                    <a:pt x="0" y="49"/>
                    <a:pt x="28" y="0"/>
                    <a:pt x="26" y="9"/>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iṩlïḍê"/>
            <p:cNvSpPr/>
            <p:nvPr/>
          </p:nvSpPr>
          <p:spPr bwMode="auto">
            <a:xfrm>
              <a:off x="4183063" y="2921000"/>
              <a:ext cx="490538" cy="361950"/>
            </a:xfrm>
            <a:custGeom>
              <a:avLst/>
              <a:gdLst>
                <a:gd name="T0" fmla="*/ 165 w 221"/>
                <a:gd name="T1" fmla="*/ 26 h 163"/>
                <a:gd name="T2" fmla="*/ 216 w 221"/>
                <a:gd name="T3" fmla="*/ 73 h 163"/>
                <a:gd name="T4" fmla="*/ 167 w 221"/>
                <a:gd name="T5" fmla="*/ 96 h 163"/>
                <a:gd name="T6" fmla="*/ 139 w 221"/>
                <a:gd name="T7" fmla="*/ 84 h 163"/>
                <a:gd name="T8" fmla="*/ 73 w 221"/>
                <a:gd name="T9" fmla="*/ 100 h 163"/>
                <a:gd name="T10" fmla="*/ 46 w 221"/>
                <a:gd name="T11" fmla="*/ 151 h 163"/>
                <a:gd name="T12" fmla="*/ 18 w 221"/>
                <a:gd name="T13" fmla="*/ 60 h 163"/>
                <a:gd name="T14" fmla="*/ 165 w 221"/>
                <a:gd name="T15" fmla="*/ 26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1" h="163">
                  <a:moveTo>
                    <a:pt x="165" y="26"/>
                  </a:moveTo>
                  <a:cubicBezTo>
                    <a:pt x="196" y="29"/>
                    <a:pt x="221" y="41"/>
                    <a:pt x="216" y="73"/>
                  </a:cubicBezTo>
                  <a:cubicBezTo>
                    <a:pt x="211" y="103"/>
                    <a:pt x="186" y="104"/>
                    <a:pt x="167" y="96"/>
                  </a:cubicBezTo>
                  <a:cubicBezTo>
                    <a:pt x="160" y="93"/>
                    <a:pt x="151" y="85"/>
                    <a:pt x="139" y="84"/>
                  </a:cubicBezTo>
                  <a:cubicBezTo>
                    <a:pt x="118" y="81"/>
                    <a:pt x="96" y="79"/>
                    <a:pt x="73" y="100"/>
                  </a:cubicBezTo>
                  <a:cubicBezTo>
                    <a:pt x="63" y="108"/>
                    <a:pt x="50" y="140"/>
                    <a:pt x="46" y="151"/>
                  </a:cubicBezTo>
                  <a:cubicBezTo>
                    <a:pt x="41" y="163"/>
                    <a:pt x="0" y="132"/>
                    <a:pt x="18" y="60"/>
                  </a:cubicBezTo>
                  <a:cubicBezTo>
                    <a:pt x="33" y="0"/>
                    <a:pt x="150" y="24"/>
                    <a:pt x="165" y="26"/>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ïS1iďè"/>
            <p:cNvSpPr/>
            <p:nvPr/>
          </p:nvSpPr>
          <p:spPr bwMode="auto">
            <a:xfrm>
              <a:off x="4251325" y="3055938"/>
              <a:ext cx="292100" cy="179388"/>
            </a:xfrm>
            <a:custGeom>
              <a:avLst/>
              <a:gdLst>
                <a:gd name="T0" fmla="*/ 113 w 131"/>
                <a:gd name="T1" fmla="*/ 17 h 81"/>
                <a:gd name="T2" fmla="*/ 0 w 131"/>
                <a:gd name="T3" fmla="*/ 13 h 81"/>
                <a:gd name="T4" fmla="*/ 45 w 131"/>
                <a:gd name="T5" fmla="*/ 78 h 81"/>
                <a:gd name="T6" fmla="*/ 62 w 131"/>
                <a:gd name="T7" fmla="*/ 34 h 81"/>
                <a:gd name="T8" fmla="*/ 113 w 131"/>
                <a:gd name="T9" fmla="*/ 17 h 81"/>
              </a:gdLst>
              <a:ahLst/>
              <a:cxnLst>
                <a:cxn ang="0">
                  <a:pos x="T0" y="T1"/>
                </a:cxn>
                <a:cxn ang="0">
                  <a:pos x="T2" y="T3"/>
                </a:cxn>
                <a:cxn ang="0">
                  <a:pos x="T4" y="T5"/>
                </a:cxn>
                <a:cxn ang="0">
                  <a:pos x="T6" y="T7"/>
                </a:cxn>
                <a:cxn ang="0">
                  <a:pos x="T8" y="T9"/>
                </a:cxn>
              </a:cxnLst>
              <a:rect l="0" t="0" r="r" b="b"/>
              <a:pathLst>
                <a:path w="131" h="81">
                  <a:moveTo>
                    <a:pt x="113" y="17"/>
                  </a:moveTo>
                  <a:cubicBezTo>
                    <a:pt x="89" y="0"/>
                    <a:pt x="0" y="13"/>
                    <a:pt x="0" y="13"/>
                  </a:cubicBezTo>
                  <a:cubicBezTo>
                    <a:pt x="0" y="13"/>
                    <a:pt x="41" y="81"/>
                    <a:pt x="45" y="78"/>
                  </a:cubicBezTo>
                  <a:cubicBezTo>
                    <a:pt x="56" y="70"/>
                    <a:pt x="46" y="49"/>
                    <a:pt x="62" y="34"/>
                  </a:cubicBezTo>
                  <a:cubicBezTo>
                    <a:pt x="87" y="10"/>
                    <a:pt x="131" y="30"/>
                    <a:pt x="113" y="17"/>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îṣļïḍè"/>
            <p:cNvSpPr/>
            <p:nvPr/>
          </p:nvSpPr>
          <p:spPr bwMode="auto">
            <a:xfrm>
              <a:off x="4265613" y="3106738"/>
              <a:ext cx="96838" cy="168275"/>
            </a:xfrm>
            <a:custGeom>
              <a:avLst/>
              <a:gdLst>
                <a:gd name="T0" fmla="*/ 32 w 44"/>
                <a:gd name="T1" fmla="*/ 29 h 76"/>
                <a:gd name="T2" fmla="*/ 8 w 44"/>
                <a:gd name="T3" fmla="*/ 10 h 76"/>
                <a:gd name="T4" fmla="*/ 29 w 44"/>
                <a:gd name="T5" fmla="*/ 70 h 76"/>
                <a:gd name="T6" fmla="*/ 32 w 44"/>
                <a:gd name="T7" fmla="*/ 29 h 76"/>
              </a:gdLst>
              <a:ahLst/>
              <a:cxnLst>
                <a:cxn ang="0">
                  <a:pos x="T0" y="T1"/>
                </a:cxn>
                <a:cxn ang="0">
                  <a:pos x="T2" y="T3"/>
                </a:cxn>
                <a:cxn ang="0">
                  <a:pos x="T4" y="T5"/>
                </a:cxn>
                <a:cxn ang="0">
                  <a:pos x="T6" y="T7"/>
                </a:cxn>
              </a:cxnLst>
              <a:rect l="0" t="0" r="r" b="b"/>
              <a:pathLst>
                <a:path w="44" h="76">
                  <a:moveTo>
                    <a:pt x="32" y="29"/>
                  </a:moveTo>
                  <a:cubicBezTo>
                    <a:pt x="31" y="28"/>
                    <a:pt x="16" y="0"/>
                    <a:pt x="8" y="10"/>
                  </a:cubicBezTo>
                  <a:cubicBezTo>
                    <a:pt x="0" y="20"/>
                    <a:pt x="7" y="54"/>
                    <a:pt x="29" y="70"/>
                  </a:cubicBezTo>
                  <a:cubicBezTo>
                    <a:pt x="38" y="76"/>
                    <a:pt x="44" y="45"/>
                    <a:pt x="32" y="29"/>
                  </a:cubicBez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s1idê"/>
            <p:cNvSpPr/>
            <p:nvPr/>
          </p:nvSpPr>
          <p:spPr bwMode="auto">
            <a:xfrm>
              <a:off x="4132263" y="3362325"/>
              <a:ext cx="233363" cy="157163"/>
            </a:xfrm>
            <a:custGeom>
              <a:avLst/>
              <a:gdLst>
                <a:gd name="T0" fmla="*/ 101 w 105"/>
                <a:gd name="T1" fmla="*/ 59 h 71"/>
                <a:gd name="T2" fmla="*/ 99 w 105"/>
                <a:gd name="T3" fmla="*/ 61 h 71"/>
                <a:gd name="T4" fmla="*/ 88 w 105"/>
                <a:gd name="T5" fmla="*/ 71 h 71"/>
                <a:gd name="T6" fmla="*/ 0 w 105"/>
                <a:gd name="T7" fmla="*/ 41 h 71"/>
                <a:gd name="T8" fmla="*/ 17 w 105"/>
                <a:gd name="T9" fmla="*/ 17 h 71"/>
                <a:gd name="T10" fmla="*/ 19 w 105"/>
                <a:gd name="T11" fmla="*/ 15 h 71"/>
                <a:gd name="T12" fmla="*/ 30 w 105"/>
                <a:gd name="T13" fmla="*/ 0 h 71"/>
                <a:gd name="T14" fmla="*/ 61 w 105"/>
                <a:gd name="T15" fmla="*/ 11 h 71"/>
                <a:gd name="T16" fmla="*/ 103 w 105"/>
                <a:gd name="T17" fmla="*/ 40 h 71"/>
                <a:gd name="T18" fmla="*/ 101 w 105"/>
                <a:gd name="T19"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71">
                  <a:moveTo>
                    <a:pt x="101" y="59"/>
                  </a:moveTo>
                  <a:cubicBezTo>
                    <a:pt x="100" y="60"/>
                    <a:pt x="100" y="61"/>
                    <a:pt x="99" y="61"/>
                  </a:cubicBezTo>
                  <a:cubicBezTo>
                    <a:pt x="95" y="68"/>
                    <a:pt x="88" y="71"/>
                    <a:pt x="88" y="71"/>
                  </a:cubicBezTo>
                  <a:cubicBezTo>
                    <a:pt x="88" y="71"/>
                    <a:pt x="34" y="27"/>
                    <a:pt x="0" y="41"/>
                  </a:cubicBezTo>
                  <a:cubicBezTo>
                    <a:pt x="17" y="17"/>
                    <a:pt x="17" y="17"/>
                    <a:pt x="17" y="17"/>
                  </a:cubicBezTo>
                  <a:cubicBezTo>
                    <a:pt x="19" y="15"/>
                    <a:pt x="19" y="15"/>
                    <a:pt x="19" y="15"/>
                  </a:cubicBezTo>
                  <a:cubicBezTo>
                    <a:pt x="30" y="0"/>
                    <a:pt x="30" y="0"/>
                    <a:pt x="30" y="0"/>
                  </a:cubicBezTo>
                  <a:cubicBezTo>
                    <a:pt x="30" y="0"/>
                    <a:pt x="43" y="2"/>
                    <a:pt x="61" y="11"/>
                  </a:cubicBezTo>
                  <a:cubicBezTo>
                    <a:pt x="79" y="21"/>
                    <a:pt x="100" y="29"/>
                    <a:pt x="103" y="40"/>
                  </a:cubicBezTo>
                  <a:cubicBezTo>
                    <a:pt x="105" y="48"/>
                    <a:pt x="103" y="54"/>
                    <a:pt x="101" y="59"/>
                  </a:cubicBezTo>
                  <a:close/>
                </a:path>
              </a:pathLst>
            </a:custGeom>
            <a:solidFill>
              <a:srgbClr val="7C8B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ļîḑè"/>
            <p:cNvSpPr/>
            <p:nvPr/>
          </p:nvSpPr>
          <p:spPr bwMode="auto">
            <a:xfrm>
              <a:off x="3843338" y="3427413"/>
              <a:ext cx="528638" cy="923925"/>
            </a:xfrm>
            <a:custGeom>
              <a:avLst/>
              <a:gdLst>
                <a:gd name="T0" fmla="*/ 42 w 238"/>
                <a:gd name="T1" fmla="*/ 411 h 416"/>
                <a:gd name="T2" fmla="*/ 33 w 238"/>
                <a:gd name="T3" fmla="*/ 413 h 416"/>
                <a:gd name="T4" fmla="*/ 128 w 238"/>
                <a:gd name="T5" fmla="*/ 11 h 416"/>
                <a:gd name="T6" fmla="*/ 178 w 238"/>
                <a:gd name="T7" fmla="*/ 10 h 416"/>
                <a:gd name="T8" fmla="*/ 223 w 238"/>
                <a:gd name="T9" fmla="*/ 51 h 416"/>
                <a:gd name="T10" fmla="*/ 199 w 238"/>
                <a:gd name="T11" fmla="*/ 287 h 416"/>
                <a:gd name="T12" fmla="*/ 206 w 238"/>
                <a:gd name="T13" fmla="*/ 346 h 416"/>
                <a:gd name="T14" fmla="*/ 125 w 238"/>
                <a:gd name="T15" fmla="*/ 385 h 416"/>
                <a:gd name="T16" fmla="*/ 42 w 238"/>
                <a:gd name="T17" fmla="*/ 41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416">
                  <a:moveTo>
                    <a:pt x="42" y="411"/>
                  </a:moveTo>
                  <a:cubicBezTo>
                    <a:pt x="38" y="412"/>
                    <a:pt x="33" y="416"/>
                    <a:pt x="33" y="413"/>
                  </a:cubicBezTo>
                  <a:cubicBezTo>
                    <a:pt x="26" y="364"/>
                    <a:pt x="0" y="107"/>
                    <a:pt x="128" y="11"/>
                  </a:cubicBezTo>
                  <a:cubicBezTo>
                    <a:pt x="143" y="0"/>
                    <a:pt x="160" y="4"/>
                    <a:pt x="178" y="10"/>
                  </a:cubicBezTo>
                  <a:cubicBezTo>
                    <a:pt x="189" y="15"/>
                    <a:pt x="212" y="27"/>
                    <a:pt x="223" y="51"/>
                  </a:cubicBezTo>
                  <a:cubicBezTo>
                    <a:pt x="238" y="88"/>
                    <a:pt x="216" y="212"/>
                    <a:pt x="199" y="287"/>
                  </a:cubicBezTo>
                  <a:cubicBezTo>
                    <a:pt x="192" y="322"/>
                    <a:pt x="206" y="346"/>
                    <a:pt x="206" y="346"/>
                  </a:cubicBezTo>
                  <a:cubicBezTo>
                    <a:pt x="206" y="346"/>
                    <a:pt x="149" y="374"/>
                    <a:pt x="125" y="385"/>
                  </a:cubicBezTo>
                  <a:cubicBezTo>
                    <a:pt x="107" y="393"/>
                    <a:pt x="61" y="405"/>
                    <a:pt x="42" y="411"/>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ṣ1îďè"/>
            <p:cNvSpPr/>
            <p:nvPr/>
          </p:nvSpPr>
          <p:spPr bwMode="auto">
            <a:xfrm>
              <a:off x="3943350" y="4108450"/>
              <a:ext cx="263525" cy="128588"/>
            </a:xfrm>
            <a:custGeom>
              <a:avLst/>
              <a:gdLst>
                <a:gd name="T0" fmla="*/ 1 w 119"/>
                <a:gd name="T1" fmla="*/ 58 h 58"/>
                <a:gd name="T2" fmla="*/ 1 w 119"/>
                <a:gd name="T3" fmla="*/ 58 h 58"/>
                <a:gd name="T4" fmla="*/ 1 w 119"/>
                <a:gd name="T5" fmla="*/ 56 h 58"/>
                <a:gd name="T6" fmla="*/ 119 w 119"/>
                <a:gd name="T7" fmla="*/ 17 h 58"/>
                <a:gd name="T8" fmla="*/ 119 w 119"/>
                <a:gd name="T9" fmla="*/ 18 h 58"/>
                <a:gd name="T10" fmla="*/ 118 w 119"/>
                <a:gd name="T11" fmla="*/ 19 h 58"/>
                <a:gd name="T12" fmla="*/ 2 w 119"/>
                <a:gd name="T13" fmla="*/ 58 h 58"/>
                <a:gd name="T14" fmla="*/ 1 w 11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58">
                  <a:moveTo>
                    <a:pt x="1" y="58"/>
                  </a:moveTo>
                  <a:cubicBezTo>
                    <a:pt x="1" y="58"/>
                    <a:pt x="1" y="58"/>
                    <a:pt x="1" y="58"/>
                  </a:cubicBezTo>
                  <a:cubicBezTo>
                    <a:pt x="0" y="57"/>
                    <a:pt x="0" y="57"/>
                    <a:pt x="1" y="56"/>
                  </a:cubicBezTo>
                  <a:cubicBezTo>
                    <a:pt x="1" y="56"/>
                    <a:pt x="52" y="0"/>
                    <a:pt x="119" y="17"/>
                  </a:cubicBezTo>
                  <a:cubicBezTo>
                    <a:pt x="119" y="17"/>
                    <a:pt x="119" y="18"/>
                    <a:pt x="119" y="18"/>
                  </a:cubicBezTo>
                  <a:cubicBezTo>
                    <a:pt x="119" y="19"/>
                    <a:pt x="119" y="19"/>
                    <a:pt x="118" y="19"/>
                  </a:cubicBezTo>
                  <a:cubicBezTo>
                    <a:pt x="53" y="3"/>
                    <a:pt x="3" y="57"/>
                    <a:pt x="2" y="58"/>
                  </a:cubicBezTo>
                  <a:lnTo>
                    <a:pt x="1" y="58"/>
                  </a:ln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iśḷiḋê"/>
            <p:cNvSpPr/>
            <p:nvPr/>
          </p:nvSpPr>
          <p:spPr bwMode="auto">
            <a:xfrm>
              <a:off x="4033838" y="3446463"/>
              <a:ext cx="504825" cy="766763"/>
            </a:xfrm>
            <a:custGeom>
              <a:avLst/>
              <a:gdLst>
                <a:gd name="T0" fmla="*/ 227 w 227"/>
                <a:gd name="T1" fmla="*/ 302 h 345"/>
                <a:gd name="T2" fmla="*/ 207 w 227"/>
                <a:gd name="T3" fmla="*/ 345 h 345"/>
                <a:gd name="T4" fmla="*/ 36 w 227"/>
                <a:gd name="T5" fmla="*/ 258 h 345"/>
                <a:gd name="T6" fmla="*/ 56 w 227"/>
                <a:gd name="T7" fmla="*/ 73 h 345"/>
                <a:gd name="T8" fmla="*/ 124 w 227"/>
                <a:gd name="T9" fmla="*/ 23 h 345"/>
                <a:gd name="T10" fmla="*/ 141 w 227"/>
                <a:gd name="T11" fmla="*/ 80 h 345"/>
                <a:gd name="T12" fmla="*/ 124 w 227"/>
                <a:gd name="T13" fmla="*/ 221 h 345"/>
                <a:gd name="T14" fmla="*/ 213 w 227"/>
                <a:gd name="T15" fmla="*/ 291 h 345"/>
                <a:gd name="T16" fmla="*/ 215 w 227"/>
                <a:gd name="T17" fmla="*/ 292 h 345"/>
                <a:gd name="T18" fmla="*/ 227 w 227"/>
                <a:gd name="T19" fmla="*/ 30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45">
                  <a:moveTo>
                    <a:pt x="227" y="302"/>
                  </a:moveTo>
                  <a:cubicBezTo>
                    <a:pt x="207" y="345"/>
                    <a:pt x="207" y="345"/>
                    <a:pt x="207" y="345"/>
                  </a:cubicBezTo>
                  <a:cubicBezTo>
                    <a:pt x="207" y="345"/>
                    <a:pt x="68" y="311"/>
                    <a:pt x="36" y="258"/>
                  </a:cubicBezTo>
                  <a:cubicBezTo>
                    <a:pt x="0" y="200"/>
                    <a:pt x="37" y="96"/>
                    <a:pt x="56" y="73"/>
                  </a:cubicBezTo>
                  <a:cubicBezTo>
                    <a:pt x="75" y="50"/>
                    <a:pt x="107" y="0"/>
                    <a:pt x="124" y="23"/>
                  </a:cubicBezTo>
                  <a:cubicBezTo>
                    <a:pt x="124" y="23"/>
                    <a:pt x="141" y="41"/>
                    <a:pt x="141" y="80"/>
                  </a:cubicBezTo>
                  <a:cubicBezTo>
                    <a:pt x="141" y="87"/>
                    <a:pt x="124" y="221"/>
                    <a:pt x="124" y="221"/>
                  </a:cubicBezTo>
                  <a:cubicBezTo>
                    <a:pt x="213" y="291"/>
                    <a:pt x="213" y="291"/>
                    <a:pt x="213" y="291"/>
                  </a:cubicBezTo>
                  <a:cubicBezTo>
                    <a:pt x="215" y="292"/>
                    <a:pt x="215" y="292"/>
                    <a:pt x="215" y="292"/>
                  </a:cubicBezTo>
                  <a:lnTo>
                    <a:pt x="227" y="302"/>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íşḻide"/>
            <p:cNvSpPr/>
            <p:nvPr/>
          </p:nvSpPr>
          <p:spPr bwMode="auto">
            <a:xfrm>
              <a:off x="4491038" y="4146550"/>
              <a:ext cx="196850" cy="128588"/>
            </a:xfrm>
            <a:custGeom>
              <a:avLst/>
              <a:gdLst>
                <a:gd name="T0" fmla="*/ 15 w 88"/>
                <a:gd name="T1" fmla="*/ 0 h 58"/>
                <a:gd name="T2" fmla="*/ 57 w 88"/>
                <a:gd name="T3" fmla="*/ 7 h 58"/>
                <a:gd name="T4" fmla="*/ 73 w 88"/>
                <a:gd name="T5" fmla="*/ 21 h 58"/>
                <a:gd name="T6" fmla="*/ 74 w 88"/>
                <a:gd name="T7" fmla="*/ 32 h 58"/>
                <a:gd name="T8" fmla="*/ 79 w 88"/>
                <a:gd name="T9" fmla="*/ 37 h 58"/>
                <a:gd name="T10" fmla="*/ 86 w 88"/>
                <a:gd name="T11" fmla="*/ 56 h 58"/>
                <a:gd name="T12" fmla="*/ 77 w 88"/>
                <a:gd name="T13" fmla="*/ 53 h 58"/>
                <a:gd name="T14" fmla="*/ 70 w 88"/>
                <a:gd name="T15" fmla="*/ 43 h 58"/>
                <a:gd name="T16" fmla="*/ 60 w 88"/>
                <a:gd name="T17" fmla="*/ 40 h 58"/>
                <a:gd name="T18" fmla="*/ 45 w 88"/>
                <a:gd name="T19" fmla="*/ 45 h 58"/>
                <a:gd name="T20" fmla="*/ 0 w 88"/>
                <a:gd name="T21" fmla="*/ 32 h 58"/>
                <a:gd name="T22" fmla="*/ 15 w 88"/>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58">
                  <a:moveTo>
                    <a:pt x="15" y="0"/>
                  </a:moveTo>
                  <a:cubicBezTo>
                    <a:pt x="57" y="7"/>
                    <a:pt x="57" y="7"/>
                    <a:pt x="57" y="7"/>
                  </a:cubicBezTo>
                  <a:cubicBezTo>
                    <a:pt x="73" y="21"/>
                    <a:pt x="73" y="21"/>
                    <a:pt x="73" y="21"/>
                  </a:cubicBezTo>
                  <a:cubicBezTo>
                    <a:pt x="73" y="21"/>
                    <a:pt x="72" y="28"/>
                    <a:pt x="74" y="32"/>
                  </a:cubicBezTo>
                  <a:cubicBezTo>
                    <a:pt x="74" y="34"/>
                    <a:pt x="76" y="32"/>
                    <a:pt x="79" y="37"/>
                  </a:cubicBezTo>
                  <a:cubicBezTo>
                    <a:pt x="85" y="45"/>
                    <a:pt x="88" y="54"/>
                    <a:pt x="86" y="56"/>
                  </a:cubicBezTo>
                  <a:cubicBezTo>
                    <a:pt x="85" y="58"/>
                    <a:pt x="81" y="58"/>
                    <a:pt x="77" y="53"/>
                  </a:cubicBezTo>
                  <a:cubicBezTo>
                    <a:pt x="75" y="52"/>
                    <a:pt x="70" y="43"/>
                    <a:pt x="70" y="43"/>
                  </a:cubicBezTo>
                  <a:cubicBezTo>
                    <a:pt x="60" y="40"/>
                    <a:pt x="60" y="40"/>
                    <a:pt x="60" y="40"/>
                  </a:cubicBezTo>
                  <a:cubicBezTo>
                    <a:pt x="60" y="40"/>
                    <a:pt x="54" y="49"/>
                    <a:pt x="45" y="45"/>
                  </a:cubicBezTo>
                  <a:cubicBezTo>
                    <a:pt x="34" y="41"/>
                    <a:pt x="0" y="32"/>
                    <a:pt x="0" y="32"/>
                  </a:cubicBezTo>
                  <a:lnTo>
                    <a:pt x="15" y="0"/>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ṩlïḓe"/>
            <p:cNvSpPr/>
            <p:nvPr/>
          </p:nvSpPr>
          <p:spPr bwMode="auto">
            <a:xfrm>
              <a:off x="4454525" y="4092575"/>
              <a:ext cx="57150" cy="109538"/>
            </a:xfrm>
            <a:custGeom>
              <a:avLst/>
              <a:gdLst>
                <a:gd name="T0" fmla="*/ 26 w 26"/>
                <a:gd name="T1" fmla="*/ 1 h 49"/>
                <a:gd name="T2" fmla="*/ 2 w 26"/>
                <a:gd name="T3" fmla="*/ 49 h 49"/>
                <a:gd name="T4" fmla="*/ 0 w 26"/>
                <a:gd name="T5" fmla="*/ 49 h 49"/>
                <a:gd name="T6" fmla="*/ 24 w 26"/>
                <a:gd name="T7" fmla="*/ 0 h 49"/>
                <a:gd name="T8" fmla="*/ 26 w 26"/>
                <a:gd name="T9" fmla="*/ 1 h 49"/>
              </a:gdLst>
              <a:ahLst/>
              <a:cxnLst>
                <a:cxn ang="0">
                  <a:pos x="T0" y="T1"/>
                </a:cxn>
                <a:cxn ang="0">
                  <a:pos x="T2" y="T3"/>
                </a:cxn>
                <a:cxn ang="0">
                  <a:pos x="T4" y="T5"/>
                </a:cxn>
                <a:cxn ang="0">
                  <a:pos x="T6" y="T7"/>
                </a:cxn>
                <a:cxn ang="0">
                  <a:pos x="T8" y="T9"/>
                </a:cxn>
              </a:cxnLst>
              <a:rect l="0" t="0" r="r" b="b"/>
              <a:pathLst>
                <a:path w="26" h="49">
                  <a:moveTo>
                    <a:pt x="26" y="1"/>
                  </a:moveTo>
                  <a:cubicBezTo>
                    <a:pt x="20" y="8"/>
                    <a:pt x="5" y="39"/>
                    <a:pt x="2" y="49"/>
                  </a:cubicBezTo>
                  <a:cubicBezTo>
                    <a:pt x="0" y="49"/>
                    <a:pt x="0" y="49"/>
                    <a:pt x="0" y="49"/>
                  </a:cubicBezTo>
                  <a:cubicBezTo>
                    <a:pt x="3" y="39"/>
                    <a:pt x="18" y="8"/>
                    <a:pt x="24" y="0"/>
                  </a:cubicBezTo>
                  <a:lnTo>
                    <a:pt x="26" y="1"/>
                  </a:ln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î$ľíḍe"/>
            <p:cNvSpPr/>
            <p:nvPr/>
          </p:nvSpPr>
          <p:spPr bwMode="auto">
            <a:xfrm>
              <a:off x="4117975" y="3795713"/>
              <a:ext cx="80963" cy="77788"/>
            </a:xfrm>
            <a:custGeom>
              <a:avLst/>
              <a:gdLst>
                <a:gd name="T0" fmla="*/ 2 w 36"/>
                <a:gd name="T1" fmla="*/ 35 h 35"/>
                <a:gd name="T2" fmla="*/ 1 w 36"/>
                <a:gd name="T3" fmla="*/ 34 h 35"/>
                <a:gd name="T4" fmla="*/ 1 w 36"/>
                <a:gd name="T5" fmla="*/ 33 h 35"/>
                <a:gd name="T6" fmla="*/ 30 w 36"/>
                <a:gd name="T7" fmla="*/ 26 h 35"/>
                <a:gd name="T8" fmla="*/ 33 w 36"/>
                <a:gd name="T9" fmla="*/ 23 h 35"/>
                <a:gd name="T10" fmla="*/ 31 w 36"/>
                <a:gd name="T11" fmla="*/ 18 h 35"/>
                <a:gd name="T12" fmla="*/ 2 w 36"/>
                <a:gd name="T13" fmla="*/ 2 h 35"/>
                <a:gd name="T14" fmla="*/ 2 w 36"/>
                <a:gd name="T15" fmla="*/ 1 h 35"/>
                <a:gd name="T16" fmla="*/ 3 w 36"/>
                <a:gd name="T17" fmla="*/ 1 h 35"/>
                <a:gd name="T18" fmla="*/ 32 w 36"/>
                <a:gd name="T19" fmla="*/ 17 h 35"/>
                <a:gd name="T20" fmla="*/ 35 w 36"/>
                <a:gd name="T21" fmla="*/ 23 h 35"/>
                <a:gd name="T22" fmla="*/ 31 w 36"/>
                <a:gd name="T23" fmla="*/ 28 h 35"/>
                <a:gd name="T24" fmla="*/ 2 w 36"/>
                <a:gd name="T2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5">
                  <a:moveTo>
                    <a:pt x="2" y="35"/>
                  </a:moveTo>
                  <a:cubicBezTo>
                    <a:pt x="1" y="35"/>
                    <a:pt x="1" y="34"/>
                    <a:pt x="1" y="34"/>
                  </a:cubicBezTo>
                  <a:cubicBezTo>
                    <a:pt x="0" y="33"/>
                    <a:pt x="1" y="33"/>
                    <a:pt x="1" y="33"/>
                  </a:cubicBezTo>
                  <a:cubicBezTo>
                    <a:pt x="30" y="26"/>
                    <a:pt x="30" y="26"/>
                    <a:pt x="30" y="26"/>
                  </a:cubicBezTo>
                  <a:cubicBezTo>
                    <a:pt x="32" y="26"/>
                    <a:pt x="33" y="24"/>
                    <a:pt x="33" y="23"/>
                  </a:cubicBezTo>
                  <a:cubicBezTo>
                    <a:pt x="34" y="21"/>
                    <a:pt x="33" y="19"/>
                    <a:pt x="31" y="18"/>
                  </a:cubicBezTo>
                  <a:cubicBezTo>
                    <a:pt x="2" y="2"/>
                    <a:pt x="2" y="2"/>
                    <a:pt x="2" y="2"/>
                  </a:cubicBezTo>
                  <a:cubicBezTo>
                    <a:pt x="2" y="2"/>
                    <a:pt x="2" y="2"/>
                    <a:pt x="2" y="1"/>
                  </a:cubicBezTo>
                  <a:cubicBezTo>
                    <a:pt x="2" y="1"/>
                    <a:pt x="3" y="0"/>
                    <a:pt x="3" y="1"/>
                  </a:cubicBezTo>
                  <a:cubicBezTo>
                    <a:pt x="32" y="17"/>
                    <a:pt x="32" y="17"/>
                    <a:pt x="32" y="17"/>
                  </a:cubicBezTo>
                  <a:cubicBezTo>
                    <a:pt x="35" y="18"/>
                    <a:pt x="36" y="20"/>
                    <a:pt x="35" y="23"/>
                  </a:cubicBezTo>
                  <a:cubicBezTo>
                    <a:pt x="35" y="25"/>
                    <a:pt x="33" y="27"/>
                    <a:pt x="31" y="28"/>
                  </a:cubicBezTo>
                  <a:cubicBezTo>
                    <a:pt x="2" y="35"/>
                    <a:pt x="2" y="35"/>
                    <a:pt x="2" y="35"/>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íṩľîḑè"/>
            <p:cNvSpPr/>
            <p:nvPr/>
          </p:nvSpPr>
          <p:spPr bwMode="auto">
            <a:xfrm>
              <a:off x="4040188" y="4192588"/>
              <a:ext cx="161925" cy="36513"/>
            </a:xfrm>
            <a:custGeom>
              <a:avLst/>
              <a:gdLst>
                <a:gd name="T0" fmla="*/ 1 w 73"/>
                <a:gd name="T1" fmla="*/ 16 h 16"/>
                <a:gd name="T2" fmla="*/ 0 w 73"/>
                <a:gd name="T3" fmla="*/ 15 h 16"/>
                <a:gd name="T4" fmla="*/ 1 w 73"/>
                <a:gd name="T5" fmla="*/ 14 h 16"/>
                <a:gd name="T6" fmla="*/ 72 w 73"/>
                <a:gd name="T7" fmla="*/ 0 h 16"/>
                <a:gd name="T8" fmla="*/ 73 w 73"/>
                <a:gd name="T9" fmla="*/ 1 h 16"/>
                <a:gd name="T10" fmla="*/ 72 w 73"/>
                <a:gd name="T11" fmla="*/ 2 h 16"/>
                <a:gd name="T12" fmla="*/ 1 w 73"/>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73" h="16">
                  <a:moveTo>
                    <a:pt x="1" y="16"/>
                  </a:moveTo>
                  <a:cubicBezTo>
                    <a:pt x="0" y="16"/>
                    <a:pt x="0" y="16"/>
                    <a:pt x="0" y="15"/>
                  </a:cubicBezTo>
                  <a:cubicBezTo>
                    <a:pt x="0" y="15"/>
                    <a:pt x="0" y="14"/>
                    <a:pt x="1" y="14"/>
                  </a:cubicBezTo>
                  <a:cubicBezTo>
                    <a:pt x="29" y="9"/>
                    <a:pt x="72" y="0"/>
                    <a:pt x="72" y="0"/>
                  </a:cubicBezTo>
                  <a:cubicBezTo>
                    <a:pt x="73" y="0"/>
                    <a:pt x="73" y="0"/>
                    <a:pt x="73" y="1"/>
                  </a:cubicBezTo>
                  <a:cubicBezTo>
                    <a:pt x="73" y="1"/>
                    <a:pt x="73" y="2"/>
                    <a:pt x="72" y="2"/>
                  </a:cubicBezTo>
                  <a:cubicBezTo>
                    <a:pt x="72" y="2"/>
                    <a:pt x="29" y="11"/>
                    <a:pt x="1" y="16"/>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íSḷíḓe"/>
            <p:cNvSpPr/>
            <p:nvPr/>
          </p:nvSpPr>
          <p:spPr bwMode="auto">
            <a:xfrm>
              <a:off x="4057650" y="3671888"/>
              <a:ext cx="230188" cy="473075"/>
            </a:xfrm>
            <a:custGeom>
              <a:avLst/>
              <a:gdLst>
                <a:gd name="T0" fmla="*/ 101 w 103"/>
                <a:gd name="T1" fmla="*/ 213 h 213"/>
                <a:gd name="T2" fmla="*/ 101 w 103"/>
                <a:gd name="T3" fmla="*/ 213 h 213"/>
                <a:gd name="T4" fmla="*/ 7 w 103"/>
                <a:gd name="T5" fmla="*/ 134 h 213"/>
                <a:gd name="T6" fmla="*/ 8 w 103"/>
                <a:gd name="T7" fmla="*/ 78 h 213"/>
                <a:gd name="T8" fmla="*/ 18 w 103"/>
                <a:gd name="T9" fmla="*/ 1 h 213"/>
                <a:gd name="T10" fmla="*/ 19 w 103"/>
                <a:gd name="T11" fmla="*/ 0 h 213"/>
                <a:gd name="T12" fmla="*/ 19 w 103"/>
                <a:gd name="T13" fmla="*/ 0 h 213"/>
                <a:gd name="T14" fmla="*/ 20 w 103"/>
                <a:gd name="T15" fmla="*/ 1 h 213"/>
                <a:gd name="T16" fmla="*/ 9 w 103"/>
                <a:gd name="T17" fmla="*/ 79 h 213"/>
                <a:gd name="T18" fmla="*/ 9 w 103"/>
                <a:gd name="T19" fmla="*/ 133 h 213"/>
                <a:gd name="T20" fmla="*/ 102 w 103"/>
                <a:gd name="T21" fmla="*/ 211 h 213"/>
                <a:gd name="T22" fmla="*/ 102 w 103"/>
                <a:gd name="T23" fmla="*/ 212 h 213"/>
                <a:gd name="T24" fmla="*/ 101 w 103"/>
                <a:gd name="T25"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213">
                  <a:moveTo>
                    <a:pt x="101" y="213"/>
                  </a:moveTo>
                  <a:cubicBezTo>
                    <a:pt x="101" y="213"/>
                    <a:pt x="101" y="213"/>
                    <a:pt x="101" y="213"/>
                  </a:cubicBezTo>
                  <a:cubicBezTo>
                    <a:pt x="100" y="212"/>
                    <a:pt x="28" y="183"/>
                    <a:pt x="7" y="134"/>
                  </a:cubicBezTo>
                  <a:cubicBezTo>
                    <a:pt x="0" y="116"/>
                    <a:pt x="0" y="97"/>
                    <a:pt x="8" y="78"/>
                  </a:cubicBezTo>
                  <a:cubicBezTo>
                    <a:pt x="18" y="53"/>
                    <a:pt x="18" y="2"/>
                    <a:pt x="18" y="1"/>
                  </a:cubicBezTo>
                  <a:cubicBezTo>
                    <a:pt x="18" y="1"/>
                    <a:pt x="18" y="0"/>
                    <a:pt x="19" y="0"/>
                  </a:cubicBezTo>
                  <a:cubicBezTo>
                    <a:pt x="19" y="0"/>
                    <a:pt x="19" y="0"/>
                    <a:pt x="19" y="0"/>
                  </a:cubicBezTo>
                  <a:cubicBezTo>
                    <a:pt x="19" y="0"/>
                    <a:pt x="20" y="1"/>
                    <a:pt x="20" y="1"/>
                  </a:cubicBezTo>
                  <a:cubicBezTo>
                    <a:pt x="20" y="2"/>
                    <a:pt x="20" y="54"/>
                    <a:pt x="9" y="79"/>
                  </a:cubicBezTo>
                  <a:cubicBezTo>
                    <a:pt x="2" y="97"/>
                    <a:pt x="2" y="116"/>
                    <a:pt x="9" y="133"/>
                  </a:cubicBezTo>
                  <a:cubicBezTo>
                    <a:pt x="30" y="182"/>
                    <a:pt x="101" y="211"/>
                    <a:pt x="102" y="211"/>
                  </a:cubicBezTo>
                  <a:cubicBezTo>
                    <a:pt x="102" y="211"/>
                    <a:pt x="103" y="212"/>
                    <a:pt x="102" y="212"/>
                  </a:cubicBezTo>
                  <a:cubicBezTo>
                    <a:pt x="102" y="212"/>
                    <a:pt x="102" y="213"/>
                    <a:pt x="101" y="213"/>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ḷíḑe"/>
            <p:cNvSpPr/>
            <p:nvPr/>
          </p:nvSpPr>
          <p:spPr bwMode="auto">
            <a:xfrm>
              <a:off x="4432300" y="3173413"/>
              <a:ext cx="112713" cy="38100"/>
            </a:xfrm>
            <a:custGeom>
              <a:avLst/>
              <a:gdLst>
                <a:gd name="T0" fmla="*/ 2 w 51"/>
                <a:gd name="T1" fmla="*/ 5 h 17"/>
                <a:gd name="T2" fmla="*/ 8 w 51"/>
                <a:gd name="T3" fmla="*/ 2 h 17"/>
                <a:gd name="T4" fmla="*/ 18 w 51"/>
                <a:gd name="T5" fmla="*/ 1 h 17"/>
                <a:gd name="T6" fmla="*/ 43 w 51"/>
                <a:gd name="T7" fmla="*/ 4 h 17"/>
                <a:gd name="T8" fmla="*/ 43 w 51"/>
                <a:gd name="T9" fmla="*/ 15 h 17"/>
                <a:gd name="T10" fmla="*/ 2 w 51"/>
                <a:gd name="T11" fmla="*/ 5 h 17"/>
              </a:gdLst>
              <a:ahLst/>
              <a:cxnLst>
                <a:cxn ang="0">
                  <a:pos x="T0" y="T1"/>
                </a:cxn>
                <a:cxn ang="0">
                  <a:pos x="T2" y="T3"/>
                </a:cxn>
                <a:cxn ang="0">
                  <a:pos x="T4" y="T5"/>
                </a:cxn>
                <a:cxn ang="0">
                  <a:pos x="T6" y="T7"/>
                </a:cxn>
                <a:cxn ang="0">
                  <a:pos x="T8" y="T9"/>
                </a:cxn>
                <a:cxn ang="0">
                  <a:pos x="T10" y="T11"/>
                </a:cxn>
              </a:cxnLst>
              <a:rect l="0" t="0" r="r" b="b"/>
              <a:pathLst>
                <a:path w="51" h="17">
                  <a:moveTo>
                    <a:pt x="2" y="5"/>
                  </a:moveTo>
                  <a:cubicBezTo>
                    <a:pt x="0" y="4"/>
                    <a:pt x="8" y="2"/>
                    <a:pt x="8" y="2"/>
                  </a:cubicBezTo>
                  <a:cubicBezTo>
                    <a:pt x="11" y="1"/>
                    <a:pt x="15" y="0"/>
                    <a:pt x="18" y="1"/>
                  </a:cubicBezTo>
                  <a:cubicBezTo>
                    <a:pt x="26" y="1"/>
                    <a:pt x="38" y="2"/>
                    <a:pt x="43" y="4"/>
                  </a:cubicBezTo>
                  <a:cubicBezTo>
                    <a:pt x="51" y="8"/>
                    <a:pt x="46" y="17"/>
                    <a:pt x="43" y="15"/>
                  </a:cubicBezTo>
                  <a:cubicBezTo>
                    <a:pt x="33" y="8"/>
                    <a:pt x="8" y="8"/>
                    <a:pt x="2" y="5"/>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ṡlíḋe"/>
            <p:cNvSpPr/>
            <p:nvPr/>
          </p:nvSpPr>
          <p:spPr bwMode="auto">
            <a:xfrm>
              <a:off x="4106863" y="3484563"/>
              <a:ext cx="147638" cy="112713"/>
            </a:xfrm>
            <a:custGeom>
              <a:avLst/>
              <a:gdLst>
                <a:gd name="T0" fmla="*/ 1 w 66"/>
                <a:gd name="T1" fmla="*/ 51 h 51"/>
                <a:gd name="T2" fmla="*/ 1 w 66"/>
                <a:gd name="T3" fmla="*/ 51 h 51"/>
                <a:gd name="T4" fmla="*/ 0 w 66"/>
                <a:gd name="T5" fmla="*/ 49 h 51"/>
                <a:gd name="T6" fmla="*/ 65 w 66"/>
                <a:gd name="T7" fmla="*/ 6 h 51"/>
                <a:gd name="T8" fmla="*/ 66 w 66"/>
                <a:gd name="T9" fmla="*/ 7 h 51"/>
                <a:gd name="T10" fmla="*/ 65 w 66"/>
                <a:gd name="T11" fmla="*/ 8 h 51"/>
                <a:gd name="T12" fmla="*/ 2 w 66"/>
                <a:gd name="T13" fmla="*/ 50 h 51"/>
                <a:gd name="T14" fmla="*/ 1 w 66"/>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1">
                  <a:moveTo>
                    <a:pt x="1" y="51"/>
                  </a:moveTo>
                  <a:cubicBezTo>
                    <a:pt x="1" y="51"/>
                    <a:pt x="1" y="51"/>
                    <a:pt x="1" y="51"/>
                  </a:cubicBezTo>
                  <a:cubicBezTo>
                    <a:pt x="0" y="51"/>
                    <a:pt x="0" y="50"/>
                    <a:pt x="0" y="49"/>
                  </a:cubicBezTo>
                  <a:cubicBezTo>
                    <a:pt x="0" y="49"/>
                    <a:pt x="17" y="0"/>
                    <a:pt x="65" y="6"/>
                  </a:cubicBezTo>
                  <a:cubicBezTo>
                    <a:pt x="65" y="6"/>
                    <a:pt x="66" y="7"/>
                    <a:pt x="66" y="7"/>
                  </a:cubicBezTo>
                  <a:cubicBezTo>
                    <a:pt x="66" y="8"/>
                    <a:pt x="65" y="8"/>
                    <a:pt x="65" y="8"/>
                  </a:cubicBezTo>
                  <a:cubicBezTo>
                    <a:pt x="19" y="2"/>
                    <a:pt x="2" y="50"/>
                    <a:pt x="2" y="50"/>
                  </a:cubicBezTo>
                  <a:cubicBezTo>
                    <a:pt x="2" y="50"/>
                    <a:pt x="2" y="51"/>
                    <a:pt x="1" y="51"/>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ṣḻidé"/>
            <p:cNvSpPr/>
            <p:nvPr/>
          </p:nvSpPr>
          <p:spPr bwMode="auto">
            <a:xfrm>
              <a:off x="4071938" y="3724275"/>
              <a:ext cx="26988" cy="42863"/>
            </a:xfrm>
            <a:custGeom>
              <a:avLst/>
              <a:gdLst>
                <a:gd name="T0" fmla="*/ 10 w 12"/>
                <a:gd name="T1" fmla="*/ 19 h 19"/>
                <a:gd name="T2" fmla="*/ 10 w 12"/>
                <a:gd name="T3" fmla="*/ 19 h 19"/>
                <a:gd name="T4" fmla="*/ 10 w 12"/>
                <a:gd name="T5" fmla="*/ 18 h 19"/>
                <a:gd name="T6" fmla="*/ 1 w 12"/>
                <a:gd name="T7" fmla="*/ 2 h 19"/>
                <a:gd name="T8" fmla="*/ 1 w 12"/>
                <a:gd name="T9" fmla="*/ 1 h 19"/>
                <a:gd name="T10" fmla="*/ 2 w 12"/>
                <a:gd name="T11" fmla="*/ 1 h 19"/>
                <a:gd name="T12" fmla="*/ 11 w 12"/>
                <a:gd name="T13" fmla="*/ 18 h 19"/>
                <a:gd name="T14" fmla="*/ 10 w 12"/>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9">
                  <a:moveTo>
                    <a:pt x="10" y="19"/>
                  </a:moveTo>
                  <a:cubicBezTo>
                    <a:pt x="10" y="19"/>
                    <a:pt x="10" y="19"/>
                    <a:pt x="10" y="19"/>
                  </a:cubicBezTo>
                  <a:cubicBezTo>
                    <a:pt x="10" y="19"/>
                    <a:pt x="9" y="19"/>
                    <a:pt x="10" y="18"/>
                  </a:cubicBezTo>
                  <a:cubicBezTo>
                    <a:pt x="10" y="11"/>
                    <a:pt x="1" y="2"/>
                    <a:pt x="1" y="2"/>
                  </a:cubicBezTo>
                  <a:cubicBezTo>
                    <a:pt x="0" y="2"/>
                    <a:pt x="0" y="1"/>
                    <a:pt x="1" y="1"/>
                  </a:cubicBezTo>
                  <a:cubicBezTo>
                    <a:pt x="1" y="0"/>
                    <a:pt x="2" y="0"/>
                    <a:pt x="2" y="1"/>
                  </a:cubicBezTo>
                  <a:cubicBezTo>
                    <a:pt x="3" y="1"/>
                    <a:pt x="12" y="10"/>
                    <a:pt x="11" y="18"/>
                  </a:cubicBezTo>
                  <a:cubicBezTo>
                    <a:pt x="11" y="19"/>
                    <a:pt x="11" y="19"/>
                    <a:pt x="10" y="19"/>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ṧḻîḓê"/>
            <p:cNvSpPr/>
            <p:nvPr/>
          </p:nvSpPr>
          <p:spPr bwMode="auto">
            <a:xfrm>
              <a:off x="4751388" y="3929063"/>
              <a:ext cx="98425" cy="39688"/>
            </a:xfrm>
            <a:custGeom>
              <a:avLst/>
              <a:gdLst>
                <a:gd name="T0" fmla="*/ 42 w 44"/>
                <a:gd name="T1" fmla="*/ 18 h 18"/>
                <a:gd name="T2" fmla="*/ 41 w 44"/>
                <a:gd name="T3" fmla="*/ 18 h 18"/>
                <a:gd name="T4" fmla="*/ 2 w 44"/>
                <a:gd name="T5" fmla="*/ 4 h 18"/>
                <a:gd name="T6" fmla="*/ 1 w 44"/>
                <a:gd name="T7" fmla="*/ 1 h 18"/>
                <a:gd name="T8" fmla="*/ 3 w 44"/>
                <a:gd name="T9" fmla="*/ 0 h 18"/>
                <a:gd name="T10" fmla="*/ 42 w 44"/>
                <a:gd name="T11" fmla="*/ 14 h 18"/>
                <a:gd name="T12" fmla="*/ 43 w 44"/>
                <a:gd name="T13" fmla="*/ 17 h 18"/>
                <a:gd name="T14" fmla="*/ 42 w 44"/>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8">
                  <a:moveTo>
                    <a:pt x="42" y="18"/>
                  </a:moveTo>
                  <a:cubicBezTo>
                    <a:pt x="41" y="18"/>
                    <a:pt x="41" y="18"/>
                    <a:pt x="41" y="18"/>
                  </a:cubicBezTo>
                  <a:cubicBezTo>
                    <a:pt x="2" y="4"/>
                    <a:pt x="2" y="4"/>
                    <a:pt x="2" y="4"/>
                  </a:cubicBezTo>
                  <a:cubicBezTo>
                    <a:pt x="1" y="4"/>
                    <a:pt x="0" y="2"/>
                    <a:pt x="1" y="1"/>
                  </a:cubicBezTo>
                  <a:cubicBezTo>
                    <a:pt x="1" y="0"/>
                    <a:pt x="2" y="0"/>
                    <a:pt x="3" y="0"/>
                  </a:cubicBezTo>
                  <a:cubicBezTo>
                    <a:pt x="42" y="14"/>
                    <a:pt x="42" y="14"/>
                    <a:pt x="42" y="14"/>
                  </a:cubicBezTo>
                  <a:cubicBezTo>
                    <a:pt x="43" y="14"/>
                    <a:pt x="44" y="16"/>
                    <a:pt x="43" y="17"/>
                  </a:cubicBezTo>
                  <a:cubicBezTo>
                    <a:pt x="43" y="17"/>
                    <a:pt x="42" y="18"/>
                    <a:pt x="42" y="18"/>
                  </a:cubicBezTo>
                  <a:close/>
                </a:path>
              </a:pathLst>
            </a:custGeom>
            <a:solidFill>
              <a:schemeClr val="bg1">
                <a:lumMod val="75000"/>
              </a:schemeClr>
            </a:solidFill>
            <a:ln>
              <a:noFill/>
            </a:ln>
          </p:spPr>
          <p:txBody>
            <a:bodyPr anchor="ctr"/>
            <a:lstStyle/>
            <a:p>
              <a:pPr algn="ctr"/>
            </a:p>
          </p:txBody>
        </p:sp>
        <p:sp>
          <p:nvSpPr>
            <p:cNvPr id="50" name="íṧľîḓe"/>
            <p:cNvSpPr/>
            <p:nvPr/>
          </p:nvSpPr>
          <p:spPr bwMode="auto">
            <a:xfrm>
              <a:off x="4806950" y="3835400"/>
              <a:ext cx="80963" cy="68263"/>
            </a:xfrm>
            <a:custGeom>
              <a:avLst/>
              <a:gdLst>
                <a:gd name="T0" fmla="*/ 34 w 36"/>
                <a:gd name="T1" fmla="*/ 31 h 31"/>
                <a:gd name="T2" fmla="*/ 33 w 36"/>
                <a:gd name="T3" fmla="*/ 31 h 31"/>
                <a:gd name="T4" fmla="*/ 1 w 36"/>
                <a:gd name="T5" fmla="*/ 3 h 31"/>
                <a:gd name="T6" fmla="*/ 1 w 36"/>
                <a:gd name="T7" fmla="*/ 1 h 31"/>
                <a:gd name="T8" fmla="*/ 4 w 36"/>
                <a:gd name="T9" fmla="*/ 0 h 31"/>
                <a:gd name="T10" fmla="*/ 35 w 36"/>
                <a:gd name="T11" fmla="*/ 28 h 31"/>
                <a:gd name="T12" fmla="*/ 35 w 36"/>
                <a:gd name="T13" fmla="*/ 30 h 31"/>
                <a:gd name="T14" fmla="*/ 34 w 36"/>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4" y="31"/>
                  </a:moveTo>
                  <a:cubicBezTo>
                    <a:pt x="33" y="31"/>
                    <a:pt x="33" y="31"/>
                    <a:pt x="33" y="31"/>
                  </a:cubicBezTo>
                  <a:cubicBezTo>
                    <a:pt x="1" y="3"/>
                    <a:pt x="1" y="3"/>
                    <a:pt x="1" y="3"/>
                  </a:cubicBezTo>
                  <a:cubicBezTo>
                    <a:pt x="0" y="3"/>
                    <a:pt x="0" y="1"/>
                    <a:pt x="1" y="1"/>
                  </a:cubicBezTo>
                  <a:cubicBezTo>
                    <a:pt x="2" y="0"/>
                    <a:pt x="3" y="0"/>
                    <a:pt x="4" y="0"/>
                  </a:cubicBezTo>
                  <a:cubicBezTo>
                    <a:pt x="35" y="28"/>
                    <a:pt x="35" y="28"/>
                    <a:pt x="35" y="28"/>
                  </a:cubicBezTo>
                  <a:cubicBezTo>
                    <a:pt x="36" y="28"/>
                    <a:pt x="36" y="30"/>
                    <a:pt x="35" y="30"/>
                  </a:cubicBezTo>
                  <a:cubicBezTo>
                    <a:pt x="35" y="31"/>
                    <a:pt x="35" y="31"/>
                    <a:pt x="34" y="31"/>
                  </a:cubicBezTo>
                  <a:close/>
                </a:path>
              </a:pathLst>
            </a:custGeom>
            <a:solidFill>
              <a:schemeClr val="bg1">
                <a:lumMod val="75000"/>
              </a:schemeClr>
            </a:solidFill>
            <a:ln>
              <a:noFill/>
            </a:ln>
          </p:spPr>
          <p:txBody>
            <a:bodyPr anchor="ctr"/>
            <a:lstStyle/>
            <a:p>
              <a:pPr algn="ctr"/>
            </a:p>
          </p:txBody>
        </p:sp>
        <p:sp>
          <p:nvSpPr>
            <p:cNvPr id="51" name="íSḷiḍé"/>
            <p:cNvSpPr/>
            <p:nvPr/>
          </p:nvSpPr>
          <p:spPr bwMode="auto">
            <a:xfrm>
              <a:off x="4899025" y="3763963"/>
              <a:ext cx="49213" cy="93663"/>
            </a:xfrm>
            <a:custGeom>
              <a:avLst/>
              <a:gdLst>
                <a:gd name="T0" fmla="*/ 19 w 22"/>
                <a:gd name="T1" fmla="*/ 42 h 42"/>
                <a:gd name="T2" fmla="*/ 18 w 22"/>
                <a:gd name="T3" fmla="*/ 41 h 42"/>
                <a:gd name="T4" fmla="*/ 0 w 22"/>
                <a:gd name="T5" fmla="*/ 3 h 42"/>
                <a:gd name="T6" fmla="*/ 1 w 22"/>
                <a:gd name="T7" fmla="*/ 0 h 42"/>
                <a:gd name="T8" fmla="*/ 4 w 22"/>
                <a:gd name="T9" fmla="*/ 1 h 42"/>
                <a:gd name="T10" fmla="*/ 21 w 22"/>
                <a:gd name="T11" fmla="*/ 39 h 42"/>
                <a:gd name="T12" fmla="*/ 20 w 22"/>
                <a:gd name="T13" fmla="*/ 42 h 42"/>
                <a:gd name="T14" fmla="*/ 19 w 2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2">
                  <a:moveTo>
                    <a:pt x="19" y="42"/>
                  </a:moveTo>
                  <a:cubicBezTo>
                    <a:pt x="19" y="42"/>
                    <a:pt x="18" y="41"/>
                    <a:pt x="18" y="41"/>
                  </a:cubicBezTo>
                  <a:cubicBezTo>
                    <a:pt x="0" y="3"/>
                    <a:pt x="0" y="3"/>
                    <a:pt x="0" y="3"/>
                  </a:cubicBezTo>
                  <a:cubicBezTo>
                    <a:pt x="0" y="2"/>
                    <a:pt x="0" y="1"/>
                    <a:pt x="1" y="0"/>
                  </a:cubicBezTo>
                  <a:cubicBezTo>
                    <a:pt x="2" y="0"/>
                    <a:pt x="4" y="0"/>
                    <a:pt x="4" y="1"/>
                  </a:cubicBezTo>
                  <a:cubicBezTo>
                    <a:pt x="21" y="39"/>
                    <a:pt x="21" y="39"/>
                    <a:pt x="21" y="39"/>
                  </a:cubicBezTo>
                  <a:cubicBezTo>
                    <a:pt x="22" y="40"/>
                    <a:pt x="21" y="41"/>
                    <a:pt x="20" y="42"/>
                  </a:cubicBezTo>
                  <a:lnTo>
                    <a:pt x="19" y="42"/>
                  </a:lnTo>
                  <a:close/>
                </a:path>
              </a:pathLst>
            </a:custGeom>
            <a:solidFill>
              <a:schemeClr val="bg1">
                <a:lumMod val="75000"/>
              </a:schemeClr>
            </a:solidFill>
            <a:ln>
              <a:noFill/>
            </a:ln>
          </p:spPr>
          <p:txBody>
            <a:bodyPr anchor="ctr"/>
            <a:lstStyle/>
            <a:p>
              <a:pPr algn="ctr"/>
            </a:p>
          </p:txBody>
        </p:sp>
        <p:sp>
          <p:nvSpPr>
            <p:cNvPr id="52" name="iṡļíḋe"/>
            <p:cNvSpPr/>
            <p:nvPr/>
          </p:nvSpPr>
          <p:spPr bwMode="auto">
            <a:xfrm>
              <a:off x="4283075" y="3144838"/>
              <a:ext cx="23813" cy="60325"/>
            </a:xfrm>
            <a:custGeom>
              <a:avLst/>
              <a:gdLst>
                <a:gd name="T0" fmla="*/ 8 w 11"/>
                <a:gd name="T1" fmla="*/ 27 h 27"/>
                <a:gd name="T2" fmla="*/ 7 w 11"/>
                <a:gd name="T3" fmla="*/ 26 h 27"/>
                <a:gd name="T4" fmla="*/ 2 w 11"/>
                <a:gd name="T5" fmla="*/ 13 h 27"/>
                <a:gd name="T6" fmla="*/ 5 w 11"/>
                <a:gd name="T7" fmla="*/ 2 h 27"/>
                <a:gd name="T8" fmla="*/ 10 w 11"/>
                <a:gd name="T9" fmla="*/ 2 h 27"/>
                <a:gd name="T10" fmla="*/ 10 w 11"/>
                <a:gd name="T11" fmla="*/ 3 h 27"/>
                <a:gd name="T12" fmla="*/ 9 w 11"/>
                <a:gd name="T13" fmla="*/ 3 h 27"/>
                <a:gd name="T14" fmla="*/ 6 w 11"/>
                <a:gd name="T15" fmla="*/ 4 h 27"/>
                <a:gd name="T16" fmla="*/ 4 w 11"/>
                <a:gd name="T17" fmla="*/ 13 h 27"/>
                <a:gd name="T18" fmla="*/ 9 w 11"/>
                <a:gd name="T19" fmla="*/ 25 h 27"/>
                <a:gd name="T20" fmla="*/ 8 w 11"/>
                <a:gd name="T21" fmla="*/ 26 h 27"/>
                <a:gd name="T22" fmla="*/ 8 w 11"/>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8" y="27"/>
                  </a:moveTo>
                  <a:cubicBezTo>
                    <a:pt x="7" y="26"/>
                    <a:pt x="7" y="26"/>
                    <a:pt x="7" y="26"/>
                  </a:cubicBezTo>
                  <a:cubicBezTo>
                    <a:pt x="7" y="26"/>
                    <a:pt x="4" y="22"/>
                    <a:pt x="2" y="13"/>
                  </a:cubicBezTo>
                  <a:cubicBezTo>
                    <a:pt x="0" y="8"/>
                    <a:pt x="2" y="4"/>
                    <a:pt x="5" y="2"/>
                  </a:cubicBezTo>
                  <a:cubicBezTo>
                    <a:pt x="6" y="1"/>
                    <a:pt x="8" y="0"/>
                    <a:pt x="10" y="2"/>
                  </a:cubicBezTo>
                  <a:cubicBezTo>
                    <a:pt x="10" y="2"/>
                    <a:pt x="11" y="2"/>
                    <a:pt x="10" y="3"/>
                  </a:cubicBezTo>
                  <a:cubicBezTo>
                    <a:pt x="10" y="3"/>
                    <a:pt x="9" y="4"/>
                    <a:pt x="9" y="3"/>
                  </a:cubicBezTo>
                  <a:cubicBezTo>
                    <a:pt x="8" y="3"/>
                    <a:pt x="7" y="3"/>
                    <a:pt x="6" y="4"/>
                  </a:cubicBezTo>
                  <a:cubicBezTo>
                    <a:pt x="4" y="5"/>
                    <a:pt x="3" y="8"/>
                    <a:pt x="4" y="13"/>
                  </a:cubicBezTo>
                  <a:cubicBezTo>
                    <a:pt x="6" y="21"/>
                    <a:pt x="9" y="25"/>
                    <a:pt x="9" y="25"/>
                  </a:cubicBezTo>
                  <a:cubicBezTo>
                    <a:pt x="9" y="25"/>
                    <a:pt x="9" y="26"/>
                    <a:pt x="8" y="26"/>
                  </a:cubicBezTo>
                  <a:lnTo>
                    <a:pt x="8" y="27"/>
                  </a:ln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šlíḍê"/>
            <p:cNvSpPr/>
            <p:nvPr/>
          </p:nvSpPr>
          <p:spPr bwMode="auto">
            <a:xfrm>
              <a:off x="4316413" y="3208338"/>
              <a:ext cx="22225" cy="26988"/>
            </a:xfrm>
            <a:custGeom>
              <a:avLst/>
              <a:gdLst>
                <a:gd name="T0" fmla="*/ 4 w 10"/>
                <a:gd name="T1" fmla="*/ 12 h 12"/>
                <a:gd name="T2" fmla="*/ 1 w 10"/>
                <a:gd name="T3" fmla="*/ 11 h 12"/>
                <a:gd name="T4" fmla="*/ 1 w 10"/>
                <a:gd name="T5" fmla="*/ 10 h 12"/>
                <a:gd name="T6" fmla="*/ 2 w 10"/>
                <a:gd name="T7" fmla="*/ 9 h 12"/>
                <a:gd name="T8" fmla="*/ 5 w 10"/>
                <a:gd name="T9" fmla="*/ 9 h 12"/>
                <a:gd name="T10" fmla="*/ 6 w 10"/>
                <a:gd name="T11" fmla="*/ 1 h 12"/>
                <a:gd name="T12" fmla="*/ 7 w 10"/>
                <a:gd name="T13" fmla="*/ 0 h 12"/>
                <a:gd name="T14" fmla="*/ 8 w 10"/>
                <a:gd name="T15" fmla="*/ 1 h 12"/>
                <a:gd name="T16" fmla="*/ 6 w 10"/>
                <a:gd name="T17" fmla="*/ 11 h 12"/>
                <a:gd name="T18" fmla="*/ 4 w 10"/>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2">
                  <a:moveTo>
                    <a:pt x="4" y="12"/>
                  </a:moveTo>
                  <a:cubicBezTo>
                    <a:pt x="3" y="12"/>
                    <a:pt x="2" y="11"/>
                    <a:pt x="1" y="11"/>
                  </a:cubicBezTo>
                  <a:cubicBezTo>
                    <a:pt x="1" y="11"/>
                    <a:pt x="0" y="10"/>
                    <a:pt x="1" y="10"/>
                  </a:cubicBezTo>
                  <a:cubicBezTo>
                    <a:pt x="1" y="9"/>
                    <a:pt x="1" y="9"/>
                    <a:pt x="2" y="9"/>
                  </a:cubicBezTo>
                  <a:cubicBezTo>
                    <a:pt x="3" y="10"/>
                    <a:pt x="4" y="10"/>
                    <a:pt x="5" y="9"/>
                  </a:cubicBezTo>
                  <a:cubicBezTo>
                    <a:pt x="7" y="8"/>
                    <a:pt x="7" y="3"/>
                    <a:pt x="6" y="1"/>
                  </a:cubicBezTo>
                  <a:cubicBezTo>
                    <a:pt x="6" y="0"/>
                    <a:pt x="7" y="0"/>
                    <a:pt x="7" y="0"/>
                  </a:cubicBezTo>
                  <a:cubicBezTo>
                    <a:pt x="8" y="0"/>
                    <a:pt x="8" y="0"/>
                    <a:pt x="8" y="1"/>
                  </a:cubicBezTo>
                  <a:cubicBezTo>
                    <a:pt x="9" y="1"/>
                    <a:pt x="10" y="8"/>
                    <a:pt x="6" y="11"/>
                  </a:cubicBezTo>
                  <a:cubicBezTo>
                    <a:pt x="6" y="11"/>
                    <a:pt x="5" y="12"/>
                    <a:pt x="4" y="12"/>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îśḻiḍê"/>
            <p:cNvSpPr/>
            <p:nvPr/>
          </p:nvSpPr>
          <p:spPr bwMode="auto">
            <a:xfrm>
              <a:off x="4433888" y="4529138"/>
              <a:ext cx="204788" cy="466725"/>
            </a:xfrm>
            <a:custGeom>
              <a:avLst/>
              <a:gdLst>
                <a:gd name="T0" fmla="*/ 91 w 92"/>
                <a:gd name="T1" fmla="*/ 1 h 210"/>
                <a:gd name="T2" fmla="*/ 2 w 92"/>
                <a:gd name="T3" fmla="*/ 210 h 210"/>
                <a:gd name="T4" fmla="*/ 0 w 92"/>
                <a:gd name="T5" fmla="*/ 208 h 210"/>
                <a:gd name="T6" fmla="*/ 89 w 92"/>
                <a:gd name="T7" fmla="*/ 0 h 210"/>
                <a:gd name="T8" fmla="*/ 91 w 92"/>
                <a:gd name="T9" fmla="*/ 0 h 210"/>
                <a:gd name="T10" fmla="*/ 91 w 92"/>
                <a:gd name="T11" fmla="*/ 1 h 210"/>
              </a:gdLst>
              <a:ahLst/>
              <a:cxnLst>
                <a:cxn ang="0">
                  <a:pos x="T0" y="T1"/>
                </a:cxn>
                <a:cxn ang="0">
                  <a:pos x="T2" y="T3"/>
                </a:cxn>
                <a:cxn ang="0">
                  <a:pos x="T4" y="T5"/>
                </a:cxn>
                <a:cxn ang="0">
                  <a:pos x="T6" y="T7"/>
                </a:cxn>
                <a:cxn ang="0">
                  <a:pos x="T8" y="T9"/>
                </a:cxn>
                <a:cxn ang="0">
                  <a:pos x="T10" y="T11"/>
                </a:cxn>
              </a:cxnLst>
              <a:rect l="0" t="0" r="r" b="b"/>
              <a:pathLst>
                <a:path w="92" h="210">
                  <a:moveTo>
                    <a:pt x="91" y="1"/>
                  </a:moveTo>
                  <a:cubicBezTo>
                    <a:pt x="2" y="210"/>
                    <a:pt x="2" y="210"/>
                    <a:pt x="2" y="210"/>
                  </a:cubicBezTo>
                  <a:cubicBezTo>
                    <a:pt x="2" y="209"/>
                    <a:pt x="1" y="209"/>
                    <a:pt x="0" y="208"/>
                  </a:cubicBezTo>
                  <a:cubicBezTo>
                    <a:pt x="89" y="0"/>
                    <a:pt x="89" y="0"/>
                    <a:pt x="89" y="0"/>
                  </a:cubicBezTo>
                  <a:cubicBezTo>
                    <a:pt x="90" y="0"/>
                    <a:pt x="90" y="0"/>
                    <a:pt x="91" y="0"/>
                  </a:cubicBezTo>
                  <a:cubicBezTo>
                    <a:pt x="91" y="0"/>
                    <a:pt x="92" y="1"/>
                    <a:pt x="91"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şľiḓê"/>
            <p:cNvSpPr/>
            <p:nvPr/>
          </p:nvSpPr>
          <p:spPr bwMode="auto">
            <a:xfrm>
              <a:off x="4468813" y="3213100"/>
              <a:ext cx="44450" cy="25400"/>
            </a:xfrm>
            <a:custGeom>
              <a:avLst/>
              <a:gdLst>
                <a:gd name="T0" fmla="*/ 3 w 28"/>
                <a:gd name="T1" fmla="*/ 0 h 16"/>
                <a:gd name="T2" fmla="*/ 28 w 28"/>
                <a:gd name="T3" fmla="*/ 11 h 16"/>
                <a:gd name="T4" fmla="*/ 26 w 28"/>
                <a:gd name="T5" fmla="*/ 16 h 16"/>
                <a:gd name="T6" fmla="*/ 0 w 28"/>
                <a:gd name="T7" fmla="*/ 3 h 16"/>
                <a:gd name="T8" fmla="*/ 3 w 28"/>
                <a:gd name="T9" fmla="*/ 0 h 16"/>
              </a:gdLst>
              <a:ahLst/>
              <a:cxnLst>
                <a:cxn ang="0">
                  <a:pos x="T0" y="T1"/>
                </a:cxn>
                <a:cxn ang="0">
                  <a:pos x="T2" y="T3"/>
                </a:cxn>
                <a:cxn ang="0">
                  <a:pos x="T4" y="T5"/>
                </a:cxn>
                <a:cxn ang="0">
                  <a:pos x="T6" y="T7"/>
                </a:cxn>
                <a:cxn ang="0">
                  <a:pos x="T8" y="T9"/>
                </a:cxn>
              </a:cxnLst>
              <a:rect l="0" t="0" r="r" b="b"/>
              <a:pathLst>
                <a:path w="28" h="16">
                  <a:moveTo>
                    <a:pt x="3" y="0"/>
                  </a:moveTo>
                  <a:lnTo>
                    <a:pt x="28" y="11"/>
                  </a:lnTo>
                  <a:lnTo>
                    <a:pt x="26" y="16"/>
                  </a:lnTo>
                  <a:lnTo>
                    <a:pt x="0" y="3"/>
                  </a:lnTo>
                  <a:lnTo>
                    <a:pt x="3" y="0"/>
                  </a:ln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ṥļide"/>
            <p:cNvSpPr/>
            <p:nvPr/>
          </p:nvSpPr>
          <p:spPr bwMode="auto">
            <a:xfrm>
              <a:off x="4487863" y="3227388"/>
              <a:ext cx="23813" cy="25400"/>
            </a:xfrm>
            <a:custGeom>
              <a:avLst/>
              <a:gdLst>
                <a:gd name="T0" fmla="*/ 8 w 11"/>
                <a:gd name="T1" fmla="*/ 8 h 12"/>
                <a:gd name="T2" fmla="*/ 1 w 11"/>
                <a:gd name="T3" fmla="*/ 10 h 12"/>
                <a:gd name="T4" fmla="*/ 3 w 11"/>
                <a:gd name="T5" fmla="*/ 2 h 12"/>
                <a:gd name="T6" fmla="*/ 10 w 11"/>
                <a:gd name="T7" fmla="*/ 2 h 12"/>
                <a:gd name="T8" fmla="*/ 8 w 11"/>
                <a:gd name="T9" fmla="*/ 8 h 12"/>
              </a:gdLst>
              <a:ahLst/>
              <a:cxnLst>
                <a:cxn ang="0">
                  <a:pos x="T0" y="T1"/>
                </a:cxn>
                <a:cxn ang="0">
                  <a:pos x="T2" y="T3"/>
                </a:cxn>
                <a:cxn ang="0">
                  <a:pos x="T4" y="T5"/>
                </a:cxn>
                <a:cxn ang="0">
                  <a:pos x="T6" y="T7"/>
                </a:cxn>
                <a:cxn ang="0">
                  <a:pos x="T8" y="T9"/>
                </a:cxn>
              </a:cxnLst>
              <a:rect l="0" t="0" r="r" b="b"/>
              <a:pathLst>
                <a:path w="11" h="12">
                  <a:moveTo>
                    <a:pt x="8" y="8"/>
                  </a:moveTo>
                  <a:cubicBezTo>
                    <a:pt x="5" y="10"/>
                    <a:pt x="2" y="12"/>
                    <a:pt x="1" y="10"/>
                  </a:cubicBezTo>
                  <a:cubicBezTo>
                    <a:pt x="0" y="9"/>
                    <a:pt x="1" y="5"/>
                    <a:pt x="3" y="2"/>
                  </a:cubicBezTo>
                  <a:cubicBezTo>
                    <a:pt x="5" y="0"/>
                    <a:pt x="9" y="0"/>
                    <a:pt x="10" y="2"/>
                  </a:cubicBezTo>
                  <a:cubicBezTo>
                    <a:pt x="11" y="3"/>
                    <a:pt x="10" y="6"/>
                    <a:pt x="8" y="8"/>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íś1íďé"/>
            <p:cNvSpPr/>
            <p:nvPr/>
          </p:nvSpPr>
          <p:spPr bwMode="auto">
            <a:xfrm>
              <a:off x="4460875" y="3317875"/>
              <a:ext cx="38100" cy="49213"/>
            </a:xfrm>
            <a:custGeom>
              <a:avLst/>
              <a:gdLst>
                <a:gd name="T0" fmla="*/ 17 w 17"/>
                <a:gd name="T1" fmla="*/ 12 h 22"/>
                <a:gd name="T2" fmla="*/ 15 w 17"/>
                <a:gd name="T3" fmla="*/ 18 h 22"/>
                <a:gd name="T4" fmla="*/ 13 w 17"/>
                <a:gd name="T5" fmla="*/ 22 h 22"/>
                <a:gd name="T6" fmla="*/ 2 w 17"/>
                <a:gd name="T7" fmla="*/ 0 h 22"/>
                <a:gd name="T8" fmla="*/ 17 w 17"/>
                <a:gd name="T9" fmla="*/ 12 h 22"/>
              </a:gdLst>
              <a:ahLst/>
              <a:cxnLst>
                <a:cxn ang="0">
                  <a:pos x="T0" y="T1"/>
                </a:cxn>
                <a:cxn ang="0">
                  <a:pos x="T2" y="T3"/>
                </a:cxn>
                <a:cxn ang="0">
                  <a:pos x="T4" y="T5"/>
                </a:cxn>
                <a:cxn ang="0">
                  <a:pos x="T6" y="T7"/>
                </a:cxn>
                <a:cxn ang="0">
                  <a:pos x="T8" y="T9"/>
                </a:cxn>
              </a:cxnLst>
              <a:rect l="0" t="0" r="r" b="b"/>
              <a:pathLst>
                <a:path w="17" h="22">
                  <a:moveTo>
                    <a:pt x="17" y="12"/>
                  </a:moveTo>
                  <a:cubicBezTo>
                    <a:pt x="16" y="14"/>
                    <a:pt x="16" y="16"/>
                    <a:pt x="15" y="18"/>
                  </a:cubicBezTo>
                  <a:cubicBezTo>
                    <a:pt x="14" y="19"/>
                    <a:pt x="13" y="21"/>
                    <a:pt x="13" y="22"/>
                  </a:cubicBezTo>
                  <a:cubicBezTo>
                    <a:pt x="0" y="17"/>
                    <a:pt x="0" y="1"/>
                    <a:pt x="2" y="0"/>
                  </a:cubicBezTo>
                  <a:cubicBezTo>
                    <a:pt x="3" y="0"/>
                    <a:pt x="10" y="13"/>
                    <a:pt x="17" y="12"/>
                  </a:cubicBezTo>
                  <a:close/>
                </a:path>
              </a:pathLst>
            </a:custGeom>
            <a:solidFill>
              <a:srgbClr val="F2F0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ṩļïḑê"/>
            <p:cNvSpPr/>
            <p:nvPr/>
          </p:nvSpPr>
          <p:spPr bwMode="auto">
            <a:xfrm>
              <a:off x="4168775" y="3395663"/>
              <a:ext cx="187325" cy="101600"/>
            </a:xfrm>
            <a:custGeom>
              <a:avLst/>
              <a:gdLst>
                <a:gd name="T0" fmla="*/ 84 w 84"/>
                <a:gd name="T1" fmla="*/ 44 h 46"/>
                <a:gd name="T2" fmla="*/ 82 w 84"/>
                <a:gd name="T3" fmla="*/ 46 h 46"/>
                <a:gd name="T4" fmla="*/ 0 w 84"/>
                <a:gd name="T5" fmla="*/ 2 h 46"/>
                <a:gd name="T6" fmla="*/ 2 w 84"/>
                <a:gd name="T7" fmla="*/ 0 h 46"/>
                <a:gd name="T8" fmla="*/ 84 w 84"/>
                <a:gd name="T9" fmla="*/ 44 h 46"/>
              </a:gdLst>
              <a:ahLst/>
              <a:cxnLst>
                <a:cxn ang="0">
                  <a:pos x="T0" y="T1"/>
                </a:cxn>
                <a:cxn ang="0">
                  <a:pos x="T2" y="T3"/>
                </a:cxn>
                <a:cxn ang="0">
                  <a:pos x="T4" y="T5"/>
                </a:cxn>
                <a:cxn ang="0">
                  <a:pos x="T6" y="T7"/>
                </a:cxn>
                <a:cxn ang="0">
                  <a:pos x="T8" y="T9"/>
                </a:cxn>
              </a:cxnLst>
              <a:rect l="0" t="0" r="r" b="b"/>
              <a:pathLst>
                <a:path w="84" h="46">
                  <a:moveTo>
                    <a:pt x="84" y="44"/>
                  </a:moveTo>
                  <a:cubicBezTo>
                    <a:pt x="83" y="45"/>
                    <a:pt x="83" y="46"/>
                    <a:pt x="82" y="46"/>
                  </a:cubicBezTo>
                  <a:cubicBezTo>
                    <a:pt x="59" y="12"/>
                    <a:pt x="24" y="3"/>
                    <a:pt x="0" y="2"/>
                  </a:cubicBezTo>
                  <a:cubicBezTo>
                    <a:pt x="2" y="0"/>
                    <a:pt x="2" y="0"/>
                    <a:pt x="2" y="0"/>
                  </a:cubicBezTo>
                  <a:cubicBezTo>
                    <a:pt x="26" y="2"/>
                    <a:pt x="60" y="10"/>
                    <a:pt x="84" y="44"/>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sľîdè"/>
            <p:cNvSpPr/>
            <p:nvPr/>
          </p:nvSpPr>
          <p:spPr bwMode="auto">
            <a:xfrm>
              <a:off x="4383088" y="3024188"/>
              <a:ext cx="257175" cy="80963"/>
            </a:xfrm>
            <a:custGeom>
              <a:avLst/>
              <a:gdLst>
                <a:gd name="T0" fmla="*/ 103 w 116"/>
                <a:gd name="T1" fmla="*/ 36 h 36"/>
                <a:gd name="T2" fmla="*/ 92 w 116"/>
                <a:gd name="T3" fmla="*/ 33 h 36"/>
                <a:gd name="T4" fmla="*/ 79 w 116"/>
                <a:gd name="T5" fmla="*/ 28 h 36"/>
                <a:gd name="T6" fmla="*/ 1 w 116"/>
                <a:gd name="T7" fmla="*/ 20 h 36"/>
                <a:gd name="T8" fmla="*/ 0 w 116"/>
                <a:gd name="T9" fmla="*/ 19 h 36"/>
                <a:gd name="T10" fmla="*/ 1 w 116"/>
                <a:gd name="T11" fmla="*/ 18 h 36"/>
                <a:gd name="T12" fmla="*/ 80 w 116"/>
                <a:gd name="T13" fmla="*/ 26 h 36"/>
                <a:gd name="T14" fmla="*/ 92 w 116"/>
                <a:gd name="T15" fmla="*/ 31 h 36"/>
                <a:gd name="T16" fmla="*/ 110 w 116"/>
                <a:gd name="T17" fmla="*/ 32 h 36"/>
                <a:gd name="T18" fmla="*/ 113 w 116"/>
                <a:gd name="T19" fmla="*/ 19 h 36"/>
                <a:gd name="T20" fmla="*/ 100 w 116"/>
                <a:gd name="T21" fmla="*/ 2 h 36"/>
                <a:gd name="T22" fmla="*/ 99 w 116"/>
                <a:gd name="T23" fmla="*/ 1 h 36"/>
                <a:gd name="T24" fmla="*/ 100 w 116"/>
                <a:gd name="T25" fmla="*/ 0 h 36"/>
                <a:gd name="T26" fmla="*/ 115 w 116"/>
                <a:gd name="T27" fmla="*/ 18 h 36"/>
                <a:gd name="T28" fmla="*/ 111 w 116"/>
                <a:gd name="T29" fmla="*/ 33 h 36"/>
                <a:gd name="T30" fmla="*/ 103 w 116"/>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36">
                  <a:moveTo>
                    <a:pt x="103" y="36"/>
                  </a:moveTo>
                  <a:cubicBezTo>
                    <a:pt x="100" y="36"/>
                    <a:pt x="96" y="35"/>
                    <a:pt x="92" y="33"/>
                  </a:cubicBezTo>
                  <a:cubicBezTo>
                    <a:pt x="88" y="32"/>
                    <a:pt x="83" y="30"/>
                    <a:pt x="79" y="28"/>
                  </a:cubicBezTo>
                  <a:cubicBezTo>
                    <a:pt x="59" y="18"/>
                    <a:pt x="33" y="6"/>
                    <a:pt x="1" y="20"/>
                  </a:cubicBezTo>
                  <a:cubicBezTo>
                    <a:pt x="1" y="20"/>
                    <a:pt x="0" y="20"/>
                    <a:pt x="0" y="19"/>
                  </a:cubicBezTo>
                  <a:cubicBezTo>
                    <a:pt x="0" y="19"/>
                    <a:pt x="0" y="18"/>
                    <a:pt x="1" y="18"/>
                  </a:cubicBezTo>
                  <a:cubicBezTo>
                    <a:pt x="34" y="4"/>
                    <a:pt x="59" y="16"/>
                    <a:pt x="80" y="26"/>
                  </a:cubicBezTo>
                  <a:cubicBezTo>
                    <a:pt x="84" y="28"/>
                    <a:pt x="88" y="30"/>
                    <a:pt x="92" y="31"/>
                  </a:cubicBezTo>
                  <a:cubicBezTo>
                    <a:pt x="100" y="35"/>
                    <a:pt x="106" y="35"/>
                    <a:pt x="110" y="32"/>
                  </a:cubicBezTo>
                  <a:cubicBezTo>
                    <a:pt x="113" y="29"/>
                    <a:pt x="114" y="24"/>
                    <a:pt x="113" y="19"/>
                  </a:cubicBezTo>
                  <a:cubicBezTo>
                    <a:pt x="112" y="12"/>
                    <a:pt x="107" y="4"/>
                    <a:pt x="100" y="2"/>
                  </a:cubicBezTo>
                  <a:cubicBezTo>
                    <a:pt x="99" y="2"/>
                    <a:pt x="99" y="1"/>
                    <a:pt x="99" y="1"/>
                  </a:cubicBezTo>
                  <a:cubicBezTo>
                    <a:pt x="99" y="0"/>
                    <a:pt x="100" y="0"/>
                    <a:pt x="100" y="0"/>
                  </a:cubicBezTo>
                  <a:cubicBezTo>
                    <a:pt x="108" y="3"/>
                    <a:pt x="113" y="11"/>
                    <a:pt x="115" y="18"/>
                  </a:cubicBezTo>
                  <a:cubicBezTo>
                    <a:pt x="116" y="25"/>
                    <a:pt x="115" y="30"/>
                    <a:pt x="111" y="33"/>
                  </a:cubicBezTo>
                  <a:cubicBezTo>
                    <a:pt x="110" y="35"/>
                    <a:pt x="107" y="36"/>
                    <a:pt x="103" y="3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iśļîḓè"/>
            <p:cNvSpPr/>
            <p:nvPr/>
          </p:nvSpPr>
          <p:spPr bwMode="auto">
            <a:xfrm>
              <a:off x="4346575" y="2990850"/>
              <a:ext cx="147638" cy="49213"/>
            </a:xfrm>
            <a:custGeom>
              <a:avLst/>
              <a:gdLst>
                <a:gd name="T0" fmla="*/ 1 w 66"/>
                <a:gd name="T1" fmla="*/ 22 h 22"/>
                <a:gd name="T2" fmla="*/ 1 w 66"/>
                <a:gd name="T3" fmla="*/ 22 h 22"/>
                <a:gd name="T4" fmla="*/ 1 w 66"/>
                <a:gd name="T5" fmla="*/ 21 h 22"/>
                <a:gd name="T6" fmla="*/ 65 w 66"/>
                <a:gd name="T7" fmla="*/ 13 h 22"/>
                <a:gd name="T8" fmla="*/ 66 w 66"/>
                <a:gd name="T9" fmla="*/ 14 h 22"/>
                <a:gd name="T10" fmla="*/ 64 w 66"/>
                <a:gd name="T11" fmla="*/ 15 h 22"/>
                <a:gd name="T12" fmla="*/ 2 w 66"/>
                <a:gd name="T13" fmla="*/ 22 h 22"/>
                <a:gd name="T14" fmla="*/ 1 w 6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2">
                  <a:moveTo>
                    <a:pt x="1" y="22"/>
                  </a:moveTo>
                  <a:cubicBezTo>
                    <a:pt x="1" y="22"/>
                    <a:pt x="1" y="22"/>
                    <a:pt x="1" y="22"/>
                  </a:cubicBezTo>
                  <a:cubicBezTo>
                    <a:pt x="0" y="22"/>
                    <a:pt x="0" y="21"/>
                    <a:pt x="1" y="21"/>
                  </a:cubicBezTo>
                  <a:cubicBezTo>
                    <a:pt x="1" y="20"/>
                    <a:pt x="26" y="0"/>
                    <a:pt x="65" y="13"/>
                  </a:cubicBezTo>
                  <a:cubicBezTo>
                    <a:pt x="66" y="13"/>
                    <a:pt x="66" y="14"/>
                    <a:pt x="66" y="14"/>
                  </a:cubicBezTo>
                  <a:cubicBezTo>
                    <a:pt x="66" y="15"/>
                    <a:pt x="65" y="15"/>
                    <a:pt x="64" y="15"/>
                  </a:cubicBezTo>
                  <a:cubicBezTo>
                    <a:pt x="27" y="2"/>
                    <a:pt x="2" y="22"/>
                    <a:pt x="2" y="22"/>
                  </a:cubicBezTo>
                  <a:lnTo>
                    <a:pt x="1" y="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sļïḓê"/>
            <p:cNvSpPr/>
            <p:nvPr/>
          </p:nvSpPr>
          <p:spPr bwMode="auto">
            <a:xfrm>
              <a:off x="3662363" y="2098675"/>
              <a:ext cx="403225" cy="339725"/>
            </a:xfrm>
            <a:custGeom>
              <a:avLst/>
              <a:gdLst>
                <a:gd name="T0" fmla="*/ 170 w 181"/>
                <a:gd name="T1" fmla="*/ 0 h 153"/>
                <a:gd name="T2" fmla="*/ 170 w 181"/>
                <a:gd name="T3" fmla="*/ 4 h 153"/>
                <a:gd name="T4" fmla="*/ 163 w 181"/>
                <a:gd name="T5" fmla="*/ 116 h 153"/>
                <a:gd name="T6" fmla="*/ 119 w 181"/>
                <a:gd name="T7" fmla="*/ 148 h 153"/>
                <a:gd name="T8" fmla="*/ 116 w 181"/>
                <a:gd name="T9" fmla="*/ 149 h 153"/>
                <a:gd name="T10" fmla="*/ 61 w 181"/>
                <a:gd name="T11" fmla="*/ 139 h 153"/>
                <a:gd name="T12" fmla="*/ 1 w 181"/>
                <a:gd name="T13" fmla="*/ 47 h 153"/>
                <a:gd name="T14" fmla="*/ 0 w 181"/>
                <a:gd name="T15" fmla="*/ 43 h 153"/>
                <a:gd name="T16" fmla="*/ 29 w 181"/>
                <a:gd name="T17" fmla="*/ 35 h 153"/>
                <a:gd name="T18" fmla="*/ 31 w 181"/>
                <a:gd name="T19" fmla="*/ 39 h 153"/>
                <a:gd name="T20" fmla="*/ 78 w 181"/>
                <a:gd name="T21" fmla="*/ 113 h 153"/>
                <a:gd name="T22" fmla="*/ 110 w 181"/>
                <a:gd name="T23" fmla="*/ 119 h 153"/>
                <a:gd name="T24" fmla="*/ 136 w 181"/>
                <a:gd name="T25" fmla="*/ 100 h 153"/>
                <a:gd name="T26" fmla="*/ 141 w 181"/>
                <a:gd name="T27" fmla="*/ 11 h 153"/>
                <a:gd name="T28" fmla="*/ 140 w 181"/>
                <a:gd name="T29" fmla="*/ 7 h 153"/>
                <a:gd name="T30" fmla="*/ 170 w 181"/>
                <a:gd name="T3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53">
                  <a:moveTo>
                    <a:pt x="170" y="0"/>
                  </a:moveTo>
                  <a:cubicBezTo>
                    <a:pt x="170" y="1"/>
                    <a:pt x="170" y="2"/>
                    <a:pt x="170" y="4"/>
                  </a:cubicBezTo>
                  <a:cubicBezTo>
                    <a:pt x="177" y="35"/>
                    <a:pt x="181" y="83"/>
                    <a:pt x="163" y="116"/>
                  </a:cubicBezTo>
                  <a:cubicBezTo>
                    <a:pt x="153" y="133"/>
                    <a:pt x="138" y="144"/>
                    <a:pt x="119" y="148"/>
                  </a:cubicBezTo>
                  <a:cubicBezTo>
                    <a:pt x="118" y="149"/>
                    <a:pt x="117" y="149"/>
                    <a:pt x="116" y="149"/>
                  </a:cubicBezTo>
                  <a:cubicBezTo>
                    <a:pt x="97" y="153"/>
                    <a:pt x="78" y="150"/>
                    <a:pt x="61" y="139"/>
                  </a:cubicBezTo>
                  <a:cubicBezTo>
                    <a:pt x="30" y="118"/>
                    <a:pt x="11" y="76"/>
                    <a:pt x="1" y="47"/>
                  </a:cubicBezTo>
                  <a:cubicBezTo>
                    <a:pt x="0" y="45"/>
                    <a:pt x="0" y="44"/>
                    <a:pt x="0" y="43"/>
                  </a:cubicBezTo>
                  <a:cubicBezTo>
                    <a:pt x="29" y="35"/>
                    <a:pt x="29" y="35"/>
                    <a:pt x="29" y="35"/>
                  </a:cubicBezTo>
                  <a:cubicBezTo>
                    <a:pt x="30" y="37"/>
                    <a:pt x="30" y="38"/>
                    <a:pt x="31" y="39"/>
                  </a:cubicBezTo>
                  <a:cubicBezTo>
                    <a:pt x="40" y="66"/>
                    <a:pt x="56" y="99"/>
                    <a:pt x="78" y="113"/>
                  </a:cubicBezTo>
                  <a:cubicBezTo>
                    <a:pt x="88" y="120"/>
                    <a:pt x="98" y="122"/>
                    <a:pt x="110" y="119"/>
                  </a:cubicBezTo>
                  <a:cubicBezTo>
                    <a:pt x="122" y="117"/>
                    <a:pt x="130" y="110"/>
                    <a:pt x="136" y="100"/>
                  </a:cubicBezTo>
                  <a:cubicBezTo>
                    <a:pt x="149" y="78"/>
                    <a:pt x="146" y="40"/>
                    <a:pt x="141" y="11"/>
                  </a:cubicBezTo>
                  <a:cubicBezTo>
                    <a:pt x="140" y="10"/>
                    <a:pt x="140" y="9"/>
                    <a:pt x="140" y="7"/>
                  </a:cubicBezTo>
                  <a:lnTo>
                    <a:pt x="170" y="0"/>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šḷiďe"/>
            <p:cNvSpPr/>
            <p:nvPr/>
          </p:nvSpPr>
          <p:spPr bwMode="auto">
            <a:xfrm>
              <a:off x="3679825" y="2098675"/>
              <a:ext cx="388938" cy="347663"/>
            </a:xfrm>
            <a:custGeom>
              <a:avLst/>
              <a:gdLst>
                <a:gd name="T0" fmla="*/ 97 w 175"/>
                <a:gd name="T1" fmla="*/ 140 h 157"/>
                <a:gd name="T2" fmla="*/ 0 w 175"/>
                <a:gd name="T3" fmla="*/ 34 h 157"/>
                <a:gd name="T4" fmla="*/ 2 w 175"/>
                <a:gd name="T5" fmla="*/ 33 h 157"/>
                <a:gd name="T6" fmla="*/ 2 w 175"/>
                <a:gd name="T7" fmla="*/ 34 h 157"/>
                <a:gd name="T8" fmla="*/ 115 w 175"/>
                <a:gd name="T9" fmla="*/ 135 h 157"/>
                <a:gd name="T10" fmla="*/ 146 w 175"/>
                <a:gd name="T11" fmla="*/ 0 h 157"/>
                <a:gd name="T12" fmla="*/ 148 w 175"/>
                <a:gd name="T13" fmla="*/ 0 h 157"/>
                <a:gd name="T14" fmla="*/ 115 w 175"/>
                <a:gd name="T15" fmla="*/ 137 h 157"/>
                <a:gd name="T16" fmla="*/ 97 w 175"/>
                <a:gd name="T17" fmla="*/ 14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57">
                  <a:moveTo>
                    <a:pt x="97" y="140"/>
                  </a:moveTo>
                  <a:cubicBezTo>
                    <a:pt x="36" y="140"/>
                    <a:pt x="2" y="39"/>
                    <a:pt x="0" y="34"/>
                  </a:cubicBezTo>
                  <a:cubicBezTo>
                    <a:pt x="2" y="33"/>
                    <a:pt x="2" y="33"/>
                    <a:pt x="2" y="33"/>
                  </a:cubicBezTo>
                  <a:cubicBezTo>
                    <a:pt x="2" y="34"/>
                    <a:pt x="2" y="34"/>
                    <a:pt x="2" y="34"/>
                  </a:cubicBezTo>
                  <a:cubicBezTo>
                    <a:pt x="4" y="39"/>
                    <a:pt x="44" y="157"/>
                    <a:pt x="115" y="135"/>
                  </a:cubicBezTo>
                  <a:cubicBezTo>
                    <a:pt x="115" y="135"/>
                    <a:pt x="172" y="116"/>
                    <a:pt x="146" y="0"/>
                  </a:cubicBezTo>
                  <a:cubicBezTo>
                    <a:pt x="148" y="0"/>
                    <a:pt x="148" y="0"/>
                    <a:pt x="148" y="0"/>
                  </a:cubicBezTo>
                  <a:cubicBezTo>
                    <a:pt x="175" y="118"/>
                    <a:pt x="116" y="137"/>
                    <a:pt x="115" y="137"/>
                  </a:cubicBezTo>
                  <a:cubicBezTo>
                    <a:pt x="109" y="139"/>
                    <a:pt x="103" y="140"/>
                    <a:pt x="97" y="140"/>
                  </a:cubicBezTo>
                  <a:close/>
                </a:path>
              </a:pathLst>
            </a:custGeom>
            <a:solidFill>
              <a:srgbClr val="7C8B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sľíde"/>
            <p:cNvSpPr/>
            <p:nvPr/>
          </p:nvSpPr>
          <p:spPr bwMode="auto">
            <a:xfrm>
              <a:off x="3644900" y="2117725"/>
              <a:ext cx="82550" cy="76200"/>
            </a:xfrm>
            <a:custGeom>
              <a:avLst/>
              <a:gdLst>
                <a:gd name="T0" fmla="*/ 37 w 37"/>
                <a:gd name="T1" fmla="*/ 26 h 34"/>
                <a:gd name="T2" fmla="*/ 8 w 37"/>
                <a:gd name="T3" fmla="*/ 34 h 34"/>
                <a:gd name="T4" fmla="*/ 0 w 37"/>
                <a:gd name="T5" fmla="*/ 7 h 34"/>
                <a:gd name="T6" fmla="*/ 30 w 37"/>
                <a:gd name="T7" fmla="*/ 0 h 34"/>
                <a:gd name="T8" fmla="*/ 37 w 37"/>
                <a:gd name="T9" fmla="*/ 26 h 34"/>
              </a:gdLst>
              <a:ahLst/>
              <a:cxnLst>
                <a:cxn ang="0">
                  <a:pos x="T0" y="T1"/>
                </a:cxn>
                <a:cxn ang="0">
                  <a:pos x="T2" y="T3"/>
                </a:cxn>
                <a:cxn ang="0">
                  <a:pos x="T4" y="T5"/>
                </a:cxn>
                <a:cxn ang="0">
                  <a:pos x="T6" y="T7"/>
                </a:cxn>
                <a:cxn ang="0">
                  <a:pos x="T8" y="T9"/>
                </a:cxn>
              </a:cxnLst>
              <a:rect l="0" t="0" r="r" b="b"/>
              <a:pathLst>
                <a:path w="37" h="34">
                  <a:moveTo>
                    <a:pt x="37" y="26"/>
                  </a:moveTo>
                  <a:cubicBezTo>
                    <a:pt x="8" y="34"/>
                    <a:pt x="8" y="34"/>
                    <a:pt x="8" y="34"/>
                  </a:cubicBezTo>
                  <a:cubicBezTo>
                    <a:pt x="3" y="19"/>
                    <a:pt x="0" y="8"/>
                    <a:pt x="0" y="7"/>
                  </a:cubicBezTo>
                  <a:cubicBezTo>
                    <a:pt x="30" y="0"/>
                    <a:pt x="30" y="0"/>
                    <a:pt x="30" y="0"/>
                  </a:cubicBezTo>
                  <a:cubicBezTo>
                    <a:pt x="31" y="6"/>
                    <a:pt x="34" y="16"/>
                    <a:pt x="37"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ľíḍé"/>
            <p:cNvSpPr/>
            <p:nvPr/>
          </p:nvSpPr>
          <p:spPr bwMode="auto">
            <a:xfrm>
              <a:off x="3957638" y="2036763"/>
              <a:ext cx="82550" cy="76200"/>
            </a:xfrm>
            <a:custGeom>
              <a:avLst/>
              <a:gdLst>
                <a:gd name="T0" fmla="*/ 37 w 37"/>
                <a:gd name="T1" fmla="*/ 28 h 35"/>
                <a:gd name="T2" fmla="*/ 7 w 37"/>
                <a:gd name="T3" fmla="*/ 35 h 35"/>
                <a:gd name="T4" fmla="*/ 0 w 37"/>
                <a:gd name="T5" fmla="*/ 9 h 35"/>
                <a:gd name="T6" fmla="*/ 29 w 37"/>
                <a:gd name="T7" fmla="*/ 0 h 35"/>
                <a:gd name="T8" fmla="*/ 37 w 37"/>
                <a:gd name="T9" fmla="*/ 28 h 35"/>
              </a:gdLst>
              <a:ahLst/>
              <a:cxnLst>
                <a:cxn ang="0">
                  <a:pos x="T0" y="T1"/>
                </a:cxn>
                <a:cxn ang="0">
                  <a:pos x="T2" y="T3"/>
                </a:cxn>
                <a:cxn ang="0">
                  <a:pos x="T4" y="T5"/>
                </a:cxn>
                <a:cxn ang="0">
                  <a:pos x="T6" y="T7"/>
                </a:cxn>
                <a:cxn ang="0">
                  <a:pos x="T8" y="T9"/>
                </a:cxn>
              </a:cxnLst>
              <a:rect l="0" t="0" r="r" b="b"/>
              <a:pathLst>
                <a:path w="37" h="35">
                  <a:moveTo>
                    <a:pt x="37" y="28"/>
                  </a:moveTo>
                  <a:cubicBezTo>
                    <a:pt x="7" y="35"/>
                    <a:pt x="7" y="35"/>
                    <a:pt x="7" y="35"/>
                  </a:cubicBezTo>
                  <a:cubicBezTo>
                    <a:pt x="5" y="25"/>
                    <a:pt x="2" y="15"/>
                    <a:pt x="0" y="9"/>
                  </a:cubicBezTo>
                  <a:cubicBezTo>
                    <a:pt x="29" y="0"/>
                    <a:pt x="29" y="0"/>
                    <a:pt x="29" y="0"/>
                  </a:cubicBezTo>
                  <a:cubicBezTo>
                    <a:pt x="30" y="1"/>
                    <a:pt x="33" y="12"/>
                    <a:pt x="37"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sļidê"/>
            <p:cNvSpPr/>
            <p:nvPr/>
          </p:nvSpPr>
          <p:spPr bwMode="auto">
            <a:xfrm>
              <a:off x="3662363" y="2176463"/>
              <a:ext cx="68263" cy="25400"/>
            </a:xfrm>
            <a:custGeom>
              <a:avLst/>
              <a:gdLst>
                <a:gd name="T0" fmla="*/ 31 w 31"/>
                <a:gd name="T1" fmla="*/ 4 h 12"/>
                <a:gd name="T2" fmla="*/ 1 w 31"/>
                <a:gd name="T3" fmla="*/ 12 h 12"/>
                <a:gd name="T4" fmla="*/ 0 w 31"/>
                <a:gd name="T5" fmla="*/ 8 h 12"/>
                <a:gd name="T6" fmla="*/ 29 w 31"/>
                <a:gd name="T7" fmla="*/ 0 h 12"/>
                <a:gd name="T8" fmla="*/ 31 w 31"/>
                <a:gd name="T9" fmla="*/ 4 h 12"/>
              </a:gdLst>
              <a:ahLst/>
              <a:cxnLst>
                <a:cxn ang="0">
                  <a:pos x="T0" y="T1"/>
                </a:cxn>
                <a:cxn ang="0">
                  <a:pos x="T2" y="T3"/>
                </a:cxn>
                <a:cxn ang="0">
                  <a:pos x="T4" y="T5"/>
                </a:cxn>
                <a:cxn ang="0">
                  <a:pos x="T6" y="T7"/>
                </a:cxn>
                <a:cxn ang="0">
                  <a:pos x="T8" y="T9"/>
                </a:cxn>
              </a:cxnLst>
              <a:rect l="0" t="0" r="r" b="b"/>
              <a:pathLst>
                <a:path w="31" h="12">
                  <a:moveTo>
                    <a:pt x="31" y="4"/>
                  </a:moveTo>
                  <a:cubicBezTo>
                    <a:pt x="1" y="12"/>
                    <a:pt x="1" y="12"/>
                    <a:pt x="1" y="12"/>
                  </a:cubicBezTo>
                  <a:cubicBezTo>
                    <a:pt x="0" y="10"/>
                    <a:pt x="0" y="9"/>
                    <a:pt x="0" y="8"/>
                  </a:cubicBezTo>
                  <a:cubicBezTo>
                    <a:pt x="29" y="0"/>
                    <a:pt x="29" y="0"/>
                    <a:pt x="29" y="0"/>
                  </a:cubicBezTo>
                  <a:cubicBezTo>
                    <a:pt x="30" y="2"/>
                    <a:pt x="30" y="3"/>
                    <a:pt x="31" y="4"/>
                  </a:cubicBez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ŝļîḋé"/>
            <p:cNvSpPr/>
            <p:nvPr/>
          </p:nvSpPr>
          <p:spPr bwMode="auto">
            <a:xfrm>
              <a:off x="3973513" y="2098675"/>
              <a:ext cx="66675" cy="23813"/>
            </a:xfrm>
            <a:custGeom>
              <a:avLst/>
              <a:gdLst>
                <a:gd name="T0" fmla="*/ 30 w 30"/>
                <a:gd name="T1" fmla="*/ 0 h 11"/>
                <a:gd name="T2" fmla="*/ 30 w 30"/>
                <a:gd name="T3" fmla="*/ 4 h 11"/>
                <a:gd name="T4" fmla="*/ 1 w 30"/>
                <a:gd name="T5" fmla="*/ 11 h 11"/>
                <a:gd name="T6" fmla="*/ 0 w 30"/>
                <a:gd name="T7" fmla="*/ 7 h 11"/>
                <a:gd name="T8" fmla="*/ 30 w 30"/>
                <a:gd name="T9" fmla="*/ 0 h 11"/>
              </a:gdLst>
              <a:ahLst/>
              <a:cxnLst>
                <a:cxn ang="0">
                  <a:pos x="T0" y="T1"/>
                </a:cxn>
                <a:cxn ang="0">
                  <a:pos x="T2" y="T3"/>
                </a:cxn>
                <a:cxn ang="0">
                  <a:pos x="T4" y="T5"/>
                </a:cxn>
                <a:cxn ang="0">
                  <a:pos x="T6" y="T7"/>
                </a:cxn>
                <a:cxn ang="0">
                  <a:pos x="T8" y="T9"/>
                </a:cxn>
              </a:cxnLst>
              <a:rect l="0" t="0" r="r" b="b"/>
              <a:pathLst>
                <a:path w="30" h="11">
                  <a:moveTo>
                    <a:pt x="30" y="0"/>
                  </a:moveTo>
                  <a:cubicBezTo>
                    <a:pt x="30" y="1"/>
                    <a:pt x="30" y="2"/>
                    <a:pt x="30" y="4"/>
                  </a:cubicBezTo>
                  <a:cubicBezTo>
                    <a:pt x="1" y="11"/>
                    <a:pt x="1" y="11"/>
                    <a:pt x="1" y="11"/>
                  </a:cubicBezTo>
                  <a:cubicBezTo>
                    <a:pt x="0" y="10"/>
                    <a:pt x="0" y="9"/>
                    <a:pt x="0" y="7"/>
                  </a:cubicBezTo>
                  <a:lnTo>
                    <a:pt x="30" y="0"/>
                  </a:ln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sḷîḍé"/>
            <p:cNvSpPr/>
            <p:nvPr/>
          </p:nvSpPr>
          <p:spPr bwMode="auto">
            <a:xfrm>
              <a:off x="5800725" y="1839913"/>
              <a:ext cx="258763" cy="347663"/>
            </a:xfrm>
            <a:custGeom>
              <a:avLst/>
              <a:gdLst>
                <a:gd name="T0" fmla="*/ 60 w 116"/>
                <a:gd name="T1" fmla="*/ 0 h 156"/>
                <a:gd name="T2" fmla="*/ 5 w 116"/>
                <a:gd name="T3" fmla="*/ 46 h 156"/>
                <a:gd name="T4" fmla="*/ 10 w 116"/>
                <a:gd name="T5" fmla="*/ 94 h 156"/>
                <a:gd name="T6" fmla="*/ 5 w 116"/>
                <a:gd name="T7" fmla="*/ 140 h 156"/>
                <a:gd name="T8" fmla="*/ 62 w 116"/>
                <a:gd name="T9" fmla="*/ 156 h 156"/>
                <a:gd name="T10" fmla="*/ 77 w 116"/>
                <a:gd name="T11" fmla="*/ 113 h 156"/>
                <a:gd name="T12" fmla="*/ 107 w 116"/>
                <a:gd name="T13" fmla="*/ 74 h 156"/>
                <a:gd name="T14" fmla="*/ 72 w 116"/>
                <a:gd name="T15" fmla="*/ 2 h 156"/>
                <a:gd name="T16" fmla="*/ 60 w 116"/>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56">
                  <a:moveTo>
                    <a:pt x="60" y="0"/>
                  </a:moveTo>
                  <a:cubicBezTo>
                    <a:pt x="36" y="0"/>
                    <a:pt x="13" y="18"/>
                    <a:pt x="5" y="46"/>
                  </a:cubicBezTo>
                  <a:cubicBezTo>
                    <a:pt x="0" y="63"/>
                    <a:pt x="3" y="80"/>
                    <a:pt x="10" y="94"/>
                  </a:cubicBezTo>
                  <a:cubicBezTo>
                    <a:pt x="19" y="128"/>
                    <a:pt x="5" y="140"/>
                    <a:pt x="5" y="140"/>
                  </a:cubicBezTo>
                  <a:cubicBezTo>
                    <a:pt x="62" y="156"/>
                    <a:pt x="62" y="156"/>
                    <a:pt x="62" y="156"/>
                  </a:cubicBezTo>
                  <a:cubicBezTo>
                    <a:pt x="62" y="156"/>
                    <a:pt x="58" y="134"/>
                    <a:pt x="77" y="113"/>
                  </a:cubicBezTo>
                  <a:cubicBezTo>
                    <a:pt x="91" y="105"/>
                    <a:pt x="102" y="91"/>
                    <a:pt x="107" y="74"/>
                  </a:cubicBezTo>
                  <a:cubicBezTo>
                    <a:pt x="116" y="42"/>
                    <a:pt x="100" y="10"/>
                    <a:pt x="72" y="2"/>
                  </a:cubicBezTo>
                  <a:cubicBezTo>
                    <a:pt x="68" y="1"/>
                    <a:pt x="64" y="0"/>
                    <a:pt x="60" y="0"/>
                  </a:cubicBezTo>
                </a:path>
              </a:pathLst>
            </a:custGeom>
            <a:solidFill>
              <a:schemeClr val="bg1">
                <a:lumMod val="85000"/>
              </a:schemeClr>
            </a:solidFill>
            <a:ln>
              <a:noFill/>
            </a:ln>
          </p:spPr>
          <p:txBody>
            <a:bodyPr anchor="ctr"/>
            <a:lstStyle/>
            <a:p>
              <a:pPr algn="ctr"/>
            </a:p>
          </p:txBody>
        </p:sp>
        <p:sp>
          <p:nvSpPr>
            <p:cNvPr id="84" name="íṩliḓê"/>
            <p:cNvSpPr/>
            <p:nvPr/>
          </p:nvSpPr>
          <p:spPr bwMode="auto">
            <a:xfrm>
              <a:off x="5789613" y="2184400"/>
              <a:ext cx="138113" cy="77788"/>
            </a:xfrm>
            <a:custGeom>
              <a:avLst/>
              <a:gdLst>
                <a:gd name="T0" fmla="*/ 80 w 87"/>
                <a:gd name="T1" fmla="*/ 49 h 49"/>
                <a:gd name="T2" fmla="*/ 0 w 87"/>
                <a:gd name="T3" fmla="*/ 27 h 49"/>
                <a:gd name="T4" fmla="*/ 7 w 87"/>
                <a:gd name="T5" fmla="*/ 0 h 49"/>
                <a:gd name="T6" fmla="*/ 87 w 87"/>
                <a:gd name="T7" fmla="*/ 23 h 49"/>
                <a:gd name="T8" fmla="*/ 80 w 87"/>
                <a:gd name="T9" fmla="*/ 49 h 49"/>
              </a:gdLst>
              <a:ahLst/>
              <a:cxnLst>
                <a:cxn ang="0">
                  <a:pos x="T0" y="T1"/>
                </a:cxn>
                <a:cxn ang="0">
                  <a:pos x="T2" y="T3"/>
                </a:cxn>
                <a:cxn ang="0">
                  <a:pos x="T4" y="T5"/>
                </a:cxn>
                <a:cxn ang="0">
                  <a:pos x="T6" y="T7"/>
                </a:cxn>
                <a:cxn ang="0">
                  <a:pos x="T8" y="T9"/>
                </a:cxn>
              </a:cxnLst>
              <a:rect l="0" t="0" r="r" b="b"/>
              <a:pathLst>
                <a:path w="87" h="49">
                  <a:moveTo>
                    <a:pt x="80" y="49"/>
                  </a:moveTo>
                  <a:lnTo>
                    <a:pt x="0" y="27"/>
                  </a:lnTo>
                  <a:lnTo>
                    <a:pt x="7" y="0"/>
                  </a:lnTo>
                  <a:lnTo>
                    <a:pt x="87" y="23"/>
                  </a:lnTo>
                  <a:lnTo>
                    <a:pt x="80" y="49"/>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ṧlîḋè"/>
            <p:cNvSpPr/>
            <p:nvPr/>
          </p:nvSpPr>
          <p:spPr bwMode="auto">
            <a:xfrm>
              <a:off x="5799138" y="2151063"/>
              <a:ext cx="139700" cy="76200"/>
            </a:xfrm>
            <a:custGeom>
              <a:avLst/>
              <a:gdLst>
                <a:gd name="T0" fmla="*/ 81 w 88"/>
                <a:gd name="T1" fmla="*/ 48 h 48"/>
                <a:gd name="T2" fmla="*/ 0 w 88"/>
                <a:gd name="T3" fmla="*/ 27 h 48"/>
                <a:gd name="T4" fmla="*/ 8 w 88"/>
                <a:gd name="T5" fmla="*/ 0 h 48"/>
                <a:gd name="T6" fmla="*/ 88 w 88"/>
                <a:gd name="T7" fmla="*/ 23 h 48"/>
                <a:gd name="T8" fmla="*/ 81 w 88"/>
                <a:gd name="T9" fmla="*/ 48 h 48"/>
              </a:gdLst>
              <a:ahLst/>
              <a:cxnLst>
                <a:cxn ang="0">
                  <a:pos x="T0" y="T1"/>
                </a:cxn>
                <a:cxn ang="0">
                  <a:pos x="T2" y="T3"/>
                </a:cxn>
                <a:cxn ang="0">
                  <a:pos x="T4" y="T5"/>
                </a:cxn>
                <a:cxn ang="0">
                  <a:pos x="T6" y="T7"/>
                </a:cxn>
                <a:cxn ang="0">
                  <a:pos x="T8" y="T9"/>
                </a:cxn>
              </a:cxnLst>
              <a:rect l="0" t="0" r="r" b="b"/>
              <a:pathLst>
                <a:path w="88" h="48">
                  <a:moveTo>
                    <a:pt x="81" y="48"/>
                  </a:moveTo>
                  <a:lnTo>
                    <a:pt x="0" y="27"/>
                  </a:lnTo>
                  <a:lnTo>
                    <a:pt x="8" y="0"/>
                  </a:lnTo>
                  <a:lnTo>
                    <a:pt x="88" y="23"/>
                  </a:lnTo>
                  <a:lnTo>
                    <a:pt x="81" y="48"/>
                  </a:ln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ŝḷïḍé"/>
            <p:cNvSpPr/>
            <p:nvPr/>
          </p:nvSpPr>
          <p:spPr bwMode="auto">
            <a:xfrm>
              <a:off x="5834063" y="1881188"/>
              <a:ext cx="53975" cy="79375"/>
            </a:xfrm>
            <a:custGeom>
              <a:avLst/>
              <a:gdLst>
                <a:gd name="T0" fmla="*/ 1 w 24"/>
                <a:gd name="T1" fmla="*/ 25 h 36"/>
                <a:gd name="T2" fmla="*/ 14 w 24"/>
                <a:gd name="T3" fmla="*/ 3 h 36"/>
                <a:gd name="T4" fmla="*/ 20 w 24"/>
                <a:gd name="T5" fmla="*/ 1 h 36"/>
                <a:gd name="T6" fmla="*/ 20 w 24"/>
                <a:gd name="T7" fmla="*/ 14 h 36"/>
                <a:gd name="T8" fmla="*/ 11 w 24"/>
                <a:gd name="T9" fmla="*/ 30 h 36"/>
                <a:gd name="T10" fmla="*/ 4 w 24"/>
                <a:gd name="T11" fmla="*/ 35 h 36"/>
                <a:gd name="T12" fmla="*/ 3 w 24"/>
                <a:gd name="T13" fmla="*/ 34 h 36"/>
                <a:gd name="T14" fmla="*/ 1 w 24"/>
                <a:gd name="T15" fmla="*/ 25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6">
                  <a:moveTo>
                    <a:pt x="1" y="25"/>
                  </a:moveTo>
                  <a:cubicBezTo>
                    <a:pt x="4" y="18"/>
                    <a:pt x="8" y="9"/>
                    <a:pt x="14" y="3"/>
                  </a:cubicBezTo>
                  <a:cubicBezTo>
                    <a:pt x="15" y="1"/>
                    <a:pt x="18" y="0"/>
                    <a:pt x="20" y="1"/>
                  </a:cubicBezTo>
                  <a:cubicBezTo>
                    <a:pt x="24" y="3"/>
                    <a:pt x="23" y="10"/>
                    <a:pt x="20" y="14"/>
                  </a:cubicBezTo>
                  <a:cubicBezTo>
                    <a:pt x="17" y="18"/>
                    <a:pt x="14" y="23"/>
                    <a:pt x="11" y="30"/>
                  </a:cubicBezTo>
                  <a:cubicBezTo>
                    <a:pt x="10" y="34"/>
                    <a:pt x="6" y="36"/>
                    <a:pt x="4" y="35"/>
                  </a:cubicBezTo>
                  <a:cubicBezTo>
                    <a:pt x="3" y="34"/>
                    <a:pt x="3" y="34"/>
                    <a:pt x="3" y="34"/>
                  </a:cubicBezTo>
                  <a:cubicBezTo>
                    <a:pt x="1" y="33"/>
                    <a:pt x="0" y="29"/>
                    <a:pt x="1" y="25"/>
                  </a:cubicBezTo>
                  <a:close/>
                </a:path>
              </a:pathLst>
            </a:custGeom>
            <a:solidFill>
              <a:schemeClr val="bg1">
                <a:lumMod val="85000"/>
              </a:schemeClr>
            </a:solidFill>
            <a:ln>
              <a:noFill/>
            </a:ln>
          </p:spPr>
          <p:txBody>
            <a:bodyPr anchor="ctr"/>
            <a:lstStyle/>
            <a:p>
              <a:pPr algn="ctr"/>
            </a:p>
          </p:txBody>
        </p:sp>
        <p:sp>
          <p:nvSpPr>
            <p:cNvPr id="87" name="ísḷïḑe"/>
            <p:cNvSpPr/>
            <p:nvPr/>
          </p:nvSpPr>
          <p:spPr bwMode="auto">
            <a:xfrm>
              <a:off x="5830888" y="1700213"/>
              <a:ext cx="41275" cy="95250"/>
            </a:xfrm>
            <a:custGeom>
              <a:avLst/>
              <a:gdLst>
                <a:gd name="T0" fmla="*/ 17 w 19"/>
                <a:gd name="T1" fmla="*/ 43 h 43"/>
                <a:gd name="T2" fmla="*/ 15 w 19"/>
                <a:gd name="T3" fmla="*/ 42 h 43"/>
                <a:gd name="T4" fmla="*/ 0 w 19"/>
                <a:gd name="T5" fmla="*/ 3 h 43"/>
                <a:gd name="T6" fmla="*/ 1 w 19"/>
                <a:gd name="T7" fmla="*/ 1 h 43"/>
                <a:gd name="T8" fmla="*/ 4 w 19"/>
                <a:gd name="T9" fmla="*/ 2 h 43"/>
                <a:gd name="T10" fmla="*/ 19 w 19"/>
                <a:gd name="T11" fmla="*/ 40 h 43"/>
                <a:gd name="T12" fmla="*/ 18 w 19"/>
                <a:gd name="T13" fmla="*/ 43 h 43"/>
                <a:gd name="T14" fmla="*/ 17 w 19"/>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43">
                  <a:moveTo>
                    <a:pt x="17" y="43"/>
                  </a:moveTo>
                  <a:cubicBezTo>
                    <a:pt x="16" y="43"/>
                    <a:pt x="16" y="43"/>
                    <a:pt x="15" y="42"/>
                  </a:cubicBezTo>
                  <a:cubicBezTo>
                    <a:pt x="0" y="3"/>
                    <a:pt x="0" y="3"/>
                    <a:pt x="0" y="3"/>
                  </a:cubicBezTo>
                  <a:cubicBezTo>
                    <a:pt x="0" y="2"/>
                    <a:pt x="0" y="1"/>
                    <a:pt x="1" y="1"/>
                  </a:cubicBezTo>
                  <a:cubicBezTo>
                    <a:pt x="2" y="0"/>
                    <a:pt x="3" y="1"/>
                    <a:pt x="4" y="2"/>
                  </a:cubicBezTo>
                  <a:cubicBezTo>
                    <a:pt x="19" y="40"/>
                    <a:pt x="19" y="40"/>
                    <a:pt x="19" y="40"/>
                  </a:cubicBezTo>
                  <a:cubicBezTo>
                    <a:pt x="19" y="42"/>
                    <a:pt x="19" y="43"/>
                    <a:pt x="18" y="43"/>
                  </a:cubicBezTo>
                  <a:lnTo>
                    <a:pt x="17" y="43"/>
                  </a:lnTo>
                  <a:close/>
                </a:path>
              </a:pathLst>
            </a:custGeom>
            <a:solidFill>
              <a:schemeClr val="bg1">
                <a:lumMod val="85000"/>
              </a:schemeClr>
            </a:solidFill>
            <a:ln>
              <a:noFill/>
            </a:ln>
          </p:spPr>
          <p:txBody>
            <a:bodyPr anchor="ctr"/>
            <a:lstStyle/>
            <a:p>
              <a:pPr algn="ctr"/>
            </a:p>
          </p:txBody>
        </p:sp>
        <p:sp>
          <p:nvSpPr>
            <p:cNvPr id="88" name="îsḻïḋê"/>
            <p:cNvSpPr/>
            <p:nvPr/>
          </p:nvSpPr>
          <p:spPr bwMode="auto">
            <a:xfrm>
              <a:off x="5730875" y="1758950"/>
              <a:ext cx="79375" cy="69850"/>
            </a:xfrm>
            <a:custGeom>
              <a:avLst/>
              <a:gdLst>
                <a:gd name="T0" fmla="*/ 34 w 36"/>
                <a:gd name="T1" fmla="*/ 32 h 32"/>
                <a:gd name="T2" fmla="*/ 32 w 36"/>
                <a:gd name="T3" fmla="*/ 31 h 32"/>
                <a:gd name="T4" fmla="*/ 1 w 36"/>
                <a:gd name="T5" fmla="*/ 4 h 32"/>
                <a:gd name="T6" fmla="*/ 1 w 36"/>
                <a:gd name="T7" fmla="*/ 1 h 32"/>
                <a:gd name="T8" fmla="*/ 4 w 36"/>
                <a:gd name="T9" fmla="*/ 1 h 32"/>
                <a:gd name="T10" fmla="*/ 35 w 36"/>
                <a:gd name="T11" fmla="*/ 28 h 32"/>
                <a:gd name="T12" fmla="*/ 35 w 36"/>
                <a:gd name="T13" fmla="*/ 31 h 32"/>
                <a:gd name="T14" fmla="*/ 34 w 36"/>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2">
                  <a:moveTo>
                    <a:pt x="34" y="32"/>
                  </a:moveTo>
                  <a:cubicBezTo>
                    <a:pt x="33" y="32"/>
                    <a:pt x="33" y="32"/>
                    <a:pt x="32" y="31"/>
                  </a:cubicBezTo>
                  <a:cubicBezTo>
                    <a:pt x="1" y="4"/>
                    <a:pt x="1" y="4"/>
                    <a:pt x="1" y="4"/>
                  </a:cubicBezTo>
                  <a:cubicBezTo>
                    <a:pt x="0" y="3"/>
                    <a:pt x="0" y="2"/>
                    <a:pt x="1" y="1"/>
                  </a:cubicBezTo>
                  <a:cubicBezTo>
                    <a:pt x="2" y="0"/>
                    <a:pt x="3" y="0"/>
                    <a:pt x="4" y="1"/>
                  </a:cubicBezTo>
                  <a:cubicBezTo>
                    <a:pt x="35" y="28"/>
                    <a:pt x="35" y="28"/>
                    <a:pt x="35" y="28"/>
                  </a:cubicBezTo>
                  <a:cubicBezTo>
                    <a:pt x="36" y="29"/>
                    <a:pt x="36" y="30"/>
                    <a:pt x="35" y="31"/>
                  </a:cubicBezTo>
                  <a:cubicBezTo>
                    <a:pt x="35" y="31"/>
                    <a:pt x="34" y="32"/>
                    <a:pt x="34" y="32"/>
                  </a:cubicBezTo>
                  <a:close/>
                </a:path>
              </a:pathLst>
            </a:custGeom>
            <a:solidFill>
              <a:schemeClr val="bg1">
                <a:lumMod val="85000"/>
              </a:schemeClr>
            </a:solidFill>
            <a:ln>
              <a:noFill/>
            </a:ln>
          </p:spPr>
          <p:txBody>
            <a:bodyPr anchor="ctr"/>
            <a:lstStyle/>
            <a:p>
              <a:pPr algn="ctr"/>
            </a:p>
          </p:txBody>
        </p:sp>
        <p:sp>
          <p:nvSpPr>
            <p:cNvPr id="89" name="iṧḻîde"/>
            <p:cNvSpPr/>
            <p:nvPr/>
          </p:nvSpPr>
          <p:spPr bwMode="auto">
            <a:xfrm>
              <a:off x="5949950" y="1681163"/>
              <a:ext cx="20638" cy="100013"/>
            </a:xfrm>
            <a:custGeom>
              <a:avLst/>
              <a:gdLst>
                <a:gd name="T0" fmla="*/ 2 w 9"/>
                <a:gd name="T1" fmla="*/ 45 h 45"/>
                <a:gd name="T2" fmla="*/ 2 w 9"/>
                <a:gd name="T3" fmla="*/ 45 h 45"/>
                <a:gd name="T4" fmla="*/ 0 w 9"/>
                <a:gd name="T5" fmla="*/ 43 h 45"/>
                <a:gd name="T6" fmla="*/ 5 w 9"/>
                <a:gd name="T7" fmla="*/ 2 h 45"/>
                <a:gd name="T8" fmla="*/ 7 w 9"/>
                <a:gd name="T9" fmla="*/ 0 h 45"/>
                <a:gd name="T10" fmla="*/ 9 w 9"/>
                <a:gd name="T11" fmla="*/ 2 h 45"/>
                <a:gd name="T12" fmla="*/ 4 w 9"/>
                <a:gd name="T13" fmla="*/ 44 h 45"/>
                <a:gd name="T14" fmla="*/ 2 w 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5">
                  <a:moveTo>
                    <a:pt x="2" y="45"/>
                  </a:moveTo>
                  <a:cubicBezTo>
                    <a:pt x="2" y="45"/>
                    <a:pt x="2" y="45"/>
                    <a:pt x="2" y="45"/>
                  </a:cubicBezTo>
                  <a:cubicBezTo>
                    <a:pt x="1" y="45"/>
                    <a:pt x="0" y="44"/>
                    <a:pt x="0" y="43"/>
                  </a:cubicBezTo>
                  <a:cubicBezTo>
                    <a:pt x="5" y="2"/>
                    <a:pt x="5" y="2"/>
                    <a:pt x="5" y="2"/>
                  </a:cubicBezTo>
                  <a:cubicBezTo>
                    <a:pt x="5" y="1"/>
                    <a:pt x="6" y="0"/>
                    <a:pt x="7" y="0"/>
                  </a:cubicBezTo>
                  <a:cubicBezTo>
                    <a:pt x="8" y="0"/>
                    <a:pt x="9" y="1"/>
                    <a:pt x="9" y="2"/>
                  </a:cubicBezTo>
                  <a:cubicBezTo>
                    <a:pt x="4" y="44"/>
                    <a:pt x="4" y="44"/>
                    <a:pt x="4" y="44"/>
                  </a:cubicBezTo>
                  <a:cubicBezTo>
                    <a:pt x="4" y="45"/>
                    <a:pt x="3" y="45"/>
                    <a:pt x="2" y="45"/>
                  </a:cubicBezTo>
                  <a:close/>
                </a:path>
              </a:pathLst>
            </a:custGeom>
            <a:solidFill>
              <a:schemeClr val="bg1">
                <a:lumMod val="85000"/>
              </a:schemeClr>
            </a:solidFill>
            <a:ln>
              <a:noFill/>
            </a:ln>
          </p:spPr>
          <p:txBody>
            <a:bodyPr anchor="ctr"/>
            <a:lstStyle/>
            <a:p>
              <a:pPr algn="ctr"/>
            </a:p>
          </p:txBody>
        </p:sp>
        <p:sp>
          <p:nvSpPr>
            <p:cNvPr id="90" name="í$ľîḋè"/>
            <p:cNvSpPr/>
            <p:nvPr/>
          </p:nvSpPr>
          <p:spPr bwMode="auto">
            <a:xfrm>
              <a:off x="6021388" y="1714500"/>
              <a:ext cx="53975" cy="90488"/>
            </a:xfrm>
            <a:custGeom>
              <a:avLst/>
              <a:gdLst>
                <a:gd name="T0" fmla="*/ 2 w 24"/>
                <a:gd name="T1" fmla="*/ 41 h 41"/>
                <a:gd name="T2" fmla="*/ 1 w 24"/>
                <a:gd name="T3" fmla="*/ 41 h 41"/>
                <a:gd name="T4" fmla="*/ 0 w 24"/>
                <a:gd name="T5" fmla="*/ 38 h 41"/>
                <a:gd name="T6" fmla="*/ 20 w 24"/>
                <a:gd name="T7" fmla="*/ 2 h 41"/>
                <a:gd name="T8" fmla="*/ 23 w 24"/>
                <a:gd name="T9" fmla="*/ 1 h 41"/>
                <a:gd name="T10" fmla="*/ 23 w 24"/>
                <a:gd name="T11" fmla="*/ 3 h 41"/>
                <a:gd name="T12" fmla="*/ 4 w 24"/>
                <a:gd name="T13" fmla="*/ 40 h 41"/>
                <a:gd name="T14" fmla="*/ 2 w 24"/>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1">
                  <a:moveTo>
                    <a:pt x="2" y="41"/>
                  </a:moveTo>
                  <a:cubicBezTo>
                    <a:pt x="1" y="41"/>
                    <a:pt x="1" y="41"/>
                    <a:pt x="1" y="41"/>
                  </a:cubicBezTo>
                  <a:cubicBezTo>
                    <a:pt x="0" y="40"/>
                    <a:pt x="0" y="39"/>
                    <a:pt x="0" y="38"/>
                  </a:cubicBezTo>
                  <a:cubicBezTo>
                    <a:pt x="20" y="2"/>
                    <a:pt x="20" y="2"/>
                    <a:pt x="20" y="2"/>
                  </a:cubicBezTo>
                  <a:cubicBezTo>
                    <a:pt x="20" y="1"/>
                    <a:pt x="22" y="0"/>
                    <a:pt x="23" y="1"/>
                  </a:cubicBezTo>
                  <a:cubicBezTo>
                    <a:pt x="23" y="1"/>
                    <a:pt x="24" y="2"/>
                    <a:pt x="23" y="3"/>
                  </a:cubicBezTo>
                  <a:cubicBezTo>
                    <a:pt x="4" y="40"/>
                    <a:pt x="4" y="40"/>
                    <a:pt x="4" y="40"/>
                  </a:cubicBezTo>
                  <a:cubicBezTo>
                    <a:pt x="3" y="41"/>
                    <a:pt x="3" y="41"/>
                    <a:pt x="2" y="41"/>
                  </a:cubicBezTo>
                  <a:close/>
                </a:path>
              </a:pathLst>
            </a:custGeom>
            <a:solidFill>
              <a:schemeClr val="bg1">
                <a:lumMod val="85000"/>
              </a:schemeClr>
            </a:solidFill>
            <a:ln>
              <a:noFill/>
            </a:ln>
          </p:spPr>
          <p:txBody>
            <a:bodyPr anchor="ctr"/>
            <a:lstStyle/>
            <a:p>
              <a:pPr algn="ctr"/>
            </a:p>
          </p:txBody>
        </p:sp>
        <p:sp>
          <p:nvSpPr>
            <p:cNvPr id="91" name="îSľiḑé"/>
            <p:cNvSpPr/>
            <p:nvPr/>
          </p:nvSpPr>
          <p:spPr bwMode="auto">
            <a:xfrm>
              <a:off x="6078538" y="1787525"/>
              <a:ext cx="85725" cy="63500"/>
            </a:xfrm>
            <a:custGeom>
              <a:avLst/>
              <a:gdLst>
                <a:gd name="T0" fmla="*/ 2 w 38"/>
                <a:gd name="T1" fmla="*/ 29 h 29"/>
                <a:gd name="T2" fmla="*/ 1 w 38"/>
                <a:gd name="T3" fmla="*/ 29 h 29"/>
                <a:gd name="T4" fmla="*/ 1 w 38"/>
                <a:gd name="T5" fmla="*/ 26 h 29"/>
                <a:gd name="T6" fmla="*/ 34 w 38"/>
                <a:gd name="T7" fmla="*/ 1 h 29"/>
                <a:gd name="T8" fmla="*/ 37 w 38"/>
                <a:gd name="T9" fmla="*/ 1 h 29"/>
                <a:gd name="T10" fmla="*/ 37 w 38"/>
                <a:gd name="T11" fmla="*/ 4 h 29"/>
                <a:gd name="T12" fmla="*/ 4 w 38"/>
                <a:gd name="T13" fmla="*/ 29 h 29"/>
                <a:gd name="T14" fmla="*/ 2 w 3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9">
                  <a:moveTo>
                    <a:pt x="2" y="29"/>
                  </a:moveTo>
                  <a:cubicBezTo>
                    <a:pt x="2" y="29"/>
                    <a:pt x="1" y="29"/>
                    <a:pt x="1" y="29"/>
                  </a:cubicBezTo>
                  <a:cubicBezTo>
                    <a:pt x="0" y="28"/>
                    <a:pt x="0" y="26"/>
                    <a:pt x="1" y="26"/>
                  </a:cubicBezTo>
                  <a:cubicBezTo>
                    <a:pt x="34" y="1"/>
                    <a:pt x="34" y="1"/>
                    <a:pt x="34" y="1"/>
                  </a:cubicBezTo>
                  <a:cubicBezTo>
                    <a:pt x="35" y="0"/>
                    <a:pt x="36" y="0"/>
                    <a:pt x="37" y="1"/>
                  </a:cubicBezTo>
                  <a:cubicBezTo>
                    <a:pt x="38" y="2"/>
                    <a:pt x="38" y="3"/>
                    <a:pt x="37" y="4"/>
                  </a:cubicBezTo>
                  <a:cubicBezTo>
                    <a:pt x="4" y="29"/>
                    <a:pt x="4" y="29"/>
                    <a:pt x="4" y="29"/>
                  </a:cubicBezTo>
                  <a:cubicBezTo>
                    <a:pt x="3" y="29"/>
                    <a:pt x="3" y="29"/>
                    <a:pt x="2" y="29"/>
                  </a:cubicBezTo>
                  <a:close/>
                </a:path>
              </a:pathLst>
            </a:custGeom>
            <a:solidFill>
              <a:schemeClr val="bg1">
                <a:lumMod val="85000"/>
              </a:schemeClr>
            </a:solidFill>
            <a:ln>
              <a:noFill/>
            </a:ln>
          </p:spPr>
          <p:txBody>
            <a:bodyPr anchor="ctr"/>
            <a:lstStyle/>
            <a:p>
              <a:pPr algn="ctr"/>
            </a:p>
          </p:txBody>
        </p:sp>
        <p:sp>
          <p:nvSpPr>
            <p:cNvPr id="92" name="iśḷíḍè"/>
            <p:cNvSpPr/>
            <p:nvPr/>
          </p:nvSpPr>
          <p:spPr bwMode="auto">
            <a:xfrm>
              <a:off x="6108700" y="1884363"/>
              <a:ext cx="96838" cy="38100"/>
            </a:xfrm>
            <a:custGeom>
              <a:avLst/>
              <a:gdLst>
                <a:gd name="T0" fmla="*/ 3 w 44"/>
                <a:gd name="T1" fmla="*/ 17 h 17"/>
                <a:gd name="T2" fmla="*/ 1 w 44"/>
                <a:gd name="T3" fmla="*/ 16 h 17"/>
                <a:gd name="T4" fmla="*/ 2 w 44"/>
                <a:gd name="T5" fmla="*/ 14 h 17"/>
                <a:gd name="T6" fmla="*/ 42 w 44"/>
                <a:gd name="T7" fmla="*/ 1 h 17"/>
                <a:gd name="T8" fmla="*/ 44 w 44"/>
                <a:gd name="T9" fmla="*/ 2 h 17"/>
                <a:gd name="T10" fmla="*/ 43 w 44"/>
                <a:gd name="T11" fmla="*/ 4 h 17"/>
                <a:gd name="T12" fmla="*/ 3 w 4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4" h="17">
                  <a:moveTo>
                    <a:pt x="3" y="17"/>
                  </a:moveTo>
                  <a:cubicBezTo>
                    <a:pt x="2" y="17"/>
                    <a:pt x="1" y="17"/>
                    <a:pt x="1" y="16"/>
                  </a:cubicBezTo>
                  <a:cubicBezTo>
                    <a:pt x="0" y="15"/>
                    <a:pt x="1" y="14"/>
                    <a:pt x="2" y="14"/>
                  </a:cubicBezTo>
                  <a:cubicBezTo>
                    <a:pt x="42" y="1"/>
                    <a:pt x="42" y="1"/>
                    <a:pt x="42" y="1"/>
                  </a:cubicBezTo>
                  <a:cubicBezTo>
                    <a:pt x="43" y="0"/>
                    <a:pt x="44" y="1"/>
                    <a:pt x="44" y="2"/>
                  </a:cubicBezTo>
                  <a:cubicBezTo>
                    <a:pt x="44" y="3"/>
                    <a:pt x="44" y="4"/>
                    <a:pt x="43" y="4"/>
                  </a:cubicBezTo>
                  <a:cubicBezTo>
                    <a:pt x="3" y="17"/>
                    <a:pt x="3" y="17"/>
                    <a:pt x="3" y="17"/>
                  </a:cubicBezTo>
                  <a:close/>
                </a:path>
              </a:pathLst>
            </a:custGeom>
            <a:solidFill>
              <a:schemeClr val="bg1">
                <a:lumMod val="85000"/>
              </a:schemeClr>
            </a:solidFill>
            <a:ln>
              <a:noFill/>
            </a:ln>
          </p:spPr>
          <p:txBody>
            <a:bodyPr anchor="ctr"/>
            <a:lstStyle/>
            <a:p>
              <a:pPr algn="ctr"/>
            </a:p>
          </p:txBody>
        </p:sp>
        <p:sp>
          <p:nvSpPr>
            <p:cNvPr id="93" name="ïṩḻiḑé"/>
            <p:cNvSpPr/>
            <p:nvPr/>
          </p:nvSpPr>
          <p:spPr bwMode="auto">
            <a:xfrm>
              <a:off x="5811838" y="2020888"/>
              <a:ext cx="25400" cy="95250"/>
            </a:xfrm>
            <a:custGeom>
              <a:avLst/>
              <a:gdLst>
                <a:gd name="T0" fmla="*/ 8 w 11"/>
                <a:gd name="T1" fmla="*/ 43 h 43"/>
                <a:gd name="T2" fmla="*/ 8 w 11"/>
                <a:gd name="T3" fmla="*/ 43 h 43"/>
                <a:gd name="T4" fmla="*/ 7 w 11"/>
                <a:gd name="T5" fmla="*/ 42 h 43"/>
                <a:gd name="T6" fmla="*/ 6 w 11"/>
                <a:gd name="T7" fmla="*/ 19 h 43"/>
                <a:gd name="T8" fmla="*/ 0 w 11"/>
                <a:gd name="T9" fmla="*/ 1 h 43"/>
                <a:gd name="T10" fmla="*/ 1 w 11"/>
                <a:gd name="T11" fmla="*/ 0 h 43"/>
                <a:gd name="T12" fmla="*/ 2 w 11"/>
                <a:gd name="T13" fmla="*/ 0 h 43"/>
                <a:gd name="T14" fmla="*/ 8 w 11"/>
                <a:gd name="T15" fmla="*/ 19 h 43"/>
                <a:gd name="T16" fmla="*/ 9 w 11"/>
                <a:gd name="T17" fmla="*/ 43 h 43"/>
                <a:gd name="T18" fmla="*/ 8 w 11"/>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3">
                  <a:moveTo>
                    <a:pt x="8" y="43"/>
                  </a:moveTo>
                  <a:cubicBezTo>
                    <a:pt x="8" y="43"/>
                    <a:pt x="8" y="43"/>
                    <a:pt x="8" y="43"/>
                  </a:cubicBezTo>
                  <a:cubicBezTo>
                    <a:pt x="7" y="43"/>
                    <a:pt x="7" y="43"/>
                    <a:pt x="7" y="42"/>
                  </a:cubicBezTo>
                  <a:cubicBezTo>
                    <a:pt x="9" y="36"/>
                    <a:pt x="7" y="25"/>
                    <a:pt x="6" y="19"/>
                  </a:cubicBezTo>
                  <a:cubicBezTo>
                    <a:pt x="5" y="14"/>
                    <a:pt x="0" y="1"/>
                    <a:pt x="0" y="1"/>
                  </a:cubicBezTo>
                  <a:cubicBezTo>
                    <a:pt x="0" y="1"/>
                    <a:pt x="0" y="0"/>
                    <a:pt x="1" y="0"/>
                  </a:cubicBezTo>
                  <a:cubicBezTo>
                    <a:pt x="1" y="0"/>
                    <a:pt x="2" y="0"/>
                    <a:pt x="2" y="0"/>
                  </a:cubicBezTo>
                  <a:cubicBezTo>
                    <a:pt x="2" y="1"/>
                    <a:pt x="7" y="14"/>
                    <a:pt x="8" y="19"/>
                  </a:cubicBezTo>
                  <a:cubicBezTo>
                    <a:pt x="9" y="25"/>
                    <a:pt x="11" y="36"/>
                    <a:pt x="9" y="43"/>
                  </a:cubicBezTo>
                  <a:cubicBezTo>
                    <a:pt x="9" y="43"/>
                    <a:pt x="8" y="43"/>
                    <a:pt x="8" y="43"/>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ļíḋé"/>
            <p:cNvSpPr/>
            <p:nvPr/>
          </p:nvSpPr>
          <p:spPr bwMode="auto">
            <a:xfrm>
              <a:off x="5800725" y="2187575"/>
              <a:ext cx="127000" cy="41275"/>
            </a:xfrm>
            <a:custGeom>
              <a:avLst/>
              <a:gdLst>
                <a:gd name="T0" fmla="*/ 79 w 80"/>
                <a:gd name="T1" fmla="*/ 26 h 26"/>
                <a:gd name="T2" fmla="*/ 0 w 80"/>
                <a:gd name="T3" fmla="*/ 2 h 26"/>
                <a:gd name="T4" fmla="*/ 0 w 80"/>
                <a:gd name="T5" fmla="*/ 0 h 26"/>
                <a:gd name="T6" fmla="*/ 80 w 80"/>
                <a:gd name="T7" fmla="*/ 25 h 26"/>
                <a:gd name="T8" fmla="*/ 79 w 80"/>
                <a:gd name="T9" fmla="*/ 26 h 26"/>
              </a:gdLst>
              <a:ahLst/>
              <a:cxnLst>
                <a:cxn ang="0">
                  <a:pos x="T0" y="T1"/>
                </a:cxn>
                <a:cxn ang="0">
                  <a:pos x="T2" y="T3"/>
                </a:cxn>
                <a:cxn ang="0">
                  <a:pos x="T4" y="T5"/>
                </a:cxn>
                <a:cxn ang="0">
                  <a:pos x="T6" y="T7"/>
                </a:cxn>
                <a:cxn ang="0">
                  <a:pos x="T8" y="T9"/>
                </a:cxn>
              </a:cxnLst>
              <a:rect l="0" t="0" r="r" b="b"/>
              <a:pathLst>
                <a:path w="80" h="26">
                  <a:moveTo>
                    <a:pt x="79" y="26"/>
                  </a:moveTo>
                  <a:lnTo>
                    <a:pt x="0" y="2"/>
                  </a:lnTo>
                  <a:lnTo>
                    <a:pt x="0" y="0"/>
                  </a:lnTo>
                  <a:lnTo>
                    <a:pt x="80" y="25"/>
                  </a:lnTo>
                  <a:lnTo>
                    <a:pt x="79" y="26"/>
                  </a:lnTo>
                  <a:close/>
                </a:path>
              </a:pathLst>
            </a:custGeom>
            <a:solidFill>
              <a:srgbClr val="7C8B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íṡļîḍe"/>
            <p:cNvSpPr/>
            <p:nvPr/>
          </p:nvSpPr>
          <p:spPr bwMode="auto">
            <a:xfrm>
              <a:off x="4660900" y="3278188"/>
              <a:ext cx="327025" cy="179388"/>
            </a:xfrm>
            <a:custGeom>
              <a:avLst/>
              <a:gdLst>
                <a:gd name="T0" fmla="*/ 94 w 147"/>
                <a:gd name="T1" fmla="*/ 81 h 81"/>
                <a:gd name="T2" fmla="*/ 91 w 147"/>
                <a:gd name="T3" fmla="*/ 81 h 81"/>
                <a:gd name="T4" fmla="*/ 91 w 147"/>
                <a:gd name="T5" fmla="*/ 77 h 81"/>
                <a:gd name="T6" fmla="*/ 111 w 147"/>
                <a:gd name="T7" fmla="*/ 76 h 81"/>
                <a:gd name="T8" fmla="*/ 111 w 147"/>
                <a:gd name="T9" fmla="*/ 80 h 81"/>
                <a:gd name="T10" fmla="*/ 94 w 147"/>
                <a:gd name="T11" fmla="*/ 81 h 81"/>
                <a:gd name="T12" fmla="*/ 71 w 147"/>
                <a:gd name="T13" fmla="*/ 79 h 81"/>
                <a:gd name="T14" fmla="*/ 68 w 147"/>
                <a:gd name="T15" fmla="*/ 78 h 81"/>
                <a:gd name="T16" fmla="*/ 51 w 147"/>
                <a:gd name="T17" fmla="*/ 77 h 81"/>
                <a:gd name="T18" fmla="*/ 52 w 147"/>
                <a:gd name="T19" fmla="*/ 73 h 81"/>
                <a:gd name="T20" fmla="*/ 68 w 147"/>
                <a:gd name="T21" fmla="*/ 74 h 81"/>
                <a:gd name="T22" fmla="*/ 72 w 147"/>
                <a:gd name="T23" fmla="*/ 75 h 81"/>
                <a:gd name="T24" fmla="*/ 71 w 147"/>
                <a:gd name="T25" fmla="*/ 79 h 81"/>
                <a:gd name="T26" fmla="*/ 31 w 147"/>
                <a:gd name="T27" fmla="*/ 74 h 81"/>
                <a:gd name="T28" fmla="*/ 11 w 147"/>
                <a:gd name="T29" fmla="*/ 72 h 81"/>
                <a:gd name="T30" fmla="*/ 12 w 147"/>
                <a:gd name="T31" fmla="*/ 68 h 81"/>
                <a:gd name="T32" fmla="*/ 32 w 147"/>
                <a:gd name="T33" fmla="*/ 70 h 81"/>
                <a:gd name="T34" fmla="*/ 31 w 147"/>
                <a:gd name="T35" fmla="*/ 74 h 81"/>
                <a:gd name="T36" fmla="*/ 131 w 147"/>
                <a:gd name="T37" fmla="*/ 74 h 81"/>
                <a:gd name="T38" fmla="*/ 130 w 147"/>
                <a:gd name="T39" fmla="*/ 71 h 81"/>
                <a:gd name="T40" fmla="*/ 143 w 147"/>
                <a:gd name="T41" fmla="*/ 59 h 81"/>
                <a:gd name="T42" fmla="*/ 147 w 147"/>
                <a:gd name="T43" fmla="*/ 60 h 81"/>
                <a:gd name="T44" fmla="*/ 131 w 147"/>
                <a:gd name="T45" fmla="*/ 74 h 81"/>
                <a:gd name="T46" fmla="*/ 7 w 147"/>
                <a:gd name="T47" fmla="*/ 63 h 81"/>
                <a:gd name="T48" fmla="*/ 5 w 147"/>
                <a:gd name="T49" fmla="*/ 60 h 81"/>
                <a:gd name="T50" fmla="*/ 11 w 147"/>
                <a:gd name="T51" fmla="*/ 51 h 81"/>
                <a:gd name="T52" fmla="*/ 8 w 147"/>
                <a:gd name="T53" fmla="*/ 46 h 81"/>
                <a:gd name="T54" fmla="*/ 11 w 147"/>
                <a:gd name="T55" fmla="*/ 44 h 81"/>
                <a:gd name="T56" fmla="*/ 15 w 147"/>
                <a:gd name="T57" fmla="*/ 49 h 81"/>
                <a:gd name="T58" fmla="*/ 16 w 147"/>
                <a:gd name="T59" fmla="*/ 51 h 81"/>
                <a:gd name="T60" fmla="*/ 7 w 147"/>
                <a:gd name="T61" fmla="*/ 63 h 81"/>
                <a:gd name="T62" fmla="*/ 141 w 147"/>
                <a:gd name="T63" fmla="*/ 41 h 81"/>
                <a:gd name="T64" fmla="*/ 127 w 147"/>
                <a:gd name="T65" fmla="*/ 28 h 81"/>
                <a:gd name="T66" fmla="*/ 129 w 147"/>
                <a:gd name="T67" fmla="*/ 25 h 81"/>
                <a:gd name="T68" fmla="*/ 144 w 147"/>
                <a:gd name="T69" fmla="*/ 39 h 81"/>
                <a:gd name="T70" fmla="*/ 141 w 147"/>
                <a:gd name="T71" fmla="*/ 41 h 81"/>
                <a:gd name="T72" fmla="*/ 0 w 147"/>
                <a:gd name="T73" fmla="*/ 27 h 81"/>
                <a:gd name="T74" fmla="*/ 0 w 147"/>
                <a:gd name="T75" fmla="*/ 24 h 81"/>
                <a:gd name="T76" fmla="*/ 0 w 147"/>
                <a:gd name="T77" fmla="*/ 18 h 81"/>
                <a:gd name="T78" fmla="*/ 7 w 147"/>
                <a:gd name="T79" fmla="*/ 8 h 81"/>
                <a:gd name="T80" fmla="*/ 9 w 147"/>
                <a:gd name="T81" fmla="*/ 11 h 81"/>
                <a:gd name="T82" fmla="*/ 4 w 147"/>
                <a:gd name="T83" fmla="*/ 19 h 81"/>
                <a:gd name="T84" fmla="*/ 4 w 147"/>
                <a:gd name="T85" fmla="*/ 24 h 81"/>
                <a:gd name="T86" fmla="*/ 4 w 147"/>
                <a:gd name="T87" fmla="*/ 27 h 81"/>
                <a:gd name="T88" fmla="*/ 0 w 147"/>
                <a:gd name="T89" fmla="*/ 27 h 81"/>
                <a:gd name="T90" fmla="*/ 97 w 147"/>
                <a:gd name="T91" fmla="*/ 15 h 81"/>
                <a:gd name="T92" fmla="*/ 78 w 147"/>
                <a:gd name="T93" fmla="*/ 8 h 81"/>
                <a:gd name="T94" fmla="*/ 80 w 147"/>
                <a:gd name="T95" fmla="*/ 5 h 81"/>
                <a:gd name="T96" fmla="*/ 99 w 147"/>
                <a:gd name="T97" fmla="*/ 11 h 81"/>
                <a:gd name="T98" fmla="*/ 97 w 147"/>
                <a:gd name="T99" fmla="*/ 15 h 81"/>
                <a:gd name="T100" fmla="*/ 47 w 147"/>
                <a:gd name="T101" fmla="*/ 5 h 81"/>
                <a:gd name="T102" fmla="*/ 35 w 147"/>
                <a:gd name="T103" fmla="*/ 4 h 81"/>
                <a:gd name="T104" fmla="*/ 35 w 147"/>
                <a:gd name="T105" fmla="*/ 4 h 81"/>
                <a:gd name="T106" fmla="*/ 27 w 147"/>
                <a:gd name="T107" fmla="*/ 5 h 81"/>
                <a:gd name="T108" fmla="*/ 27 w 147"/>
                <a:gd name="T109" fmla="*/ 1 h 81"/>
                <a:gd name="T110" fmla="*/ 35 w 147"/>
                <a:gd name="T111" fmla="*/ 0 h 81"/>
                <a:gd name="T112" fmla="*/ 47 w 147"/>
                <a:gd name="T113" fmla="*/ 1 h 81"/>
                <a:gd name="T114" fmla="*/ 47 w 147"/>
                <a:gd name="T115"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81">
                  <a:moveTo>
                    <a:pt x="94" y="81"/>
                  </a:moveTo>
                  <a:cubicBezTo>
                    <a:pt x="93" y="81"/>
                    <a:pt x="92" y="81"/>
                    <a:pt x="91" y="81"/>
                  </a:cubicBezTo>
                  <a:cubicBezTo>
                    <a:pt x="91" y="77"/>
                    <a:pt x="91" y="77"/>
                    <a:pt x="91" y="77"/>
                  </a:cubicBezTo>
                  <a:cubicBezTo>
                    <a:pt x="98" y="77"/>
                    <a:pt x="105" y="76"/>
                    <a:pt x="111" y="76"/>
                  </a:cubicBezTo>
                  <a:cubicBezTo>
                    <a:pt x="111" y="80"/>
                    <a:pt x="111" y="80"/>
                    <a:pt x="111" y="80"/>
                  </a:cubicBezTo>
                  <a:cubicBezTo>
                    <a:pt x="106" y="80"/>
                    <a:pt x="100" y="81"/>
                    <a:pt x="94" y="81"/>
                  </a:cubicBezTo>
                  <a:close/>
                  <a:moveTo>
                    <a:pt x="71" y="79"/>
                  </a:moveTo>
                  <a:cubicBezTo>
                    <a:pt x="70" y="79"/>
                    <a:pt x="69" y="79"/>
                    <a:pt x="68" y="78"/>
                  </a:cubicBezTo>
                  <a:cubicBezTo>
                    <a:pt x="51" y="77"/>
                    <a:pt x="51" y="77"/>
                    <a:pt x="51" y="77"/>
                  </a:cubicBezTo>
                  <a:cubicBezTo>
                    <a:pt x="52" y="73"/>
                    <a:pt x="52" y="73"/>
                    <a:pt x="52" y="73"/>
                  </a:cubicBezTo>
                  <a:cubicBezTo>
                    <a:pt x="68" y="74"/>
                    <a:pt x="68" y="74"/>
                    <a:pt x="68" y="74"/>
                  </a:cubicBezTo>
                  <a:cubicBezTo>
                    <a:pt x="69" y="75"/>
                    <a:pt x="70" y="75"/>
                    <a:pt x="72" y="75"/>
                  </a:cubicBezTo>
                  <a:lnTo>
                    <a:pt x="71" y="79"/>
                  </a:lnTo>
                  <a:close/>
                  <a:moveTo>
                    <a:pt x="31" y="74"/>
                  </a:moveTo>
                  <a:cubicBezTo>
                    <a:pt x="11" y="72"/>
                    <a:pt x="11" y="72"/>
                    <a:pt x="11" y="72"/>
                  </a:cubicBezTo>
                  <a:cubicBezTo>
                    <a:pt x="12" y="68"/>
                    <a:pt x="12" y="68"/>
                    <a:pt x="12" y="68"/>
                  </a:cubicBezTo>
                  <a:cubicBezTo>
                    <a:pt x="32" y="70"/>
                    <a:pt x="32" y="70"/>
                    <a:pt x="32" y="70"/>
                  </a:cubicBezTo>
                  <a:lnTo>
                    <a:pt x="31" y="74"/>
                  </a:lnTo>
                  <a:close/>
                  <a:moveTo>
                    <a:pt x="131" y="74"/>
                  </a:moveTo>
                  <a:cubicBezTo>
                    <a:pt x="130" y="71"/>
                    <a:pt x="130" y="71"/>
                    <a:pt x="130" y="71"/>
                  </a:cubicBezTo>
                  <a:cubicBezTo>
                    <a:pt x="136" y="67"/>
                    <a:pt x="141" y="63"/>
                    <a:pt x="143" y="59"/>
                  </a:cubicBezTo>
                  <a:cubicBezTo>
                    <a:pt x="147" y="60"/>
                    <a:pt x="147" y="60"/>
                    <a:pt x="147" y="60"/>
                  </a:cubicBezTo>
                  <a:cubicBezTo>
                    <a:pt x="144" y="66"/>
                    <a:pt x="139" y="71"/>
                    <a:pt x="131" y="74"/>
                  </a:cubicBezTo>
                  <a:close/>
                  <a:moveTo>
                    <a:pt x="7" y="63"/>
                  </a:moveTo>
                  <a:cubicBezTo>
                    <a:pt x="5" y="60"/>
                    <a:pt x="5" y="60"/>
                    <a:pt x="5" y="60"/>
                  </a:cubicBezTo>
                  <a:cubicBezTo>
                    <a:pt x="8" y="57"/>
                    <a:pt x="10" y="54"/>
                    <a:pt x="11" y="51"/>
                  </a:cubicBezTo>
                  <a:cubicBezTo>
                    <a:pt x="10" y="49"/>
                    <a:pt x="9" y="48"/>
                    <a:pt x="8" y="46"/>
                  </a:cubicBezTo>
                  <a:cubicBezTo>
                    <a:pt x="11" y="44"/>
                    <a:pt x="11" y="44"/>
                    <a:pt x="11" y="44"/>
                  </a:cubicBezTo>
                  <a:cubicBezTo>
                    <a:pt x="12" y="46"/>
                    <a:pt x="14" y="47"/>
                    <a:pt x="15" y="49"/>
                  </a:cubicBezTo>
                  <a:cubicBezTo>
                    <a:pt x="16" y="49"/>
                    <a:pt x="16" y="50"/>
                    <a:pt x="16" y="51"/>
                  </a:cubicBezTo>
                  <a:cubicBezTo>
                    <a:pt x="14" y="55"/>
                    <a:pt x="11" y="59"/>
                    <a:pt x="7" y="63"/>
                  </a:cubicBezTo>
                  <a:close/>
                  <a:moveTo>
                    <a:pt x="141" y="41"/>
                  </a:moveTo>
                  <a:cubicBezTo>
                    <a:pt x="138" y="37"/>
                    <a:pt x="134" y="32"/>
                    <a:pt x="127" y="28"/>
                  </a:cubicBezTo>
                  <a:cubicBezTo>
                    <a:pt x="129" y="25"/>
                    <a:pt x="129" y="25"/>
                    <a:pt x="129" y="25"/>
                  </a:cubicBezTo>
                  <a:cubicBezTo>
                    <a:pt x="136" y="29"/>
                    <a:pt x="141" y="34"/>
                    <a:pt x="144" y="39"/>
                  </a:cubicBezTo>
                  <a:lnTo>
                    <a:pt x="141" y="41"/>
                  </a:lnTo>
                  <a:close/>
                  <a:moveTo>
                    <a:pt x="0" y="27"/>
                  </a:moveTo>
                  <a:cubicBezTo>
                    <a:pt x="0" y="26"/>
                    <a:pt x="0" y="25"/>
                    <a:pt x="0" y="24"/>
                  </a:cubicBezTo>
                  <a:cubicBezTo>
                    <a:pt x="0" y="22"/>
                    <a:pt x="0" y="20"/>
                    <a:pt x="0" y="18"/>
                  </a:cubicBezTo>
                  <a:cubicBezTo>
                    <a:pt x="1" y="14"/>
                    <a:pt x="4" y="10"/>
                    <a:pt x="7" y="8"/>
                  </a:cubicBezTo>
                  <a:cubicBezTo>
                    <a:pt x="9" y="11"/>
                    <a:pt x="9" y="11"/>
                    <a:pt x="9" y="11"/>
                  </a:cubicBezTo>
                  <a:cubicBezTo>
                    <a:pt x="7" y="13"/>
                    <a:pt x="5" y="15"/>
                    <a:pt x="4" y="19"/>
                  </a:cubicBezTo>
                  <a:cubicBezTo>
                    <a:pt x="4" y="20"/>
                    <a:pt x="4" y="22"/>
                    <a:pt x="4" y="24"/>
                  </a:cubicBezTo>
                  <a:cubicBezTo>
                    <a:pt x="4" y="25"/>
                    <a:pt x="4" y="26"/>
                    <a:pt x="4" y="27"/>
                  </a:cubicBezTo>
                  <a:lnTo>
                    <a:pt x="0" y="27"/>
                  </a:lnTo>
                  <a:close/>
                  <a:moveTo>
                    <a:pt x="97" y="15"/>
                  </a:moveTo>
                  <a:cubicBezTo>
                    <a:pt x="92" y="12"/>
                    <a:pt x="85" y="10"/>
                    <a:pt x="78" y="8"/>
                  </a:cubicBezTo>
                  <a:cubicBezTo>
                    <a:pt x="80" y="5"/>
                    <a:pt x="80" y="5"/>
                    <a:pt x="80" y="5"/>
                  </a:cubicBezTo>
                  <a:cubicBezTo>
                    <a:pt x="86" y="7"/>
                    <a:pt x="93" y="9"/>
                    <a:pt x="99" y="11"/>
                  </a:cubicBezTo>
                  <a:lnTo>
                    <a:pt x="97" y="15"/>
                  </a:lnTo>
                  <a:close/>
                  <a:moveTo>
                    <a:pt x="47" y="5"/>
                  </a:moveTo>
                  <a:cubicBezTo>
                    <a:pt x="43" y="5"/>
                    <a:pt x="39" y="4"/>
                    <a:pt x="35" y="4"/>
                  </a:cubicBezTo>
                  <a:cubicBezTo>
                    <a:pt x="35" y="4"/>
                    <a:pt x="35" y="4"/>
                    <a:pt x="35" y="4"/>
                  </a:cubicBezTo>
                  <a:cubicBezTo>
                    <a:pt x="32" y="4"/>
                    <a:pt x="30" y="5"/>
                    <a:pt x="27" y="5"/>
                  </a:cubicBezTo>
                  <a:cubicBezTo>
                    <a:pt x="27" y="1"/>
                    <a:pt x="27" y="1"/>
                    <a:pt x="27" y="1"/>
                  </a:cubicBezTo>
                  <a:cubicBezTo>
                    <a:pt x="29" y="1"/>
                    <a:pt x="32" y="1"/>
                    <a:pt x="35" y="0"/>
                  </a:cubicBezTo>
                  <a:cubicBezTo>
                    <a:pt x="39" y="0"/>
                    <a:pt x="43" y="1"/>
                    <a:pt x="47" y="1"/>
                  </a:cubicBezTo>
                  <a:lnTo>
                    <a:pt x="47" y="5"/>
                  </a:lnTo>
                  <a:close/>
                </a:path>
              </a:pathLst>
            </a:custGeom>
            <a:solidFill>
              <a:schemeClr val="bg1">
                <a:lumMod val="75000"/>
              </a:schemeClr>
            </a:solidFill>
            <a:ln>
              <a:noFill/>
            </a:ln>
          </p:spPr>
          <p:txBody>
            <a:bodyPr anchor="ctr"/>
            <a:lstStyle/>
            <a:p>
              <a:pPr algn="ctr"/>
            </a:p>
          </p:txBody>
        </p:sp>
        <p:sp>
          <p:nvSpPr>
            <p:cNvPr id="96" name="iṣḻídè"/>
            <p:cNvSpPr/>
            <p:nvPr/>
          </p:nvSpPr>
          <p:spPr bwMode="auto">
            <a:xfrm>
              <a:off x="4738688" y="3319463"/>
              <a:ext cx="28575" cy="52388"/>
            </a:xfrm>
            <a:custGeom>
              <a:avLst/>
              <a:gdLst>
                <a:gd name="T0" fmla="*/ 11 w 13"/>
                <a:gd name="T1" fmla="*/ 13 h 23"/>
                <a:gd name="T2" fmla="*/ 4 w 13"/>
                <a:gd name="T3" fmla="*/ 22 h 23"/>
                <a:gd name="T4" fmla="*/ 1 w 13"/>
                <a:gd name="T5" fmla="*/ 10 h 23"/>
                <a:gd name="T6" fmla="*/ 9 w 13"/>
                <a:gd name="T7" fmla="*/ 1 h 23"/>
                <a:gd name="T8" fmla="*/ 11 w 13"/>
                <a:gd name="T9" fmla="*/ 13 h 23"/>
              </a:gdLst>
              <a:ahLst/>
              <a:cxnLst>
                <a:cxn ang="0">
                  <a:pos x="T0" y="T1"/>
                </a:cxn>
                <a:cxn ang="0">
                  <a:pos x="T2" y="T3"/>
                </a:cxn>
                <a:cxn ang="0">
                  <a:pos x="T4" y="T5"/>
                </a:cxn>
                <a:cxn ang="0">
                  <a:pos x="T6" y="T7"/>
                </a:cxn>
                <a:cxn ang="0">
                  <a:pos x="T8" y="T9"/>
                </a:cxn>
              </a:cxnLst>
              <a:rect l="0" t="0" r="r" b="b"/>
              <a:pathLst>
                <a:path w="13" h="23">
                  <a:moveTo>
                    <a:pt x="11" y="13"/>
                  </a:moveTo>
                  <a:cubicBezTo>
                    <a:pt x="10" y="18"/>
                    <a:pt x="7" y="23"/>
                    <a:pt x="4" y="22"/>
                  </a:cubicBezTo>
                  <a:cubicBezTo>
                    <a:pt x="1" y="21"/>
                    <a:pt x="0" y="16"/>
                    <a:pt x="1" y="10"/>
                  </a:cubicBezTo>
                  <a:cubicBezTo>
                    <a:pt x="3" y="4"/>
                    <a:pt x="6" y="0"/>
                    <a:pt x="9" y="1"/>
                  </a:cubicBezTo>
                  <a:cubicBezTo>
                    <a:pt x="12" y="2"/>
                    <a:pt x="13" y="7"/>
                    <a:pt x="11" y="13"/>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ṩľíḓê"/>
            <p:cNvSpPr/>
            <p:nvPr/>
          </p:nvSpPr>
          <p:spPr bwMode="auto">
            <a:xfrm>
              <a:off x="4810125" y="3341688"/>
              <a:ext cx="28575" cy="49213"/>
            </a:xfrm>
            <a:custGeom>
              <a:avLst/>
              <a:gdLst>
                <a:gd name="T0" fmla="*/ 12 w 13"/>
                <a:gd name="T1" fmla="*/ 13 h 22"/>
                <a:gd name="T2" fmla="*/ 4 w 13"/>
                <a:gd name="T3" fmla="*/ 22 h 22"/>
                <a:gd name="T4" fmla="*/ 2 w 13"/>
                <a:gd name="T5" fmla="*/ 10 h 22"/>
                <a:gd name="T6" fmla="*/ 9 w 13"/>
                <a:gd name="T7" fmla="*/ 1 h 22"/>
                <a:gd name="T8" fmla="*/ 12 w 13"/>
                <a:gd name="T9" fmla="*/ 13 h 22"/>
              </a:gdLst>
              <a:ahLst/>
              <a:cxnLst>
                <a:cxn ang="0">
                  <a:pos x="T0" y="T1"/>
                </a:cxn>
                <a:cxn ang="0">
                  <a:pos x="T2" y="T3"/>
                </a:cxn>
                <a:cxn ang="0">
                  <a:pos x="T4" y="T5"/>
                </a:cxn>
                <a:cxn ang="0">
                  <a:pos x="T6" y="T7"/>
                </a:cxn>
                <a:cxn ang="0">
                  <a:pos x="T8" y="T9"/>
                </a:cxn>
              </a:cxnLst>
              <a:rect l="0" t="0" r="r" b="b"/>
              <a:pathLst>
                <a:path w="13" h="22">
                  <a:moveTo>
                    <a:pt x="12" y="13"/>
                  </a:moveTo>
                  <a:cubicBezTo>
                    <a:pt x="11" y="18"/>
                    <a:pt x="7" y="22"/>
                    <a:pt x="4" y="22"/>
                  </a:cubicBezTo>
                  <a:cubicBezTo>
                    <a:pt x="2" y="21"/>
                    <a:pt x="0" y="16"/>
                    <a:pt x="2" y="10"/>
                  </a:cubicBezTo>
                  <a:cubicBezTo>
                    <a:pt x="3" y="4"/>
                    <a:pt x="7" y="0"/>
                    <a:pt x="9" y="1"/>
                  </a:cubicBezTo>
                  <a:cubicBezTo>
                    <a:pt x="12" y="2"/>
                    <a:pt x="13" y="7"/>
                    <a:pt x="12" y="13"/>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işľîďé"/>
            <p:cNvSpPr/>
            <p:nvPr/>
          </p:nvSpPr>
          <p:spPr bwMode="auto">
            <a:xfrm>
              <a:off x="4883150" y="3362325"/>
              <a:ext cx="28575" cy="49213"/>
            </a:xfrm>
            <a:custGeom>
              <a:avLst/>
              <a:gdLst>
                <a:gd name="T0" fmla="*/ 12 w 13"/>
                <a:gd name="T1" fmla="*/ 13 h 22"/>
                <a:gd name="T2" fmla="*/ 4 w 13"/>
                <a:gd name="T3" fmla="*/ 22 h 22"/>
                <a:gd name="T4" fmla="*/ 1 w 13"/>
                <a:gd name="T5" fmla="*/ 10 h 22"/>
                <a:gd name="T6" fmla="*/ 9 w 13"/>
                <a:gd name="T7" fmla="*/ 1 h 22"/>
                <a:gd name="T8" fmla="*/ 12 w 13"/>
                <a:gd name="T9" fmla="*/ 13 h 22"/>
              </a:gdLst>
              <a:ahLst/>
              <a:cxnLst>
                <a:cxn ang="0">
                  <a:pos x="T0" y="T1"/>
                </a:cxn>
                <a:cxn ang="0">
                  <a:pos x="T2" y="T3"/>
                </a:cxn>
                <a:cxn ang="0">
                  <a:pos x="T4" y="T5"/>
                </a:cxn>
                <a:cxn ang="0">
                  <a:pos x="T6" y="T7"/>
                </a:cxn>
                <a:cxn ang="0">
                  <a:pos x="T8" y="T9"/>
                </a:cxn>
              </a:cxnLst>
              <a:rect l="0" t="0" r="r" b="b"/>
              <a:pathLst>
                <a:path w="13" h="22">
                  <a:moveTo>
                    <a:pt x="12" y="13"/>
                  </a:moveTo>
                  <a:cubicBezTo>
                    <a:pt x="10" y="18"/>
                    <a:pt x="7" y="22"/>
                    <a:pt x="4" y="22"/>
                  </a:cubicBezTo>
                  <a:cubicBezTo>
                    <a:pt x="1" y="21"/>
                    <a:pt x="0" y="16"/>
                    <a:pt x="1" y="10"/>
                  </a:cubicBezTo>
                  <a:cubicBezTo>
                    <a:pt x="3" y="4"/>
                    <a:pt x="6" y="0"/>
                    <a:pt x="9" y="1"/>
                  </a:cubicBezTo>
                  <a:cubicBezTo>
                    <a:pt x="12" y="2"/>
                    <a:pt x="13" y="7"/>
                    <a:pt x="12" y="13"/>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ṡļïḓe"/>
            <p:cNvSpPr/>
            <p:nvPr/>
          </p:nvSpPr>
          <p:spPr bwMode="auto">
            <a:xfrm>
              <a:off x="4776788" y="2354263"/>
              <a:ext cx="338138" cy="184150"/>
            </a:xfrm>
            <a:custGeom>
              <a:avLst/>
              <a:gdLst>
                <a:gd name="T0" fmla="*/ 135 w 152"/>
                <a:gd name="T1" fmla="*/ 83 h 83"/>
                <a:gd name="T2" fmla="*/ 131 w 152"/>
                <a:gd name="T3" fmla="*/ 78 h 83"/>
                <a:gd name="T4" fmla="*/ 136 w 152"/>
                <a:gd name="T5" fmla="*/ 79 h 83"/>
                <a:gd name="T6" fmla="*/ 137 w 152"/>
                <a:gd name="T7" fmla="*/ 77 h 83"/>
                <a:gd name="T8" fmla="*/ 135 w 152"/>
                <a:gd name="T9" fmla="*/ 68 h 83"/>
                <a:gd name="T10" fmla="*/ 141 w 152"/>
                <a:gd name="T11" fmla="*/ 78 h 83"/>
                <a:gd name="T12" fmla="*/ 111 w 152"/>
                <a:gd name="T13" fmla="*/ 79 h 83"/>
                <a:gd name="T14" fmla="*/ 92 w 152"/>
                <a:gd name="T15" fmla="*/ 72 h 83"/>
                <a:gd name="T16" fmla="*/ 111 w 152"/>
                <a:gd name="T17" fmla="*/ 79 h 83"/>
                <a:gd name="T18" fmla="*/ 71 w 152"/>
                <a:gd name="T19" fmla="*/ 72 h 83"/>
                <a:gd name="T20" fmla="*/ 53 w 152"/>
                <a:gd name="T21" fmla="*/ 65 h 83"/>
                <a:gd name="T22" fmla="*/ 72 w 152"/>
                <a:gd name="T23" fmla="*/ 68 h 83"/>
                <a:gd name="T24" fmla="*/ 32 w 152"/>
                <a:gd name="T25" fmla="*/ 63 h 83"/>
                <a:gd name="T26" fmla="*/ 17 w 152"/>
                <a:gd name="T27" fmla="*/ 51 h 83"/>
                <a:gd name="T28" fmla="*/ 32 w 152"/>
                <a:gd name="T29" fmla="*/ 63 h 83"/>
                <a:gd name="T30" fmla="*/ 138 w 152"/>
                <a:gd name="T31" fmla="*/ 52 h 83"/>
                <a:gd name="T32" fmla="*/ 151 w 152"/>
                <a:gd name="T33" fmla="*/ 37 h 83"/>
                <a:gd name="T34" fmla="*/ 1 w 152"/>
                <a:gd name="T35" fmla="*/ 38 h 83"/>
                <a:gd name="T36" fmla="*/ 5 w 152"/>
                <a:gd name="T37" fmla="*/ 17 h 83"/>
                <a:gd name="T38" fmla="*/ 4 w 152"/>
                <a:gd name="T39" fmla="*/ 31 h 83"/>
                <a:gd name="T40" fmla="*/ 1 w 152"/>
                <a:gd name="T41" fmla="*/ 38 h 83"/>
                <a:gd name="T42" fmla="*/ 148 w 152"/>
                <a:gd name="T43" fmla="*/ 31 h 83"/>
                <a:gd name="T44" fmla="*/ 141 w 152"/>
                <a:gd name="T45" fmla="*/ 14 h 83"/>
                <a:gd name="T46" fmla="*/ 150 w 152"/>
                <a:gd name="T47" fmla="*/ 31 h 83"/>
                <a:gd name="T48" fmla="*/ 22 w 152"/>
                <a:gd name="T49" fmla="*/ 6 h 83"/>
                <a:gd name="T50" fmla="*/ 43 w 152"/>
                <a:gd name="T51" fmla="*/ 5 h 83"/>
                <a:gd name="T52" fmla="*/ 121 w 152"/>
                <a:gd name="T53" fmla="*/ 9 h 83"/>
                <a:gd name="T54" fmla="*/ 102 w 152"/>
                <a:gd name="T55" fmla="*/ 2 h 83"/>
                <a:gd name="T56" fmla="*/ 121 w 152"/>
                <a:gd name="T57" fmla="*/ 9 h 83"/>
                <a:gd name="T58" fmla="*/ 71 w 152"/>
                <a:gd name="T59" fmla="*/ 4 h 83"/>
                <a:gd name="T60" fmla="*/ 62 w 152"/>
                <a:gd name="T61" fmla="*/ 0 h 83"/>
                <a:gd name="T62" fmla="*/ 82 w 152"/>
                <a:gd name="T6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83">
                  <a:moveTo>
                    <a:pt x="136" y="83"/>
                  </a:moveTo>
                  <a:cubicBezTo>
                    <a:pt x="135" y="83"/>
                    <a:pt x="135" y="83"/>
                    <a:pt x="135" y="83"/>
                  </a:cubicBezTo>
                  <a:cubicBezTo>
                    <a:pt x="131" y="82"/>
                    <a:pt x="131" y="82"/>
                    <a:pt x="131" y="82"/>
                  </a:cubicBezTo>
                  <a:cubicBezTo>
                    <a:pt x="131" y="78"/>
                    <a:pt x="131" y="78"/>
                    <a:pt x="131" y="78"/>
                  </a:cubicBezTo>
                  <a:cubicBezTo>
                    <a:pt x="136" y="79"/>
                    <a:pt x="136" y="79"/>
                    <a:pt x="136" y="79"/>
                  </a:cubicBezTo>
                  <a:cubicBezTo>
                    <a:pt x="136" y="79"/>
                    <a:pt x="136" y="79"/>
                    <a:pt x="136" y="79"/>
                  </a:cubicBezTo>
                  <a:cubicBezTo>
                    <a:pt x="136" y="79"/>
                    <a:pt x="137" y="78"/>
                    <a:pt x="137" y="78"/>
                  </a:cubicBezTo>
                  <a:cubicBezTo>
                    <a:pt x="137" y="77"/>
                    <a:pt x="137" y="77"/>
                    <a:pt x="137" y="77"/>
                  </a:cubicBezTo>
                  <a:cubicBezTo>
                    <a:pt x="135" y="75"/>
                    <a:pt x="133" y="72"/>
                    <a:pt x="132" y="70"/>
                  </a:cubicBezTo>
                  <a:cubicBezTo>
                    <a:pt x="135" y="68"/>
                    <a:pt x="135" y="68"/>
                    <a:pt x="135" y="68"/>
                  </a:cubicBezTo>
                  <a:cubicBezTo>
                    <a:pt x="136" y="70"/>
                    <a:pt x="138" y="72"/>
                    <a:pt x="140" y="74"/>
                  </a:cubicBezTo>
                  <a:cubicBezTo>
                    <a:pt x="140" y="75"/>
                    <a:pt x="141" y="76"/>
                    <a:pt x="141" y="78"/>
                  </a:cubicBezTo>
                  <a:cubicBezTo>
                    <a:pt x="141" y="80"/>
                    <a:pt x="139" y="83"/>
                    <a:pt x="136" y="83"/>
                  </a:cubicBezTo>
                  <a:close/>
                  <a:moveTo>
                    <a:pt x="111" y="79"/>
                  </a:moveTo>
                  <a:cubicBezTo>
                    <a:pt x="91" y="76"/>
                    <a:pt x="91" y="76"/>
                    <a:pt x="91" y="76"/>
                  </a:cubicBezTo>
                  <a:cubicBezTo>
                    <a:pt x="92" y="72"/>
                    <a:pt x="92" y="72"/>
                    <a:pt x="92" y="72"/>
                  </a:cubicBezTo>
                  <a:cubicBezTo>
                    <a:pt x="112" y="75"/>
                    <a:pt x="112" y="75"/>
                    <a:pt x="112" y="75"/>
                  </a:cubicBezTo>
                  <a:lnTo>
                    <a:pt x="111" y="79"/>
                  </a:lnTo>
                  <a:close/>
                  <a:moveTo>
                    <a:pt x="72" y="72"/>
                  </a:moveTo>
                  <a:cubicBezTo>
                    <a:pt x="71" y="72"/>
                    <a:pt x="71" y="72"/>
                    <a:pt x="71" y="72"/>
                  </a:cubicBezTo>
                  <a:cubicBezTo>
                    <a:pt x="65" y="72"/>
                    <a:pt x="58" y="71"/>
                    <a:pt x="52" y="69"/>
                  </a:cubicBezTo>
                  <a:cubicBezTo>
                    <a:pt x="53" y="65"/>
                    <a:pt x="53" y="65"/>
                    <a:pt x="53" y="65"/>
                  </a:cubicBezTo>
                  <a:cubicBezTo>
                    <a:pt x="59" y="67"/>
                    <a:pt x="65" y="68"/>
                    <a:pt x="72" y="68"/>
                  </a:cubicBezTo>
                  <a:cubicBezTo>
                    <a:pt x="72" y="68"/>
                    <a:pt x="72" y="68"/>
                    <a:pt x="72" y="68"/>
                  </a:cubicBezTo>
                  <a:lnTo>
                    <a:pt x="72" y="72"/>
                  </a:lnTo>
                  <a:close/>
                  <a:moveTo>
                    <a:pt x="32" y="63"/>
                  </a:moveTo>
                  <a:cubicBezTo>
                    <a:pt x="25" y="61"/>
                    <a:pt x="19" y="57"/>
                    <a:pt x="14" y="54"/>
                  </a:cubicBezTo>
                  <a:cubicBezTo>
                    <a:pt x="17" y="51"/>
                    <a:pt x="17" y="51"/>
                    <a:pt x="17" y="51"/>
                  </a:cubicBezTo>
                  <a:cubicBezTo>
                    <a:pt x="21" y="54"/>
                    <a:pt x="27" y="57"/>
                    <a:pt x="34" y="60"/>
                  </a:cubicBezTo>
                  <a:lnTo>
                    <a:pt x="32" y="63"/>
                  </a:lnTo>
                  <a:close/>
                  <a:moveTo>
                    <a:pt x="140" y="55"/>
                  </a:moveTo>
                  <a:cubicBezTo>
                    <a:pt x="138" y="52"/>
                    <a:pt x="138" y="52"/>
                    <a:pt x="138" y="52"/>
                  </a:cubicBezTo>
                  <a:cubicBezTo>
                    <a:pt x="143" y="47"/>
                    <a:pt x="146" y="42"/>
                    <a:pt x="148" y="36"/>
                  </a:cubicBezTo>
                  <a:cubicBezTo>
                    <a:pt x="151" y="37"/>
                    <a:pt x="151" y="37"/>
                    <a:pt x="151" y="37"/>
                  </a:cubicBezTo>
                  <a:cubicBezTo>
                    <a:pt x="150" y="44"/>
                    <a:pt x="146" y="50"/>
                    <a:pt x="140" y="55"/>
                  </a:cubicBezTo>
                  <a:close/>
                  <a:moveTo>
                    <a:pt x="1" y="38"/>
                  </a:moveTo>
                  <a:cubicBezTo>
                    <a:pt x="0" y="36"/>
                    <a:pt x="0" y="34"/>
                    <a:pt x="0" y="31"/>
                  </a:cubicBezTo>
                  <a:cubicBezTo>
                    <a:pt x="0" y="26"/>
                    <a:pt x="2" y="21"/>
                    <a:pt x="5" y="17"/>
                  </a:cubicBezTo>
                  <a:cubicBezTo>
                    <a:pt x="8" y="20"/>
                    <a:pt x="8" y="20"/>
                    <a:pt x="8" y="20"/>
                  </a:cubicBezTo>
                  <a:cubicBezTo>
                    <a:pt x="5" y="23"/>
                    <a:pt x="4" y="27"/>
                    <a:pt x="4" y="31"/>
                  </a:cubicBezTo>
                  <a:cubicBezTo>
                    <a:pt x="4" y="33"/>
                    <a:pt x="4" y="35"/>
                    <a:pt x="5" y="37"/>
                  </a:cubicBezTo>
                  <a:lnTo>
                    <a:pt x="1" y="38"/>
                  </a:lnTo>
                  <a:close/>
                  <a:moveTo>
                    <a:pt x="150" y="31"/>
                  </a:moveTo>
                  <a:cubicBezTo>
                    <a:pt x="148" y="31"/>
                    <a:pt x="148" y="31"/>
                    <a:pt x="148" y="31"/>
                  </a:cubicBezTo>
                  <a:cubicBezTo>
                    <a:pt x="148" y="26"/>
                    <a:pt x="145" y="21"/>
                    <a:pt x="139" y="17"/>
                  </a:cubicBezTo>
                  <a:cubicBezTo>
                    <a:pt x="141" y="14"/>
                    <a:pt x="141" y="14"/>
                    <a:pt x="141" y="14"/>
                  </a:cubicBezTo>
                  <a:cubicBezTo>
                    <a:pt x="149" y="18"/>
                    <a:pt x="152" y="24"/>
                    <a:pt x="152" y="31"/>
                  </a:cubicBezTo>
                  <a:lnTo>
                    <a:pt x="150" y="31"/>
                  </a:lnTo>
                  <a:close/>
                  <a:moveTo>
                    <a:pt x="24" y="10"/>
                  </a:moveTo>
                  <a:cubicBezTo>
                    <a:pt x="22" y="6"/>
                    <a:pt x="22" y="6"/>
                    <a:pt x="22" y="6"/>
                  </a:cubicBezTo>
                  <a:cubicBezTo>
                    <a:pt x="28" y="4"/>
                    <a:pt x="35" y="2"/>
                    <a:pt x="42" y="1"/>
                  </a:cubicBezTo>
                  <a:cubicBezTo>
                    <a:pt x="43" y="5"/>
                    <a:pt x="43" y="5"/>
                    <a:pt x="43" y="5"/>
                  </a:cubicBezTo>
                  <a:cubicBezTo>
                    <a:pt x="35" y="6"/>
                    <a:pt x="29" y="8"/>
                    <a:pt x="24" y="10"/>
                  </a:cubicBezTo>
                  <a:close/>
                  <a:moveTo>
                    <a:pt x="121" y="9"/>
                  </a:moveTo>
                  <a:cubicBezTo>
                    <a:pt x="116" y="8"/>
                    <a:pt x="109" y="7"/>
                    <a:pt x="102" y="6"/>
                  </a:cubicBezTo>
                  <a:cubicBezTo>
                    <a:pt x="102" y="2"/>
                    <a:pt x="102" y="2"/>
                    <a:pt x="102" y="2"/>
                  </a:cubicBezTo>
                  <a:cubicBezTo>
                    <a:pt x="110" y="3"/>
                    <a:pt x="117" y="4"/>
                    <a:pt x="122" y="6"/>
                  </a:cubicBezTo>
                  <a:lnTo>
                    <a:pt x="121" y="9"/>
                  </a:lnTo>
                  <a:close/>
                  <a:moveTo>
                    <a:pt x="82" y="4"/>
                  </a:moveTo>
                  <a:cubicBezTo>
                    <a:pt x="79" y="4"/>
                    <a:pt x="75" y="4"/>
                    <a:pt x="71" y="4"/>
                  </a:cubicBezTo>
                  <a:cubicBezTo>
                    <a:pt x="68" y="4"/>
                    <a:pt x="65" y="4"/>
                    <a:pt x="62" y="4"/>
                  </a:cubicBezTo>
                  <a:cubicBezTo>
                    <a:pt x="62" y="0"/>
                    <a:pt x="62" y="0"/>
                    <a:pt x="62" y="0"/>
                  </a:cubicBezTo>
                  <a:cubicBezTo>
                    <a:pt x="65" y="0"/>
                    <a:pt x="68" y="0"/>
                    <a:pt x="72" y="0"/>
                  </a:cubicBezTo>
                  <a:cubicBezTo>
                    <a:pt x="75" y="0"/>
                    <a:pt x="79" y="0"/>
                    <a:pt x="82" y="0"/>
                  </a:cubicBezTo>
                  <a:lnTo>
                    <a:pt x="82" y="4"/>
                  </a:lnTo>
                  <a:close/>
                </a:path>
              </a:pathLst>
            </a:custGeom>
            <a:solidFill>
              <a:schemeClr val="bg1">
                <a:lumMod val="85000"/>
              </a:schemeClr>
            </a:solidFill>
            <a:ln>
              <a:noFill/>
            </a:ln>
          </p:spPr>
          <p:txBody>
            <a:bodyPr anchor="ctr"/>
            <a:lstStyle/>
            <a:p>
              <a:pPr algn="ctr"/>
            </a:p>
          </p:txBody>
        </p:sp>
        <p:sp>
          <p:nvSpPr>
            <p:cNvPr id="100" name="îṩḷïďè"/>
            <p:cNvSpPr/>
            <p:nvPr/>
          </p:nvSpPr>
          <p:spPr bwMode="auto">
            <a:xfrm>
              <a:off x="5006975" y="2406650"/>
              <a:ext cx="25400" cy="47625"/>
            </a:xfrm>
            <a:custGeom>
              <a:avLst/>
              <a:gdLst>
                <a:gd name="T0" fmla="*/ 0 w 11"/>
                <a:gd name="T1" fmla="*/ 10 h 21"/>
                <a:gd name="T2" fmla="*/ 5 w 11"/>
                <a:gd name="T3" fmla="*/ 21 h 21"/>
                <a:gd name="T4" fmla="*/ 11 w 11"/>
                <a:gd name="T5" fmla="*/ 11 h 21"/>
                <a:gd name="T6" fmla="*/ 6 w 11"/>
                <a:gd name="T7" fmla="*/ 0 h 21"/>
                <a:gd name="T8" fmla="*/ 0 w 11"/>
                <a:gd name="T9" fmla="*/ 10 h 21"/>
              </a:gdLst>
              <a:ahLst/>
              <a:cxnLst>
                <a:cxn ang="0">
                  <a:pos x="T0" y="T1"/>
                </a:cxn>
                <a:cxn ang="0">
                  <a:pos x="T2" y="T3"/>
                </a:cxn>
                <a:cxn ang="0">
                  <a:pos x="T4" y="T5"/>
                </a:cxn>
                <a:cxn ang="0">
                  <a:pos x="T6" y="T7"/>
                </a:cxn>
                <a:cxn ang="0">
                  <a:pos x="T8" y="T9"/>
                </a:cxn>
              </a:cxnLst>
              <a:rect l="0" t="0" r="r" b="b"/>
              <a:pathLst>
                <a:path w="11" h="21">
                  <a:moveTo>
                    <a:pt x="0" y="10"/>
                  </a:moveTo>
                  <a:cubicBezTo>
                    <a:pt x="0" y="16"/>
                    <a:pt x="2" y="21"/>
                    <a:pt x="5" y="21"/>
                  </a:cubicBezTo>
                  <a:cubicBezTo>
                    <a:pt x="7" y="21"/>
                    <a:pt x="10" y="17"/>
                    <a:pt x="11" y="11"/>
                  </a:cubicBezTo>
                  <a:cubicBezTo>
                    <a:pt x="11" y="5"/>
                    <a:pt x="9" y="0"/>
                    <a:pt x="6" y="0"/>
                  </a:cubicBezTo>
                  <a:cubicBezTo>
                    <a:pt x="3" y="0"/>
                    <a:pt x="0" y="4"/>
                    <a:pt x="0" y="10"/>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ṡḻîḋé"/>
            <p:cNvSpPr/>
            <p:nvPr/>
          </p:nvSpPr>
          <p:spPr bwMode="auto">
            <a:xfrm>
              <a:off x="4929188" y="2405063"/>
              <a:ext cx="26988" cy="49213"/>
            </a:xfrm>
            <a:custGeom>
              <a:avLst/>
              <a:gdLst>
                <a:gd name="T0" fmla="*/ 1 w 12"/>
                <a:gd name="T1" fmla="*/ 11 h 22"/>
                <a:gd name="T2" fmla="*/ 5 w 12"/>
                <a:gd name="T3" fmla="*/ 22 h 22"/>
                <a:gd name="T4" fmla="*/ 11 w 12"/>
                <a:gd name="T5" fmla="*/ 11 h 22"/>
                <a:gd name="T6" fmla="*/ 7 w 12"/>
                <a:gd name="T7" fmla="*/ 0 h 22"/>
                <a:gd name="T8" fmla="*/ 1 w 12"/>
                <a:gd name="T9" fmla="*/ 11 h 22"/>
              </a:gdLst>
              <a:ahLst/>
              <a:cxnLst>
                <a:cxn ang="0">
                  <a:pos x="T0" y="T1"/>
                </a:cxn>
                <a:cxn ang="0">
                  <a:pos x="T2" y="T3"/>
                </a:cxn>
                <a:cxn ang="0">
                  <a:pos x="T4" y="T5"/>
                </a:cxn>
                <a:cxn ang="0">
                  <a:pos x="T6" y="T7"/>
                </a:cxn>
                <a:cxn ang="0">
                  <a:pos x="T8" y="T9"/>
                </a:cxn>
              </a:cxnLst>
              <a:rect l="0" t="0" r="r" b="b"/>
              <a:pathLst>
                <a:path w="12" h="22">
                  <a:moveTo>
                    <a:pt x="1" y="11"/>
                  </a:moveTo>
                  <a:cubicBezTo>
                    <a:pt x="0" y="17"/>
                    <a:pt x="3" y="21"/>
                    <a:pt x="5" y="22"/>
                  </a:cubicBezTo>
                  <a:cubicBezTo>
                    <a:pt x="8" y="22"/>
                    <a:pt x="11" y="17"/>
                    <a:pt x="11" y="11"/>
                  </a:cubicBezTo>
                  <a:cubicBezTo>
                    <a:pt x="12" y="6"/>
                    <a:pt x="10" y="1"/>
                    <a:pt x="7" y="0"/>
                  </a:cubicBezTo>
                  <a:cubicBezTo>
                    <a:pt x="4" y="0"/>
                    <a:pt x="1" y="5"/>
                    <a:pt x="1" y="11"/>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ṡlíḋe"/>
            <p:cNvSpPr/>
            <p:nvPr/>
          </p:nvSpPr>
          <p:spPr bwMode="auto">
            <a:xfrm>
              <a:off x="4856163" y="2401888"/>
              <a:ext cx="25400" cy="49213"/>
            </a:xfrm>
            <a:custGeom>
              <a:avLst/>
              <a:gdLst>
                <a:gd name="T0" fmla="*/ 0 w 11"/>
                <a:gd name="T1" fmla="*/ 10 h 22"/>
                <a:gd name="T2" fmla="*/ 5 w 11"/>
                <a:gd name="T3" fmla="*/ 21 h 22"/>
                <a:gd name="T4" fmla="*/ 11 w 11"/>
                <a:gd name="T5" fmla="*/ 11 h 22"/>
                <a:gd name="T6" fmla="*/ 6 w 11"/>
                <a:gd name="T7" fmla="*/ 0 h 22"/>
                <a:gd name="T8" fmla="*/ 0 w 11"/>
                <a:gd name="T9" fmla="*/ 10 h 22"/>
              </a:gdLst>
              <a:ahLst/>
              <a:cxnLst>
                <a:cxn ang="0">
                  <a:pos x="T0" y="T1"/>
                </a:cxn>
                <a:cxn ang="0">
                  <a:pos x="T2" y="T3"/>
                </a:cxn>
                <a:cxn ang="0">
                  <a:pos x="T4" y="T5"/>
                </a:cxn>
                <a:cxn ang="0">
                  <a:pos x="T6" y="T7"/>
                </a:cxn>
                <a:cxn ang="0">
                  <a:pos x="T8" y="T9"/>
                </a:cxn>
              </a:cxnLst>
              <a:rect l="0" t="0" r="r" b="b"/>
              <a:pathLst>
                <a:path w="11" h="22">
                  <a:moveTo>
                    <a:pt x="0" y="10"/>
                  </a:moveTo>
                  <a:cubicBezTo>
                    <a:pt x="0" y="16"/>
                    <a:pt x="2" y="21"/>
                    <a:pt x="5" y="21"/>
                  </a:cubicBezTo>
                  <a:cubicBezTo>
                    <a:pt x="8" y="22"/>
                    <a:pt x="10" y="17"/>
                    <a:pt x="11" y="11"/>
                  </a:cubicBezTo>
                  <a:cubicBezTo>
                    <a:pt x="11" y="5"/>
                    <a:pt x="9" y="0"/>
                    <a:pt x="6" y="0"/>
                  </a:cubicBezTo>
                  <a:cubicBezTo>
                    <a:pt x="3" y="0"/>
                    <a:pt x="1" y="5"/>
                    <a:pt x="0" y="10"/>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iṣľîdè"/>
            <p:cNvSpPr/>
            <p:nvPr/>
          </p:nvSpPr>
          <p:spPr bwMode="auto">
            <a:xfrm>
              <a:off x="7853363" y="2178050"/>
              <a:ext cx="26988" cy="38100"/>
            </a:xfrm>
            <a:custGeom>
              <a:avLst/>
              <a:gdLst>
                <a:gd name="T0" fmla="*/ 2 w 12"/>
                <a:gd name="T1" fmla="*/ 17 h 17"/>
                <a:gd name="T2" fmla="*/ 0 w 12"/>
                <a:gd name="T3" fmla="*/ 7 h 17"/>
                <a:gd name="T4" fmla="*/ 2 w 12"/>
                <a:gd name="T5" fmla="*/ 5 h 17"/>
                <a:gd name="T6" fmla="*/ 10 w 12"/>
                <a:gd name="T7" fmla="*/ 0 h 17"/>
                <a:gd name="T8" fmla="*/ 12 w 12"/>
                <a:gd name="T9" fmla="*/ 4 h 17"/>
                <a:gd name="T10" fmla="*/ 4 w 12"/>
                <a:gd name="T11" fmla="*/ 8 h 17"/>
                <a:gd name="T12" fmla="*/ 6 w 12"/>
                <a:gd name="T13" fmla="*/ 16 h 17"/>
                <a:gd name="T14" fmla="*/ 2 w 1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2" y="17"/>
                  </a:moveTo>
                  <a:cubicBezTo>
                    <a:pt x="1" y="14"/>
                    <a:pt x="0" y="10"/>
                    <a:pt x="0" y="7"/>
                  </a:cubicBezTo>
                  <a:cubicBezTo>
                    <a:pt x="1" y="6"/>
                    <a:pt x="1" y="5"/>
                    <a:pt x="2" y="5"/>
                  </a:cubicBezTo>
                  <a:cubicBezTo>
                    <a:pt x="5" y="4"/>
                    <a:pt x="8" y="2"/>
                    <a:pt x="10" y="0"/>
                  </a:cubicBezTo>
                  <a:cubicBezTo>
                    <a:pt x="12" y="4"/>
                    <a:pt x="12" y="4"/>
                    <a:pt x="12" y="4"/>
                  </a:cubicBezTo>
                  <a:cubicBezTo>
                    <a:pt x="10" y="5"/>
                    <a:pt x="7" y="7"/>
                    <a:pt x="4" y="8"/>
                  </a:cubicBezTo>
                  <a:cubicBezTo>
                    <a:pt x="4" y="11"/>
                    <a:pt x="5" y="13"/>
                    <a:pt x="6" y="16"/>
                  </a:cubicBezTo>
                  <a:lnTo>
                    <a:pt x="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ŝľïḑê"/>
            <p:cNvSpPr/>
            <p:nvPr/>
          </p:nvSpPr>
          <p:spPr bwMode="auto">
            <a:xfrm>
              <a:off x="7585075" y="2038350"/>
              <a:ext cx="330200" cy="204788"/>
            </a:xfrm>
            <a:custGeom>
              <a:avLst/>
              <a:gdLst>
                <a:gd name="T0" fmla="*/ 121 w 149"/>
                <a:gd name="T1" fmla="*/ 92 h 92"/>
                <a:gd name="T2" fmla="*/ 103 w 149"/>
                <a:gd name="T3" fmla="*/ 87 h 92"/>
                <a:gd name="T4" fmla="*/ 104 w 149"/>
                <a:gd name="T5" fmla="*/ 83 h 92"/>
                <a:gd name="T6" fmla="*/ 122 w 149"/>
                <a:gd name="T7" fmla="*/ 88 h 92"/>
                <a:gd name="T8" fmla="*/ 121 w 149"/>
                <a:gd name="T9" fmla="*/ 92 h 92"/>
                <a:gd name="T10" fmla="*/ 84 w 149"/>
                <a:gd name="T11" fmla="*/ 81 h 92"/>
                <a:gd name="T12" fmla="*/ 66 w 149"/>
                <a:gd name="T13" fmla="*/ 76 h 92"/>
                <a:gd name="T14" fmla="*/ 67 w 149"/>
                <a:gd name="T15" fmla="*/ 72 h 92"/>
                <a:gd name="T16" fmla="*/ 85 w 149"/>
                <a:gd name="T17" fmla="*/ 77 h 92"/>
                <a:gd name="T18" fmla="*/ 84 w 149"/>
                <a:gd name="T19" fmla="*/ 81 h 92"/>
                <a:gd name="T20" fmla="*/ 47 w 149"/>
                <a:gd name="T21" fmla="*/ 70 h 92"/>
                <a:gd name="T22" fmla="*/ 29 w 149"/>
                <a:gd name="T23" fmla="*/ 63 h 92"/>
                <a:gd name="T24" fmla="*/ 31 w 149"/>
                <a:gd name="T25" fmla="*/ 59 h 92"/>
                <a:gd name="T26" fmla="*/ 49 w 149"/>
                <a:gd name="T27" fmla="*/ 67 h 92"/>
                <a:gd name="T28" fmla="*/ 47 w 149"/>
                <a:gd name="T29" fmla="*/ 70 h 92"/>
                <a:gd name="T30" fmla="*/ 13 w 149"/>
                <a:gd name="T31" fmla="*/ 53 h 92"/>
                <a:gd name="T32" fmla="*/ 0 w 149"/>
                <a:gd name="T33" fmla="*/ 38 h 92"/>
                <a:gd name="T34" fmla="*/ 3 w 149"/>
                <a:gd name="T35" fmla="*/ 36 h 92"/>
                <a:gd name="T36" fmla="*/ 15 w 149"/>
                <a:gd name="T37" fmla="*/ 49 h 92"/>
                <a:gd name="T38" fmla="*/ 13 w 149"/>
                <a:gd name="T39" fmla="*/ 53 h 92"/>
                <a:gd name="T40" fmla="*/ 147 w 149"/>
                <a:gd name="T41" fmla="*/ 51 h 92"/>
                <a:gd name="T42" fmla="*/ 143 w 149"/>
                <a:gd name="T43" fmla="*/ 50 h 92"/>
                <a:gd name="T44" fmla="*/ 144 w 149"/>
                <a:gd name="T45" fmla="*/ 44 h 92"/>
                <a:gd name="T46" fmla="*/ 145 w 149"/>
                <a:gd name="T47" fmla="*/ 42 h 92"/>
                <a:gd name="T48" fmla="*/ 142 w 149"/>
                <a:gd name="T49" fmla="*/ 34 h 92"/>
                <a:gd name="T50" fmla="*/ 145 w 149"/>
                <a:gd name="T51" fmla="*/ 31 h 92"/>
                <a:gd name="T52" fmla="*/ 149 w 149"/>
                <a:gd name="T53" fmla="*/ 42 h 92"/>
                <a:gd name="T54" fmla="*/ 148 w 149"/>
                <a:gd name="T55" fmla="*/ 45 h 92"/>
                <a:gd name="T56" fmla="*/ 147 w 149"/>
                <a:gd name="T57" fmla="*/ 51 h 92"/>
                <a:gd name="T58" fmla="*/ 128 w 149"/>
                <a:gd name="T59" fmla="*/ 22 h 92"/>
                <a:gd name="T60" fmla="*/ 110 w 149"/>
                <a:gd name="T61" fmla="*/ 15 h 92"/>
                <a:gd name="T62" fmla="*/ 111 w 149"/>
                <a:gd name="T63" fmla="*/ 11 h 92"/>
                <a:gd name="T64" fmla="*/ 130 w 149"/>
                <a:gd name="T65" fmla="*/ 19 h 92"/>
                <a:gd name="T66" fmla="*/ 128 w 149"/>
                <a:gd name="T67" fmla="*/ 22 h 92"/>
                <a:gd name="T68" fmla="*/ 3 w 149"/>
                <a:gd name="T69" fmla="*/ 19 h 92"/>
                <a:gd name="T70" fmla="*/ 0 w 149"/>
                <a:gd name="T71" fmla="*/ 17 h 92"/>
                <a:gd name="T72" fmla="*/ 16 w 149"/>
                <a:gd name="T73" fmla="*/ 5 h 92"/>
                <a:gd name="T74" fmla="*/ 17 w 149"/>
                <a:gd name="T75" fmla="*/ 8 h 92"/>
                <a:gd name="T76" fmla="*/ 3 w 149"/>
                <a:gd name="T77" fmla="*/ 19 h 92"/>
                <a:gd name="T78" fmla="*/ 92 w 149"/>
                <a:gd name="T79" fmla="*/ 10 h 92"/>
                <a:gd name="T80" fmla="*/ 73 w 149"/>
                <a:gd name="T81" fmla="*/ 7 h 92"/>
                <a:gd name="T82" fmla="*/ 74 w 149"/>
                <a:gd name="T83" fmla="*/ 3 h 92"/>
                <a:gd name="T84" fmla="*/ 93 w 149"/>
                <a:gd name="T85" fmla="*/ 7 h 92"/>
                <a:gd name="T86" fmla="*/ 92 w 149"/>
                <a:gd name="T87" fmla="*/ 10 h 92"/>
                <a:gd name="T88" fmla="*/ 54 w 149"/>
                <a:gd name="T89" fmla="*/ 5 h 92"/>
                <a:gd name="T90" fmla="*/ 35 w 149"/>
                <a:gd name="T91" fmla="*/ 5 h 92"/>
                <a:gd name="T92" fmla="*/ 35 w 149"/>
                <a:gd name="T93" fmla="*/ 1 h 92"/>
                <a:gd name="T94" fmla="*/ 54 w 149"/>
                <a:gd name="T95" fmla="*/ 1 h 92"/>
                <a:gd name="T96" fmla="*/ 54 w 149"/>
                <a:gd name="T9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92">
                  <a:moveTo>
                    <a:pt x="121" y="92"/>
                  </a:moveTo>
                  <a:cubicBezTo>
                    <a:pt x="103" y="87"/>
                    <a:pt x="103" y="87"/>
                    <a:pt x="103" y="87"/>
                  </a:cubicBezTo>
                  <a:cubicBezTo>
                    <a:pt x="104" y="83"/>
                    <a:pt x="104" y="83"/>
                    <a:pt x="104" y="83"/>
                  </a:cubicBezTo>
                  <a:cubicBezTo>
                    <a:pt x="122" y="88"/>
                    <a:pt x="122" y="88"/>
                    <a:pt x="122" y="88"/>
                  </a:cubicBezTo>
                  <a:lnTo>
                    <a:pt x="121" y="92"/>
                  </a:lnTo>
                  <a:close/>
                  <a:moveTo>
                    <a:pt x="84" y="81"/>
                  </a:moveTo>
                  <a:cubicBezTo>
                    <a:pt x="66" y="76"/>
                    <a:pt x="66" y="76"/>
                    <a:pt x="66" y="76"/>
                  </a:cubicBezTo>
                  <a:cubicBezTo>
                    <a:pt x="67" y="72"/>
                    <a:pt x="67" y="72"/>
                    <a:pt x="67" y="72"/>
                  </a:cubicBezTo>
                  <a:cubicBezTo>
                    <a:pt x="85" y="77"/>
                    <a:pt x="85" y="77"/>
                    <a:pt x="85" y="77"/>
                  </a:cubicBezTo>
                  <a:lnTo>
                    <a:pt x="84" y="81"/>
                  </a:lnTo>
                  <a:close/>
                  <a:moveTo>
                    <a:pt x="47" y="70"/>
                  </a:moveTo>
                  <a:cubicBezTo>
                    <a:pt x="41" y="68"/>
                    <a:pt x="35" y="66"/>
                    <a:pt x="29" y="63"/>
                  </a:cubicBezTo>
                  <a:cubicBezTo>
                    <a:pt x="31" y="59"/>
                    <a:pt x="31" y="59"/>
                    <a:pt x="31" y="59"/>
                  </a:cubicBezTo>
                  <a:cubicBezTo>
                    <a:pt x="37" y="62"/>
                    <a:pt x="42" y="65"/>
                    <a:pt x="49" y="67"/>
                  </a:cubicBezTo>
                  <a:lnTo>
                    <a:pt x="47" y="70"/>
                  </a:lnTo>
                  <a:close/>
                  <a:moveTo>
                    <a:pt x="13" y="53"/>
                  </a:moveTo>
                  <a:cubicBezTo>
                    <a:pt x="7" y="48"/>
                    <a:pt x="2" y="43"/>
                    <a:pt x="0" y="38"/>
                  </a:cubicBezTo>
                  <a:cubicBezTo>
                    <a:pt x="3" y="36"/>
                    <a:pt x="3" y="36"/>
                    <a:pt x="3" y="36"/>
                  </a:cubicBezTo>
                  <a:cubicBezTo>
                    <a:pt x="5" y="40"/>
                    <a:pt x="10" y="45"/>
                    <a:pt x="15" y="49"/>
                  </a:cubicBezTo>
                  <a:lnTo>
                    <a:pt x="13" y="53"/>
                  </a:lnTo>
                  <a:close/>
                  <a:moveTo>
                    <a:pt x="147" y="51"/>
                  </a:moveTo>
                  <a:cubicBezTo>
                    <a:pt x="143" y="50"/>
                    <a:pt x="143" y="50"/>
                    <a:pt x="143" y="50"/>
                  </a:cubicBezTo>
                  <a:cubicBezTo>
                    <a:pt x="144" y="48"/>
                    <a:pt x="144" y="46"/>
                    <a:pt x="144" y="44"/>
                  </a:cubicBezTo>
                  <a:cubicBezTo>
                    <a:pt x="145" y="44"/>
                    <a:pt x="145" y="43"/>
                    <a:pt x="145" y="42"/>
                  </a:cubicBezTo>
                  <a:cubicBezTo>
                    <a:pt x="145" y="39"/>
                    <a:pt x="144" y="36"/>
                    <a:pt x="142" y="34"/>
                  </a:cubicBezTo>
                  <a:cubicBezTo>
                    <a:pt x="145" y="31"/>
                    <a:pt x="145" y="31"/>
                    <a:pt x="145" y="31"/>
                  </a:cubicBezTo>
                  <a:cubicBezTo>
                    <a:pt x="147" y="35"/>
                    <a:pt x="149" y="38"/>
                    <a:pt x="149" y="42"/>
                  </a:cubicBezTo>
                  <a:cubicBezTo>
                    <a:pt x="149" y="43"/>
                    <a:pt x="149" y="44"/>
                    <a:pt x="148" y="45"/>
                  </a:cubicBezTo>
                  <a:cubicBezTo>
                    <a:pt x="148" y="47"/>
                    <a:pt x="147" y="49"/>
                    <a:pt x="147" y="51"/>
                  </a:cubicBezTo>
                  <a:close/>
                  <a:moveTo>
                    <a:pt x="128" y="22"/>
                  </a:moveTo>
                  <a:cubicBezTo>
                    <a:pt x="123" y="20"/>
                    <a:pt x="117" y="17"/>
                    <a:pt x="110" y="15"/>
                  </a:cubicBezTo>
                  <a:cubicBezTo>
                    <a:pt x="111" y="11"/>
                    <a:pt x="111" y="11"/>
                    <a:pt x="111" y="11"/>
                  </a:cubicBezTo>
                  <a:cubicBezTo>
                    <a:pt x="118" y="14"/>
                    <a:pt x="125" y="16"/>
                    <a:pt x="130" y="19"/>
                  </a:cubicBezTo>
                  <a:lnTo>
                    <a:pt x="128" y="22"/>
                  </a:lnTo>
                  <a:close/>
                  <a:moveTo>
                    <a:pt x="3" y="19"/>
                  </a:moveTo>
                  <a:cubicBezTo>
                    <a:pt x="0" y="17"/>
                    <a:pt x="0" y="17"/>
                    <a:pt x="0" y="17"/>
                  </a:cubicBezTo>
                  <a:cubicBezTo>
                    <a:pt x="3" y="12"/>
                    <a:pt x="8" y="7"/>
                    <a:pt x="16" y="5"/>
                  </a:cubicBezTo>
                  <a:cubicBezTo>
                    <a:pt x="17" y="8"/>
                    <a:pt x="17" y="8"/>
                    <a:pt x="17" y="8"/>
                  </a:cubicBezTo>
                  <a:cubicBezTo>
                    <a:pt x="10" y="11"/>
                    <a:pt x="6" y="14"/>
                    <a:pt x="3" y="19"/>
                  </a:cubicBezTo>
                  <a:close/>
                  <a:moveTo>
                    <a:pt x="92" y="10"/>
                  </a:moveTo>
                  <a:cubicBezTo>
                    <a:pt x="86" y="9"/>
                    <a:pt x="80" y="8"/>
                    <a:pt x="73" y="7"/>
                  </a:cubicBezTo>
                  <a:cubicBezTo>
                    <a:pt x="74" y="3"/>
                    <a:pt x="74" y="3"/>
                    <a:pt x="74" y="3"/>
                  </a:cubicBezTo>
                  <a:cubicBezTo>
                    <a:pt x="80" y="4"/>
                    <a:pt x="87" y="5"/>
                    <a:pt x="93" y="7"/>
                  </a:cubicBezTo>
                  <a:lnTo>
                    <a:pt x="92" y="10"/>
                  </a:lnTo>
                  <a:close/>
                  <a:moveTo>
                    <a:pt x="54" y="5"/>
                  </a:moveTo>
                  <a:cubicBezTo>
                    <a:pt x="47" y="4"/>
                    <a:pt x="41" y="4"/>
                    <a:pt x="35" y="5"/>
                  </a:cubicBezTo>
                  <a:cubicBezTo>
                    <a:pt x="35" y="1"/>
                    <a:pt x="35" y="1"/>
                    <a:pt x="35" y="1"/>
                  </a:cubicBezTo>
                  <a:cubicBezTo>
                    <a:pt x="41" y="0"/>
                    <a:pt x="47" y="0"/>
                    <a:pt x="54" y="1"/>
                  </a:cubicBezTo>
                  <a:lnTo>
                    <a:pt x="54" y="5"/>
                  </a:lnTo>
                  <a:close/>
                </a:path>
              </a:pathLst>
            </a:custGeom>
            <a:solidFill>
              <a:schemeClr val="bg1">
                <a:lumMod val="85000"/>
              </a:schemeClr>
            </a:solidFill>
            <a:ln>
              <a:noFill/>
            </a:ln>
          </p:spPr>
          <p:txBody>
            <a:bodyPr anchor="ctr"/>
            <a:lstStyle/>
            <a:p>
              <a:pPr algn="ctr"/>
            </a:p>
          </p:txBody>
        </p:sp>
        <p:sp>
          <p:nvSpPr>
            <p:cNvPr id="105" name="îṡḻîḓé"/>
            <p:cNvSpPr/>
            <p:nvPr/>
          </p:nvSpPr>
          <p:spPr bwMode="auto">
            <a:xfrm>
              <a:off x="7804150" y="2106613"/>
              <a:ext cx="30163" cy="49213"/>
            </a:xfrm>
            <a:custGeom>
              <a:avLst/>
              <a:gdLst>
                <a:gd name="T0" fmla="*/ 1 w 13"/>
                <a:gd name="T1" fmla="*/ 10 h 22"/>
                <a:gd name="T2" fmla="*/ 4 w 13"/>
                <a:gd name="T3" fmla="*/ 22 h 22"/>
                <a:gd name="T4" fmla="*/ 12 w 13"/>
                <a:gd name="T5" fmla="*/ 12 h 22"/>
                <a:gd name="T6" fmla="*/ 9 w 13"/>
                <a:gd name="T7" fmla="*/ 1 h 22"/>
                <a:gd name="T8" fmla="*/ 1 w 13"/>
                <a:gd name="T9" fmla="*/ 10 h 22"/>
              </a:gdLst>
              <a:ahLst/>
              <a:cxnLst>
                <a:cxn ang="0">
                  <a:pos x="T0" y="T1"/>
                </a:cxn>
                <a:cxn ang="0">
                  <a:pos x="T2" y="T3"/>
                </a:cxn>
                <a:cxn ang="0">
                  <a:pos x="T4" y="T5"/>
                </a:cxn>
                <a:cxn ang="0">
                  <a:pos x="T6" y="T7"/>
                </a:cxn>
                <a:cxn ang="0">
                  <a:pos x="T8" y="T9"/>
                </a:cxn>
              </a:cxnLst>
              <a:rect l="0" t="0" r="r" b="b"/>
              <a:pathLst>
                <a:path w="13" h="22">
                  <a:moveTo>
                    <a:pt x="1" y="10"/>
                  </a:moveTo>
                  <a:cubicBezTo>
                    <a:pt x="0" y="16"/>
                    <a:pt x="2" y="21"/>
                    <a:pt x="4" y="22"/>
                  </a:cubicBezTo>
                  <a:cubicBezTo>
                    <a:pt x="7" y="22"/>
                    <a:pt x="11" y="18"/>
                    <a:pt x="12" y="12"/>
                  </a:cubicBezTo>
                  <a:cubicBezTo>
                    <a:pt x="13" y="6"/>
                    <a:pt x="12" y="1"/>
                    <a:pt x="9" y="1"/>
                  </a:cubicBezTo>
                  <a:cubicBezTo>
                    <a:pt x="6" y="0"/>
                    <a:pt x="3" y="4"/>
                    <a:pt x="1" y="10"/>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šļiḋè"/>
            <p:cNvSpPr/>
            <p:nvPr/>
          </p:nvSpPr>
          <p:spPr bwMode="auto">
            <a:xfrm>
              <a:off x="7729538" y="2095500"/>
              <a:ext cx="28575" cy="49213"/>
            </a:xfrm>
            <a:custGeom>
              <a:avLst/>
              <a:gdLst>
                <a:gd name="T0" fmla="*/ 2 w 13"/>
                <a:gd name="T1" fmla="*/ 10 h 22"/>
                <a:gd name="T2" fmla="*/ 5 w 13"/>
                <a:gd name="T3" fmla="*/ 22 h 22"/>
                <a:gd name="T4" fmla="*/ 12 w 13"/>
                <a:gd name="T5" fmla="*/ 12 h 22"/>
                <a:gd name="T6" fmla="*/ 9 w 13"/>
                <a:gd name="T7" fmla="*/ 1 h 22"/>
                <a:gd name="T8" fmla="*/ 2 w 13"/>
                <a:gd name="T9" fmla="*/ 10 h 22"/>
              </a:gdLst>
              <a:ahLst/>
              <a:cxnLst>
                <a:cxn ang="0">
                  <a:pos x="T0" y="T1"/>
                </a:cxn>
                <a:cxn ang="0">
                  <a:pos x="T2" y="T3"/>
                </a:cxn>
                <a:cxn ang="0">
                  <a:pos x="T4" y="T5"/>
                </a:cxn>
                <a:cxn ang="0">
                  <a:pos x="T6" y="T7"/>
                </a:cxn>
                <a:cxn ang="0">
                  <a:pos x="T8" y="T9"/>
                </a:cxn>
              </a:cxnLst>
              <a:rect l="0" t="0" r="r" b="b"/>
              <a:pathLst>
                <a:path w="13" h="22">
                  <a:moveTo>
                    <a:pt x="2" y="10"/>
                  </a:moveTo>
                  <a:cubicBezTo>
                    <a:pt x="0" y="16"/>
                    <a:pt x="2" y="21"/>
                    <a:pt x="5" y="22"/>
                  </a:cubicBezTo>
                  <a:cubicBezTo>
                    <a:pt x="8" y="22"/>
                    <a:pt x="11" y="18"/>
                    <a:pt x="12" y="12"/>
                  </a:cubicBezTo>
                  <a:cubicBezTo>
                    <a:pt x="13" y="7"/>
                    <a:pt x="12" y="2"/>
                    <a:pt x="9" y="1"/>
                  </a:cubicBezTo>
                  <a:cubicBezTo>
                    <a:pt x="6" y="0"/>
                    <a:pt x="3" y="5"/>
                    <a:pt x="2" y="10"/>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ṣḷîdè"/>
            <p:cNvSpPr/>
            <p:nvPr/>
          </p:nvSpPr>
          <p:spPr bwMode="auto">
            <a:xfrm>
              <a:off x="7654925" y="2084388"/>
              <a:ext cx="30163" cy="49213"/>
            </a:xfrm>
            <a:custGeom>
              <a:avLst/>
              <a:gdLst>
                <a:gd name="T0" fmla="*/ 1 w 13"/>
                <a:gd name="T1" fmla="*/ 10 h 22"/>
                <a:gd name="T2" fmla="*/ 4 w 13"/>
                <a:gd name="T3" fmla="*/ 21 h 22"/>
                <a:gd name="T4" fmla="*/ 12 w 13"/>
                <a:gd name="T5" fmla="*/ 12 h 22"/>
                <a:gd name="T6" fmla="*/ 9 w 13"/>
                <a:gd name="T7" fmla="*/ 0 h 22"/>
                <a:gd name="T8" fmla="*/ 1 w 13"/>
                <a:gd name="T9" fmla="*/ 10 h 22"/>
              </a:gdLst>
              <a:ahLst/>
              <a:cxnLst>
                <a:cxn ang="0">
                  <a:pos x="T0" y="T1"/>
                </a:cxn>
                <a:cxn ang="0">
                  <a:pos x="T2" y="T3"/>
                </a:cxn>
                <a:cxn ang="0">
                  <a:pos x="T4" y="T5"/>
                </a:cxn>
                <a:cxn ang="0">
                  <a:pos x="T6" y="T7"/>
                </a:cxn>
                <a:cxn ang="0">
                  <a:pos x="T8" y="T9"/>
                </a:cxn>
              </a:cxnLst>
              <a:rect l="0" t="0" r="r" b="b"/>
              <a:pathLst>
                <a:path w="13" h="22">
                  <a:moveTo>
                    <a:pt x="1" y="10"/>
                  </a:moveTo>
                  <a:cubicBezTo>
                    <a:pt x="0" y="16"/>
                    <a:pt x="1" y="21"/>
                    <a:pt x="4" y="21"/>
                  </a:cubicBezTo>
                  <a:cubicBezTo>
                    <a:pt x="7" y="22"/>
                    <a:pt x="10" y="18"/>
                    <a:pt x="12" y="12"/>
                  </a:cubicBezTo>
                  <a:cubicBezTo>
                    <a:pt x="13" y="6"/>
                    <a:pt x="11" y="1"/>
                    <a:pt x="9" y="0"/>
                  </a:cubicBezTo>
                  <a:cubicBezTo>
                    <a:pt x="6" y="0"/>
                    <a:pt x="2" y="4"/>
                    <a:pt x="1" y="10"/>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ṣ1íḑe"/>
            <p:cNvSpPr/>
            <p:nvPr/>
          </p:nvSpPr>
          <p:spPr bwMode="auto">
            <a:xfrm>
              <a:off x="7054850" y="2227263"/>
              <a:ext cx="336550" cy="174625"/>
            </a:xfrm>
            <a:custGeom>
              <a:avLst/>
              <a:gdLst>
                <a:gd name="T0" fmla="*/ 19 w 151"/>
                <a:gd name="T1" fmla="*/ 75 h 79"/>
                <a:gd name="T2" fmla="*/ 39 w 151"/>
                <a:gd name="T3" fmla="*/ 77 h 79"/>
                <a:gd name="T4" fmla="*/ 59 w 151"/>
                <a:gd name="T5" fmla="*/ 75 h 79"/>
                <a:gd name="T6" fmla="*/ 78 w 151"/>
                <a:gd name="T7" fmla="*/ 69 h 79"/>
                <a:gd name="T8" fmla="*/ 79 w 151"/>
                <a:gd name="T9" fmla="*/ 73 h 79"/>
                <a:gd name="T10" fmla="*/ 99 w 151"/>
                <a:gd name="T11" fmla="*/ 71 h 79"/>
                <a:gd name="T12" fmla="*/ 117 w 151"/>
                <a:gd name="T13" fmla="*/ 63 h 79"/>
                <a:gd name="T14" fmla="*/ 99 w 151"/>
                <a:gd name="T15" fmla="*/ 71 h 79"/>
                <a:gd name="T16" fmla="*/ 14 w 151"/>
                <a:gd name="T17" fmla="*/ 65 h 79"/>
                <a:gd name="T18" fmla="*/ 11 w 151"/>
                <a:gd name="T19" fmla="*/ 52 h 79"/>
                <a:gd name="T20" fmla="*/ 21 w 151"/>
                <a:gd name="T21" fmla="*/ 55 h 79"/>
                <a:gd name="T22" fmla="*/ 18 w 151"/>
                <a:gd name="T23" fmla="*/ 67 h 79"/>
                <a:gd name="T24" fmla="*/ 135 w 151"/>
                <a:gd name="T25" fmla="*/ 55 h 79"/>
                <a:gd name="T26" fmla="*/ 151 w 151"/>
                <a:gd name="T27" fmla="*/ 43 h 79"/>
                <a:gd name="T28" fmla="*/ 149 w 151"/>
                <a:gd name="T29" fmla="*/ 31 h 79"/>
                <a:gd name="T30" fmla="*/ 145 w 151"/>
                <a:gd name="T31" fmla="*/ 30 h 79"/>
                <a:gd name="T32" fmla="*/ 139 w 151"/>
                <a:gd name="T33" fmla="*/ 13 h 79"/>
                <a:gd name="T34" fmla="*/ 149 w 151"/>
                <a:gd name="T35" fmla="*/ 31 h 79"/>
                <a:gd name="T36" fmla="*/ 0 w 151"/>
                <a:gd name="T37" fmla="*/ 29 h 79"/>
                <a:gd name="T38" fmla="*/ 7 w 151"/>
                <a:gd name="T39" fmla="*/ 14 h 79"/>
                <a:gd name="T40" fmla="*/ 4 w 151"/>
                <a:gd name="T41" fmla="*/ 27 h 79"/>
                <a:gd name="T42" fmla="*/ 5 w 151"/>
                <a:gd name="T43" fmla="*/ 33 h 79"/>
                <a:gd name="T44" fmla="*/ 124 w 151"/>
                <a:gd name="T45" fmla="*/ 12 h 79"/>
                <a:gd name="T46" fmla="*/ 106 w 151"/>
                <a:gd name="T47" fmla="*/ 3 h 79"/>
                <a:gd name="T48" fmla="*/ 124 w 151"/>
                <a:gd name="T49" fmla="*/ 12 h 79"/>
                <a:gd name="T50" fmla="*/ 25 w 151"/>
                <a:gd name="T51" fmla="*/ 5 h 79"/>
                <a:gd name="T52" fmla="*/ 46 w 151"/>
                <a:gd name="T53" fmla="*/ 5 h 79"/>
                <a:gd name="T54" fmla="*/ 86 w 151"/>
                <a:gd name="T55" fmla="*/ 5 h 79"/>
                <a:gd name="T56" fmla="*/ 67 w 151"/>
                <a:gd name="T57" fmla="*/ 4 h 79"/>
                <a:gd name="T58" fmla="*/ 66 w 151"/>
                <a:gd name="T59" fmla="*/ 0 h 79"/>
                <a:gd name="T60" fmla="*/ 83 w 151"/>
                <a:gd name="T61" fmla="*/ 1 h 79"/>
                <a:gd name="T62" fmla="*/ 86 w 151"/>
                <a:gd name="T63" fmla="*/ 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79">
                  <a:moveTo>
                    <a:pt x="19" y="79"/>
                  </a:moveTo>
                  <a:cubicBezTo>
                    <a:pt x="19" y="75"/>
                    <a:pt x="19" y="75"/>
                    <a:pt x="19" y="75"/>
                  </a:cubicBezTo>
                  <a:cubicBezTo>
                    <a:pt x="38" y="73"/>
                    <a:pt x="38" y="73"/>
                    <a:pt x="38" y="73"/>
                  </a:cubicBezTo>
                  <a:cubicBezTo>
                    <a:pt x="39" y="77"/>
                    <a:pt x="39" y="77"/>
                    <a:pt x="39" y="77"/>
                  </a:cubicBezTo>
                  <a:lnTo>
                    <a:pt x="19" y="79"/>
                  </a:lnTo>
                  <a:close/>
                  <a:moveTo>
                    <a:pt x="59" y="75"/>
                  </a:moveTo>
                  <a:cubicBezTo>
                    <a:pt x="58" y="71"/>
                    <a:pt x="58" y="71"/>
                    <a:pt x="58" y="71"/>
                  </a:cubicBezTo>
                  <a:cubicBezTo>
                    <a:pt x="78" y="69"/>
                    <a:pt x="78" y="69"/>
                    <a:pt x="78" y="69"/>
                  </a:cubicBezTo>
                  <a:cubicBezTo>
                    <a:pt x="78" y="69"/>
                    <a:pt x="78" y="69"/>
                    <a:pt x="78" y="69"/>
                  </a:cubicBezTo>
                  <a:cubicBezTo>
                    <a:pt x="79" y="73"/>
                    <a:pt x="79" y="73"/>
                    <a:pt x="79" y="73"/>
                  </a:cubicBezTo>
                  <a:lnTo>
                    <a:pt x="59" y="75"/>
                  </a:lnTo>
                  <a:close/>
                  <a:moveTo>
                    <a:pt x="99" y="71"/>
                  </a:moveTo>
                  <a:cubicBezTo>
                    <a:pt x="98" y="67"/>
                    <a:pt x="98" y="67"/>
                    <a:pt x="98" y="67"/>
                  </a:cubicBezTo>
                  <a:cubicBezTo>
                    <a:pt x="105" y="66"/>
                    <a:pt x="111" y="65"/>
                    <a:pt x="117" y="63"/>
                  </a:cubicBezTo>
                  <a:cubicBezTo>
                    <a:pt x="118" y="67"/>
                    <a:pt x="118" y="67"/>
                    <a:pt x="118" y="67"/>
                  </a:cubicBezTo>
                  <a:cubicBezTo>
                    <a:pt x="112" y="69"/>
                    <a:pt x="106" y="70"/>
                    <a:pt x="99" y="71"/>
                  </a:cubicBezTo>
                  <a:close/>
                  <a:moveTo>
                    <a:pt x="18" y="67"/>
                  </a:moveTo>
                  <a:cubicBezTo>
                    <a:pt x="14" y="65"/>
                    <a:pt x="14" y="65"/>
                    <a:pt x="14" y="65"/>
                  </a:cubicBezTo>
                  <a:cubicBezTo>
                    <a:pt x="16" y="63"/>
                    <a:pt x="17" y="60"/>
                    <a:pt x="18" y="57"/>
                  </a:cubicBezTo>
                  <a:cubicBezTo>
                    <a:pt x="15" y="56"/>
                    <a:pt x="13" y="54"/>
                    <a:pt x="11" y="52"/>
                  </a:cubicBezTo>
                  <a:cubicBezTo>
                    <a:pt x="14" y="49"/>
                    <a:pt x="14" y="49"/>
                    <a:pt x="14" y="49"/>
                  </a:cubicBezTo>
                  <a:cubicBezTo>
                    <a:pt x="16" y="51"/>
                    <a:pt x="18" y="53"/>
                    <a:pt x="21" y="55"/>
                  </a:cubicBezTo>
                  <a:cubicBezTo>
                    <a:pt x="22" y="55"/>
                    <a:pt x="22" y="56"/>
                    <a:pt x="22" y="57"/>
                  </a:cubicBezTo>
                  <a:cubicBezTo>
                    <a:pt x="21" y="60"/>
                    <a:pt x="20" y="64"/>
                    <a:pt x="18" y="67"/>
                  </a:cubicBezTo>
                  <a:close/>
                  <a:moveTo>
                    <a:pt x="137" y="58"/>
                  </a:moveTo>
                  <a:cubicBezTo>
                    <a:pt x="135" y="55"/>
                    <a:pt x="135" y="55"/>
                    <a:pt x="135" y="55"/>
                  </a:cubicBezTo>
                  <a:cubicBezTo>
                    <a:pt x="141" y="51"/>
                    <a:pt x="146" y="46"/>
                    <a:pt x="147" y="41"/>
                  </a:cubicBezTo>
                  <a:cubicBezTo>
                    <a:pt x="151" y="43"/>
                    <a:pt x="151" y="43"/>
                    <a:pt x="151" y="43"/>
                  </a:cubicBezTo>
                  <a:cubicBezTo>
                    <a:pt x="149" y="48"/>
                    <a:pt x="144" y="54"/>
                    <a:pt x="137" y="58"/>
                  </a:cubicBezTo>
                  <a:close/>
                  <a:moveTo>
                    <a:pt x="149" y="31"/>
                  </a:moveTo>
                  <a:cubicBezTo>
                    <a:pt x="145" y="31"/>
                    <a:pt x="145" y="31"/>
                    <a:pt x="145" y="31"/>
                  </a:cubicBezTo>
                  <a:cubicBezTo>
                    <a:pt x="145" y="30"/>
                    <a:pt x="145" y="30"/>
                    <a:pt x="145" y="30"/>
                  </a:cubicBezTo>
                  <a:cubicBezTo>
                    <a:pt x="145" y="25"/>
                    <a:pt x="142" y="20"/>
                    <a:pt x="137" y="16"/>
                  </a:cubicBezTo>
                  <a:cubicBezTo>
                    <a:pt x="139" y="13"/>
                    <a:pt x="139" y="13"/>
                    <a:pt x="139" y="13"/>
                  </a:cubicBezTo>
                  <a:cubicBezTo>
                    <a:pt x="145" y="17"/>
                    <a:pt x="149" y="23"/>
                    <a:pt x="149" y="30"/>
                  </a:cubicBezTo>
                  <a:cubicBezTo>
                    <a:pt x="149" y="30"/>
                    <a:pt x="149" y="31"/>
                    <a:pt x="149" y="31"/>
                  </a:cubicBezTo>
                  <a:close/>
                  <a:moveTo>
                    <a:pt x="1" y="34"/>
                  </a:moveTo>
                  <a:cubicBezTo>
                    <a:pt x="0" y="32"/>
                    <a:pt x="0" y="30"/>
                    <a:pt x="0" y="29"/>
                  </a:cubicBezTo>
                  <a:cubicBezTo>
                    <a:pt x="0" y="28"/>
                    <a:pt x="0" y="28"/>
                    <a:pt x="0" y="27"/>
                  </a:cubicBezTo>
                  <a:cubicBezTo>
                    <a:pt x="0" y="22"/>
                    <a:pt x="3" y="18"/>
                    <a:pt x="7" y="14"/>
                  </a:cubicBezTo>
                  <a:cubicBezTo>
                    <a:pt x="9" y="17"/>
                    <a:pt x="9" y="17"/>
                    <a:pt x="9" y="17"/>
                  </a:cubicBezTo>
                  <a:cubicBezTo>
                    <a:pt x="6" y="20"/>
                    <a:pt x="4" y="23"/>
                    <a:pt x="4" y="27"/>
                  </a:cubicBezTo>
                  <a:cubicBezTo>
                    <a:pt x="4" y="28"/>
                    <a:pt x="4" y="28"/>
                    <a:pt x="4" y="29"/>
                  </a:cubicBezTo>
                  <a:cubicBezTo>
                    <a:pt x="4" y="30"/>
                    <a:pt x="4" y="32"/>
                    <a:pt x="5" y="33"/>
                  </a:cubicBezTo>
                  <a:lnTo>
                    <a:pt x="1" y="34"/>
                  </a:lnTo>
                  <a:close/>
                  <a:moveTo>
                    <a:pt x="124" y="12"/>
                  </a:moveTo>
                  <a:cubicBezTo>
                    <a:pt x="119" y="10"/>
                    <a:pt x="112" y="8"/>
                    <a:pt x="105" y="7"/>
                  </a:cubicBezTo>
                  <a:cubicBezTo>
                    <a:pt x="106" y="3"/>
                    <a:pt x="106" y="3"/>
                    <a:pt x="106" y="3"/>
                  </a:cubicBezTo>
                  <a:cubicBezTo>
                    <a:pt x="113" y="4"/>
                    <a:pt x="120" y="6"/>
                    <a:pt x="126" y="8"/>
                  </a:cubicBezTo>
                  <a:lnTo>
                    <a:pt x="124" y="12"/>
                  </a:lnTo>
                  <a:close/>
                  <a:moveTo>
                    <a:pt x="26" y="9"/>
                  </a:moveTo>
                  <a:cubicBezTo>
                    <a:pt x="25" y="5"/>
                    <a:pt x="25" y="5"/>
                    <a:pt x="25" y="5"/>
                  </a:cubicBezTo>
                  <a:cubicBezTo>
                    <a:pt x="31" y="3"/>
                    <a:pt x="38" y="2"/>
                    <a:pt x="45" y="1"/>
                  </a:cubicBezTo>
                  <a:cubicBezTo>
                    <a:pt x="46" y="5"/>
                    <a:pt x="46" y="5"/>
                    <a:pt x="46" y="5"/>
                  </a:cubicBezTo>
                  <a:cubicBezTo>
                    <a:pt x="38" y="6"/>
                    <a:pt x="32" y="7"/>
                    <a:pt x="26" y="9"/>
                  </a:cubicBezTo>
                  <a:close/>
                  <a:moveTo>
                    <a:pt x="86" y="5"/>
                  </a:moveTo>
                  <a:cubicBezTo>
                    <a:pt x="83" y="5"/>
                    <a:pt x="83" y="5"/>
                    <a:pt x="83" y="5"/>
                  </a:cubicBezTo>
                  <a:cubicBezTo>
                    <a:pt x="77" y="5"/>
                    <a:pt x="72" y="4"/>
                    <a:pt x="67" y="4"/>
                  </a:cubicBezTo>
                  <a:cubicBezTo>
                    <a:pt x="66" y="4"/>
                    <a:pt x="66" y="4"/>
                    <a:pt x="66" y="4"/>
                  </a:cubicBezTo>
                  <a:cubicBezTo>
                    <a:pt x="66" y="0"/>
                    <a:pt x="66" y="0"/>
                    <a:pt x="66" y="0"/>
                  </a:cubicBezTo>
                  <a:cubicBezTo>
                    <a:pt x="67" y="0"/>
                    <a:pt x="67" y="0"/>
                    <a:pt x="67" y="0"/>
                  </a:cubicBezTo>
                  <a:cubicBezTo>
                    <a:pt x="72" y="0"/>
                    <a:pt x="77" y="1"/>
                    <a:pt x="83" y="1"/>
                  </a:cubicBezTo>
                  <a:cubicBezTo>
                    <a:pt x="86" y="1"/>
                    <a:pt x="86" y="1"/>
                    <a:pt x="86" y="1"/>
                  </a:cubicBezTo>
                  <a:lnTo>
                    <a:pt x="86" y="5"/>
                  </a:lnTo>
                  <a:close/>
                </a:path>
              </a:pathLst>
            </a:custGeom>
            <a:solidFill>
              <a:schemeClr val="bg1">
                <a:lumMod val="85000"/>
              </a:schemeClr>
            </a:solidFill>
            <a:ln>
              <a:noFill/>
            </a:ln>
          </p:spPr>
          <p:txBody>
            <a:bodyPr anchor="ctr"/>
            <a:lstStyle/>
            <a:p>
              <a:pPr algn="ctr"/>
            </a:p>
          </p:txBody>
        </p:sp>
        <p:sp>
          <p:nvSpPr>
            <p:cNvPr id="109" name="îSľíḓe"/>
            <p:cNvSpPr/>
            <p:nvPr/>
          </p:nvSpPr>
          <p:spPr bwMode="auto">
            <a:xfrm>
              <a:off x="7137400" y="2278063"/>
              <a:ext cx="25400" cy="46038"/>
            </a:xfrm>
            <a:custGeom>
              <a:avLst/>
              <a:gdLst>
                <a:gd name="T0" fmla="*/ 11 w 11"/>
                <a:gd name="T1" fmla="*/ 10 h 21"/>
                <a:gd name="T2" fmla="*/ 6 w 11"/>
                <a:gd name="T3" fmla="*/ 21 h 21"/>
                <a:gd name="T4" fmla="*/ 0 w 11"/>
                <a:gd name="T5" fmla="*/ 10 h 21"/>
                <a:gd name="T6" fmla="*/ 6 w 11"/>
                <a:gd name="T7" fmla="*/ 0 h 21"/>
                <a:gd name="T8" fmla="*/ 11 w 11"/>
                <a:gd name="T9" fmla="*/ 10 h 21"/>
              </a:gdLst>
              <a:ahLst/>
              <a:cxnLst>
                <a:cxn ang="0">
                  <a:pos x="T0" y="T1"/>
                </a:cxn>
                <a:cxn ang="0">
                  <a:pos x="T2" y="T3"/>
                </a:cxn>
                <a:cxn ang="0">
                  <a:pos x="T4" y="T5"/>
                </a:cxn>
                <a:cxn ang="0">
                  <a:pos x="T6" y="T7"/>
                </a:cxn>
                <a:cxn ang="0">
                  <a:pos x="T8" y="T9"/>
                </a:cxn>
              </a:cxnLst>
              <a:rect l="0" t="0" r="r" b="b"/>
              <a:pathLst>
                <a:path w="11" h="21">
                  <a:moveTo>
                    <a:pt x="11" y="10"/>
                  </a:moveTo>
                  <a:cubicBezTo>
                    <a:pt x="11" y="16"/>
                    <a:pt x="9" y="21"/>
                    <a:pt x="6" y="21"/>
                  </a:cubicBezTo>
                  <a:cubicBezTo>
                    <a:pt x="3" y="21"/>
                    <a:pt x="1" y="16"/>
                    <a:pt x="0" y="10"/>
                  </a:cubicBezTo>
                  <a:cubicBezTo>
                    <a:pt x="0" y="5"/>
                    <a:pt x="3" y="0"/>
                    <a:pt x="6" y="0"/>
                  </a:cubicBezTo>
                  <a:cubicBezTo>
                    <a:pt x="8" y="0"/>
                    <a:pt x="11" y="4"/>
                    <a:pt x="11" y="10"/>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sḷïďê"/>
            <p:cNvSpPr/>
            <p:nvPr/>
          </p:nvSpPr>
          <p:spPr bwMode="auto">
            <a:xfrm>
              <a:off x="7213600" y="2279650"/>
              <a:ext cx="23813" cy="49213"/>
            </a:xfrm>
            <a:custGeom>
              <a:avLst/>
              <a:gdLst>
                <a:gd name="T0" fmla="*/ 11 w 11"/>
                <a:gd name="T1" fmla="*/ 11 h 22"/>
                <a:gd name="T2" fmla="*/ 6 w 11"/>
                <a:gd name="T3" fmla="*/ 22 h 22"/>
                <a:gd name="T4" fmla="*/ 1 w 11"/>
                <a:gd name="T5" fmla="*/ 11 h 22"/>
                <a:gd name="T6" fmla="*/ 6 w 11"/>
                <a:gd name="T7" fmla="*/ 0 h 22"/>
                <a:gd name="T8" fmla="*/ 11 w 11"/>
                <a:gd name="T9" fmla="*/ 11 h 22"/>
              </a:gdLst>
              <a:ahLst/>
              <a:cxnLst>
                <a:cxn ang="0">
                  <a:pos x="T0" y="T1"/>
                </a:cxn>
                <a:cxn ang="0">
                  <a:pos x="T2" y="T3"/>
                </a:cxn>
                <a:cxn ang="0">
                  <a:pos x="T4" y="T5"/>
                </a:cxn>
                <a:cxn ang="0">
                  <a:pos x="T6" y="T7"/>
                </a:cxn>
                <a:cxn ang="0">
                  <a:pos x="T8" y="T9"/>
                </a:cxn>
              </a:cxnLst>
              <a:rect l="0" t="0" r="r" b="b"/>
              <a:pathLst>
                <a:path w="11" h="22">
                  <a:moveTo>
                    <a:pt x="11" y="11"/>
                  </a:moveTo>
                  <a:cubicBezTo>
                    <a:pt x="11" y="17"/>
                    <a:pt x="9" y="21"/>
                    <a:pt x="6" y="22"/>
                  </a:cubicBezTo>
                  <a:cubicBezTo>
                    <a:pt x="3" y="22"/>
                    <a:pt x="1" y="17"/>
                    <a:pt x="1" y="11"/>
                  </a:cubicBezTo>
                  <a:cubicBezTo>
                    <a:pt x="0" y="5"/>
                    <a:pt x="3" y="0"/>
                    <a:pt x="6" y="0"/>
                  </a:cubicBezTo>
                  <a:cubicBezTo>
                    <a:pt x="9" y="0"/>
                    <a:pt x="11" y="5"/>
                    <a:pt x="11" y="11"/>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îṧļîḓè"/>
            <p:cNvSpPr/>
            <p:nvPr/>
          </p:nvSpPr>
          <p:spPr bwMode="auto">
            <a:xfrm>
              <a:off x="7288213" y="2282825"/>
              <a:ext cx="25400" cy="46038"/>
            </a:xfrm>
            <a:custGeom>
              <a:avLst/>
              <a:gdLst>
                <a:gd name="T0" fmla="*/ 11 w 11"/>
                <a:gd name="T1" fmla="*/ 10 h 21"/>
                <a:gd name="T2" fmla="*/ 6 w 11"/>
                <a:gd name="T3" fmla="*/ 21 h 21"/>
                <a:gd name="T4" fmla="*/ 0 w 11"/>
                <a:gd name="T5" fmla="*/ 11 h 21"/>
                <a:gd name="T6" fmla="*/ 5 w 11"/>
                <a:gd name="T7" fmla="*/ 0 h 21"/>
                <a:gd name="T8" fmla="*/ 11 w 11"/>
                <a:gd name="T9" fmla="*/ 10 h 21"/>
              </a:gdLst>
              <a:ahLst/>
              <a:cxnLst>
                <a:cxn ang="0">
                  <a:pos x="T0" y="T1"/>
                </a:cxn>
                <a:cxn ang="0">
                  <a:pos x="T2" y="T3"/>
                </a:cxn>
                <a:cxn ang="0">
                  <a:pos x="T4" y="T5"/>
                </a:cxn>
                <a:cxn ang="0">
                  <a:pos x="T6" y="T7"/>
                </a:cxn>
                <a:cxn ang="0">
                  <a:pos x="T8" y="T9"/>
                </a:cxn>
              </a:cxnLst>
              <a:rect l="0" t="0" r="r" b="b"/>
              <a:pathLst>
                <a:path w="11" h="21">
                  <a:moveTo>
                    <a:pt x="11" y="10"/>
                  </a:moveTo>
                  <a:cubicBezTo>
                    <a:pt x="11" y="16"/>
                    <a:pt x="9" y="21"/>
                    <a:pt x="6" y="21"/>
                  </a:cubicBezTo>
                  <a:cubicBezTo>
                    <a:pt x="3" y="21"/>
                    <a:pt x="0" y="16"/>
                    <a:pt x="0" y="11"/>
                  </a:cubicBezTo>
                  <a:cubicBezTo>
                    <a:pt x="0" y="5"/>
                    <a:pt x="2" y="0"/>
                    <a:pt x="5" y="0"/>
                  </a:cubicBezTo>
                  <a:cubicBezTo>
                    <a:pt x="8" y="0"/>
                    <a:pt x="11" y="4"/>
                    <a:pt x="11" y="10"/>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şľiḓè"/>
            <p:cNvSpPr/>
            <p:nvPr/>
          </p:nvSpPr>
          <p:spPr bwMode="auto">
            <a:xfrm>
              <a:off x="4365625" y="5087938"/>
              <a:ext cx="433388" cy="69850"/>
            </a:xfrm>
            <a:custGeom>
              <a:avLst/>
              <a:gdLst>
                <a:gd name="T0" fmla="*/ 195 w 195"/>
                <a:gd name="T1" fmla="*/ 9 h 31"/>
                <a:gd name="T2" fmla="*/ 134 w 195"/>
                <a:gd name="T3" fmla="*/ 19 h 31"/>
                <a:gd name="T4" fmla="*/ 43 w 195"/>
                <a:gd name="T5" fmla="*/ 4 h 31"/>
                <a:gd name="T6" fmla="*/ 0 w 195"/>
                <a:gd name="T7" fmla="*/ 2 h 31"/>
                <a:gd name="T8" fmla="*/ 0 w 195"/>
                <a:gd name="T9" fmla="*/ 0 h 31"/>
                <a:gd name="T10" fmla="*/ 43 w 195"/>
                <a:gd name="T11" fmla="*/ 2 h 31"/>
                <a:gd name="T12" fmla="*/ 193 w 195"/>
                <a:gd name="T13" fmla="*/ 8 h 31"/>
                <a:gd name="T14" fmla="*/ 195 w 195"/>
                <a:gd name="T15" fmla="*/ 9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31">
                  <a:moveTo>
                    <a:pt x="195" y="9"/>
                  </a:moveTo>
                  <a:cubicBezTo>
                    <a:pt x="175" y="16"/>
                    <a:pt x="154" y="19"/>
                    <a:pt x="134" y="19"/>
                  </a:cubicBezTo>
                  <a:cubicBezTo>
                    <a:pt x="86" y="19"/>
                    <a:pt x="45" y="5"/>
                    <a:pt x="43" y="4"/>
                  </a:cubicBezTo>
                  <a:cubicBezTo>
                    <a:pt x="0" y="2"/>
                    <a:pt x="0" y="2"/>
                    <a:pt x="0" y="2"/>
                  </a:cubicBezTo>
                  <a:cubicBezTo>
                    <a:pt x="0" y="0"/>
                    <a:pt x="0" y="0"/>
                    <a:pt x="0" y="0"/>
                  </a:cubicBezTo>
                  <a:cubicBezTo>
                    <a:pt x="43" y="2"/>
                    <a:pt x="43" y="2"/>
                    <a:pt x="43" y="2"/>
                  </a:cubicBezTo>
                  <a:cubicBezTo>
                    <a:pt x="44" y="2"/>
                    <a:pt x="125" y="31"/>
                    <a:pt x="193" y="8"/>
                  </a:cubicBezTo>
                  <a:cubicBezTo>
                    <a:pt x="193" y="8"/>
                    <a:pt x="194" y="9"/>
                    <a:pt x="195" y="9"/>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ṩļiḑê"/>
            <p:cNvSpPr/>
            <p:nvPr/>
          </p:nvSpPr>
          <p:spPr bwMode="auto">
            <a:xfrm>
              <a:off x="4587875" y="5043488"/>
              <a:ext cx="55563" cy="15875"/>
            </a:xfrm>
            <a:custGeom>
              <a:avLst/>
              <a:gdLst>
                <a:gd name="T0" fmla="*/ 25 w 25"/>
                <a:gd name="T1" fmla="*/ 1 h 7"/>
                <a:gd name="T2" fmla="*/ 3 w 25"/>
                <a:gd name="T3" fmla="*/ 7 h 7"/>
                <a:gd name="T4" fmla="*/ 1 w 25"/>
                <a:gd name="T5" fmla="*/ 7 h 7"/>
                <a:gd name="T6" fmla="*/ 0 w 25"/>
                <a:gd name="T7" fmla="*/ 6 h 7"/>
                <a:gd name="T8" fmla="*/ 1 w 25"/>
                <a:gd name="T9" fmla="*/ 5 h 7"/>
                <a:gd name="T10" fmla="*/ 22 w 25"/>
                <a:gd name="T11" fmla="*/ 0 h 7"/>
                <a:gd name="T12" fmla="*/ 25 w 25"/>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25" h="7">
                  <a:moveTo>
                    <a:pt x="25" y="1"/>
                  </a:moveTo>
                  <a:cubicBezTo>
                    <a:pt x="16" y="6"/>
                    <a:pt x="7" y="7"/>
                    <a:pt x="3" y="7"/>
                  </a:cubicBezTo>
                  <a:cubicBezTo>
                    <a:pt x="2" y="7"/>
                    <a:pt x="1" y="7"/>
                    <a:pt x="1" y="7"/>
                  </a:cubicBezTo>
                  <a:cubicBezTo>
                    <a:pt x="1" y="7"/>
                    <a:pt x="0" y="6"/>
                    <a:pt x="0" y="6"/>
                  </a:cubicBezTo>
                  <a:cubicBezTo>
                    <a:pt x="0" y="5"/>
                    <a:pt x="1" y="5"/>
                    <a:pt x="1" y="5"/>
                  </a:cubicBezTo>
                  <a:cubicBezTo>
                    <a:pt x="1" y="5"/>
                    <a:pt x="12" y="6"/>
                    <a:pt x="22" y="0"/>
                  </a:cubicBezTo>
                  <a:cubicBezTo>
                    <a:pt x="23" y="1"/>
                    <a:pt x="24" y="1"/>
                    <a:pt x="25" y="1"/>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ḷïdé"/>
            <p:cNvSpPr/>
            <p:nvPr/>
          </p:nvSpPr>
          <p:spPr bwMode="auto">
            <a:xfrm>
              <a:off x="4610100" y="5054600"/>
              <a:ext cx="60325" cy="20638"/>
            </a:xfrm>
            <a:custGeom>
              <a:avLst/>
              <a:gdLst>
                <a:gd name="T0" fmla="*/ 27 w 27"/>
                <a:gd name="T1" fmla="*/ 1 h 9"/>
                <a:gd name="T2" fmla="*/ 2 w 27"/>
                <a:gd name="T3" fmla="*/ 9 h 9"/>
                <a:gd name="T4" fmla="*/ 1 w 27"/>
                <a:gd name="T5" fmla="*/ 9 h 9"/>
                <a:gd name="T6" fmla="*/ 0 w 27"/>
                <a:gd name="T7" fmla="*/ 8 h 9"/>
                <a:gd name="T8" fmla="*/ 1 w 27"/>
                <a:gd name="T9" fmla="*/ 7 h 9"/>
                <a:gd name="T10" fmla="*/ 25 w 27"/>
                <a:gd name="T11" fmla="*/ 0 h 9"/>
                <a:gd name="T12" fmla="*/ 27 w 27"/>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7" y="1"/>
                  </a:moveTo>
                  <a:cubicBezTo>
                    <a:pt x="18" y="8"/>
                    <a:pt x="7" y="9"/>
                    <a:pt x="2" y="9"/>
                  </a:cubicBezTo>
                  <a:cubicBezTo>
                    <a:pt x="1" y="9"/>
                    <a:pt x="1" y="9"/>
                    <a:pt x="1" y="9"/>
                  </a:cubicBezTo>
                  <a:cubicBezTo>
                    <a:pt x="0" y="9"/>
                    <a:pt x="0" y="8"/>
                    <a:pt x="0" y="8"/>
                  </a:cubicBezTo>
                  <a:cubicBezTo>
                    <a:pt x="0" y="7"/>
                    <a:pt x="0" y="7"/>
                    <a:pt x="1" y="7"/>
                  </a:cubicBezTo>
                  <a:cubicBezTo>
                    <a:pt x="1" y="7"/>
                    <a:pt x="14" y="7"/>
                    <a:pt x="25" y="0"/>
                  </a:cubicBezTo>
                  <a:cubicBezTo>
                    <a:pt x="26" y="0"/>
                    <a:pt x="26" y="1"/>
                    <a:pt x="27" y="1"/>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íṡlíḍe"/>
            <p:cNvSpPr/>
            <p:nvPr/>
          </p:nvSpPr>
          <p:spPr bwMode="auto">
            <a:xfrm>
              <a:off x="4640263" y="5064125"/>
              <a:ext cx="58738" cy="23813"/>
            </a:xfrm>
            <a:custGeom>
              <a:avLst/>
              <a:gdLst>
                <a:gd name="T0" fmla="*/ 26 w 26"/>
                <a:gd name="T1" fmla="*/ 0 h 11"/>
                <a:gd name="T2" fmla="*/ 1 w 26"/>
                <a:gd name="T3" fmla="*/ 11 h 11"/>
                <a:gd name="T4" fmla="*/ 1 w 26"/>
                <a:gd name="T5" fmla="*/ 11 h 11"/>
                <a:gd name="T6" fmla="*/ 0 w 26"/>
                <a:gd name="T7" fmla="*/ 10 h 11"/>
                <a:gd name="T8" fmla="*/ 1 w 26"/>
                <a:gd name="T9" fmla="*/ 9 h 11"/>
                <a:gd name="T10" fmla="*/ 24 w 26"/>
                <a:gd name="T11" fmla="*/ 0 h 11"/>
                <a:gd name="T12" fmla="*/ 24 w 26"/>
                <a:gd name="T13" fmla="*/ 0 h 11"/>
                <a:gd name="T14" fmla="*/ 26 w 26"/>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6" y="0"/>
                  </a:moveTo>
                  <a:cubicBezTo>
                    <a:pt x="16" y="10"/>
                    <a:pt x="1" y="11"/>
                    <a:pt x="1" y="11"/>
                  </a:cubicBezTo>
                  <a:cubicBezTo>
                    <a:pt x="1" y="11"/>
                    <a:pt x="1" y="11"/>
                    <a:pt x="1" y="11"/>
                  </a:cubicBezTo>
                  <a:cubicBezTo>
                    <a:pt x="0" y="11"/>
                    <a:pt x="0" y="11"/>
                    <a:pt x="0" y="10"/>
                  </a:cubicBezTo>
                  <a:cubicBezTo>
                    <a:pt x="0" y="10"/>
                    <a:pt x="0" y="9"/>
                    <a:pt x="1" y="9"/>
                  </a:cubicBezTo>
                  <a:cubicBezTo>
                    <a:pt x="1" y="9"/>
                    <a:pt x="14" y="8"/>
                    <a:pt x="24" y="0"/>
                  </a:cubicBezTo>
                  <a:cubicBezTo>
                    <a:pt x="24" y="0"/>
                    <a:pt x="24" y="0"/>
                    <a:pt x="24" y="0"/>
                  </a:cubicBezTo>
                  <a:cubicBezTo>
                    <a:pt x="25" y="0"/>
                    <a:pt x="25" y="0"/>
                    <a:pt x="26" y="0"/>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şļïďè"/>
            <p:cNvSpPr/>
            <p:nvPr/>
          </p:nvSpPr>
          <p:spPr bwMode="auto">
            <a:xfrm>
              <a:off x="4600575" y="4340225"/>
              <a:ext cx="277813" cy="668338"/>
            </a:xfrm>
            <a:custGeom>
              <a:avLst/>
              <a:gdLst>
                <a:gd name="T0" fmla="*/ 2 w 125"/>
                <a:gd name="T1" fmla="*/ 301 h 301"/>
                <a:gd name="T2" fmla="*/ 0 w 125"/>
                <a:gd name="T3" fmla="*/ 300 h 301"/>
                <a:gd name="T4" fmla="*/ 114 w 125"/>
                <a:gd name="T5" fmla="*/ 35 h 301"/>
                <a:gd name="T6" fmla="*/ 103 w 125"/>
                <a:gd name="T7" fmla="*/ 2 h 301"/>
                <a:gd name="T8" fmla="*/ 105 w 125"/>
                <a:gd name="T9" fmla="*/ 0 h 301"/>
                <a:gd name="T10" fmla="*/ 116 w 125"/>
                <a:gd name="T11" fmla="*/ 36 h 301"/>
                <a:gd name="T12" fmla="*/ 2 w 125"/>
                <a:gd name="T13" fmla="*/ 301 h 301"/>
              </a:gdLst>
              <a:ahLst/>
              <a:cxnLst>
                <a:cxn ang="0">
                  <a:pos x="T0" y="T1"/>
                </a:cxn>
                <a:cxn ang="0">
                  <a:pos x="T2" y="T3"/>
                </a:cxn>
                <a:cxn ang="0">
                  <a:pos x="T4" y="T5"/>
                </a:cxn>
                <a:cxn ang="0">
                  <a:pos x="T6" y="T7"/>
                </a:cxn>
                <a:cxn ang="0">
                  <a:pos x="T8" y="T9"/>
                </a:cxn>
                <a:cxn ang="0">
                  <a:pos x="T10" y="T11"/>
                </a:cxn>
                <a:cxn ang="0">
                  <a:pos x="T12" y="T13"/>
                </a:cxn>
              </a:cxnLst>
              <a:rect l="0" t="0" r="r" b="b"/>
              <a:pathLst>
                <a:path w="125" h="301">
                  <a:moveTo>
                    <a:pt x="2" y="301"/>
                  </a:moveTo>
                  <a:cubicBezTo>
                    <a:pt x="0" y="300"/>
                    <a:pt x="0" y="300"/>
                    <a:pt x="0" y="300"/>
                  </a:cubicBezTo>
                  <a:cubicBezTo>
                    <a:pt x="114" y="35"/>
                    <a:pt x="114" y="35"/>
                    <a:pt x="114" y="35"/>
                  </a:cubicBezTo>
                  <a:cubicBezTo>
                    <a:pt x="114" y="34"/>
                    <a:pt x="122" y="18"/>
                    <a:pt x="103" y="2"/>
                  </a:cubicBezTo>
                  <a:cubicBezTo>
                    <a:pt x="105" y="0"/>
                    <a:pt x="105" y="0"/>
                    <a:pt x="105" y="0"/>
                  </a:cubicBezTo>
                  <a:cubicBezTo>
                    <a:pt x="125" y="18"/>
                    <a:pt x="116" y="35"/>
                    <a:pt x="116" y="36"/>
                  </a:cubicBezTo>
                  <a:lnTo>
                    <a:pt x="2" y="3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ŝḻîďé"/>
            <p:cNvSpPr/>
            <p:nvPr/>
          </p:nvSpPr>
          <p:spPr bwMode="auto">
            <a:xfrm>
              <a:off x="4794250" y="3863975"/>
              <a:ext cx="317500" cy="460375"/>
            </a:xfrm>
            <a:custGeom>
              <a:avLst/>
              <a:gdLst>
                <a:gd name="T0" fmla="*/ 140 w 143"/>
                <a:gd name="T1" fmla="*/ 18 h 207"/>
                <a:gd name="T2" fmla="*/ 27 w 143"/>
                <a:gd name="T3" fmla="*/ 204 h 207"/>
                <a:gd name="T4" fmla="*/ 24 w 143"/>
                <a:gd name="T5" fmla="*/ 207 h 207"/>
                <a:gd name="T6" fmla="*/ 24 w 143"/>
                <a:gd name="T7" fmla="*/ 207 h 207"/>
                <a:gd name="T8" fmla="*/ 20 w 143"/>
                <a:gd name="T9" fmla="*/ 207 h 207"/>
                <a:gd name="T10" fmla="*/ 0 w 143"/>
                <a:gd name="T11" fmla="*/ 206 h 207"/>
                <a:gd name="T12" fmla="*/ 4 w 143"/>
                <a:gd name="T13" fmla="*/ 200 h 207"/>
                <a:gd name="T14" fmla="*/ 6 w 143"/>
                <a:gd name="T15" fmla="*/ 196 h 207"/>
                <a:gd name="T16" fmla="*/ 131 w 143"/>
                <a:gd name="T17" fmla="*/ 0 h 207"/>
                <a:gd name="T18" fmla="*/ 136 w 143"/>
                <a:gd name="T19" fmla="*/ 2 h 207"/>
                <a:gd name="T20" fmla="*/ 137 w 143"/>
                <a:gd name="T21" fmla="*/ 3 h 207"/>
                <a:gd name="T22" fmla="*/ 140 w 143"/>
                <a:gd name="T23" fmla="*/ 1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207">
                  <a:moveTo>
                    <a:pt x="140" y="18"/>
                  </a:moveTo>
                  <a:cubicBezTo>
                    <a:pt x="27" y="204"/>
                    <a:pt x="27" y="204"/>
                    <a:pt x="27" y="204"/>
                  </a:cubicBezTo>
                  <a:cubicBezTo>
                    <a:pt x="24" y="207"/>
                    <a:pt x="24" y="207"/>
                    <a:pt x="24" y="207"/>
                  </a:cubicBezTo>
                  <a:cubicBezTo>
                    <a:pt x="24" y="207"/>
                    <a:pt x="24" y="207"/>
                    <a:pt x="24" y="207"/>
                  </a:cubicBezTo>
                  <a:cubicBezTo>
                    <a:pt x="20" y="207"/>
                    <a:pt x="20" y="207"/>
                    <a:pt x="20" y="207"/>
                  </a:cubicBezTo>
                  <a:cubicBezTo>
                    <a:pt x="0" y="206"/>
                    <a:pt x="0" y="206"/>
                    <a:pt x="0" y="206"/>
                  </a:cubicBezTo>
                  <a:cubicBezTo>
                    <a:pt x="4" y="200"/>
                    <a:pt x="4" y="200"/>
                    <a:pt x="4" y="200"/>
                  </a:cubicBezTo>
                  <a:cubicBezTo>
                    <a:pt x="6" y="196"/>
                    <a:pt x="6" y="196"/>
                    <a:pt x="6" y="196"/>
                  </a:cubicBezTo>
                  <a:cubicBezTo>
                    <a:pt x="131" y="0"/>
                    <a:pt x="131" y="0"/>
                    <a:pt x="131" y="0"/>
                  </a:cubicBezTo>
                  <a:cubicBezTo>
                    <a:pt x="136" y="2"/>
                    <a:pt x="136" y="2"/>
                    <a:pt x="136" y="2"/>
                  </a:cubicBezTo>
                  <a:cubicBezTo>
                    <a:pt x="137" y="3"/>
                    <a:pt x="137" y="3"/>
                    <a:pt x="137" y="3"/>
                  </a:cubicBezTo>
                  <a:cubicBezTo>
                    <a:pt x="141" y="6"/>
                    <a:pt x="143" y="13"/>
                    <a:pt x="140"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ṣlïḓe"/>
            <p:cNvSpPr/>
            <p:nvPr/>
          </p:nvSpPr>
          <p:spPr bwMode="auto">
            <a:xfrm>
              <a:off x="4821238" y="3870325"/>
              <a:ext cx="301625" cy="463550"/>
            </a:xfrm>
            <a:custGeom>
              <a:avLst/>
              <a:gdLst>
                <a:gd name="T0" fmla="*/ 134 w 136"/>
                <a:gd name="T1" fmla="*/ 17 h 208"/>
                <a:gd name="T2" fmla="*/ 20 w 136"/>
                <a:gd name="T3" fmla="*/ 203 h 208"/>
                <a:gd name="T4" fmla="*/ 18 w 136"/>
                <a:gd name="T5" fmla="*/ 206 h 208"/>
                <a:gd name="T6" fmla="*/ 17 w 136"/>
                <a:gd name="T7" fmla="*/ 208 h 208"/>
                <a:gd name="T8" fmla="*/ 8 w 136"/>
                <a:gd name="T9" fmla="*/ 204 h 208"/>
                <a:gd name="T10" fmla="*/ 0 w 136"/>
                <a:gd name="T11" fmla="*/ 201 h 208"/>
                <a:gd name="T12" fmla="*/ 0 w 136"/>
                <a:gd name="T13" fmla="*/ 200 h 208"/>
                <a:gd name="T14" fmla="*/ 2 w 136"/>
                <a:gd name="T15" fmla="*/ 196 h 208"/>
                <a:gd name="T16" fmla="*/ 125 w 136"/>
                <a:gd name="T17" fmla="*/ 0 h 208"/>
                <a:gd name="T18" fmla="*/ 125 w 136"/>
                <a:gd name="T19" fmla="*/ 0 h 208"/>
                <a:gd name="T20" fmla="*/ 130 w 136"/>
                <a:gd name="T21" fmla="*/ 3 h 208"/>
                <a:gd name="T22" fmla="*/ 134 w 136"/>
                <a:gd name="T23" fmla="*/ 1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08">
                  <a:moveTo>
                    <a:pt x="134" y="17"/>
                  </a:moveTo>
                  <a:cubicBezTo>
                    <a:pt x="20" y="203"/>
                    <a:pt x="20" y="203"/>
                    <a:pt x="20" y="203"/>
                  </a:cubicBezTo>
                  <a:cubicBezTo>
                    <a:pt x="18" y="206"/>
                    <a:pt x="18" y="206"/>
                    <a:pt x="18" y="206"/>
                  </a:cubicBezTo>
                  <a:cubicBezTo>
                    <a:pt x="17" y="208"/>
                    <a:pt x="17" y="208"/>
                    <a:pt x="17" y="208"/>
                  </a:cubicBezTo>
                  <a:cubicBezTo>
                    <a:pt x="8" y="204"/>
                    <a:pt x="8" y="204"/>
                    <a:pt x="8" y="204"/>
                  </a:cubicBezTo>
                  <a:cubicBezTo>
                    <a:pt x="0" y="201"/>
                    <a:pt x="0" y="201"/>
                    <a:pt x="0" y="201"/>
                  </a:cubicBezTo>
                  <a:cubicBezTo>
                    <a:pt x="0" y="200"/>
                    <a:pt x="0" y="200"/>
                    <a:pt x="0" y="200"/>
                  </a:cubicBezTo>
                  <a:cubicBezTo>
                    <a:pt x="2" y="196"/>
                    <a:pt x="2" y="196"/>
                    <a:pt x="2" y="196"/>
                  </a:cubicBezTo>
                  <a:cubicBezTo>
                    <a:pt x="125" y="0"/>
                    <a:pt x="125" y="0"/>
                    <a:pt x="125" y="0"/>
                  </a:cubicBezTo>
                  <a:cubicBezTo>
                    <a:pt x="125" y="0"/>
                    <a:pt x="125" y="0"/>
                    <a:pt x="125" y="0"/>
                  </a:cubicBezTo>
                  <a:cubicBezTo>
                    <a:pt x="130" y="3"/>
                    <a:pt x="130" y="3"/>
                    <a:pt x="130" y="3"/>
                  </a:cubicBezTo>
                  <a:cubicBezTo>
                    <a:pt x="135" y="6"/>
                    <a:pt x="136" y="12"/>
                    <a:pt x="134" y="17"/>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ŝļïdê"/>
            <p:cNvSpPr/>
            <p:nvPr/>
          </p:nvSpPr>
          <p:spPr bwMode="auto">
            <a:xfrm>
              <a:off x="4357688" y="4173538"/>
              <a:ext cx="504825" cy="193675"/>
            </a:xfrm>
            <a:custGeom>
              <a:avLst/>
              <a:gdLst>
                <a:gd name="T0" fmla="*/ 221 w 227"/>
                <a:gd name="T1" fmla="*/ 87 h 87"/>
                <a:gd name="T2" fmla="*/ 7 w 227"/>
                <a:gd name="T3" fmla="*/ 21 h 87"/>
                <a:gd name="T4" fmla="*/ 1 w 227"/>
                <a:gd name="T5" fmla="*/ 10 h 87"/>
                <a:gd name="T6" fmla="*/ 4 w 227"/>
                <a:gd name="T7" fmla="*/ 0 h 87"/>
                <a:gd name="T8" fmla="*/ 227 w 227"/>
                <a:gd name="T9" fmla="*/ 69 h 87"/>
                <a:gd name="T10" fmla="*/ 221 w 227"/>
                <a:gd name="T11" fmla="*/ 87 h 87"/>
              </a:gdLst>
              <a:ahLst/>
              <a:cxnLst>
                <a:cxn ang="0">
                  <a:pos x="T0" y="T1"/>
                </a:cxn>
                <a:cxn ang="0">
                  <a:pos x="T2" y="T3"/>
                </a:cxn>
                <a:cxn ang="0">
                  <a:pos x="T4" y="T5"/>
                </a:cxn>
                <a:cxn ang="0">
                  <a:pos x="T6" y="T7"/>
                </a:cxn>
                <a:cxn ang="0">
                  <a:pos x="T8" y="T9"/>
                </a:cxn>
                <a:cxn ang="0">
                  <a:pos x="T10" y="T11"/>
                </a:cxn>
              </a:cxnLst>
              <a:rect l="0" t="0" r="r" b="b"/>
              <a:pathLst>
                <a:path w="227" h="87">
                  <a:moveTo>
                    <a:pt x="221" y="87"/>
                  </a:moveTo>
                  <a:cubicBezTo>
                    <a:pt x="7" y="21"/>
                    <a:pt x="7" y="21"/>
                    <a:pt x="7" y="21"/>
                  </a:cubicBezTo>
                  <a:cubicBezTo>
                    <a:pt x="2" y="19"/>
                    <a:pt x="0" y="14"/>
                    <a:pt x="1" y="10"/>
                  </a:cubicBezTo>
                  <a:cubicBezTo>
                    <a:pt x="4" y="0"/>
                    <a:pt x="4" y="0"/>
                    <a:pt x="4" y="0"/>
                  </a:cubicBezTo>
                  <a:cubicBezTo>
                    <a:pt x="227" y="69"/>
                    <a:pt x="227" y="69"/>
                    <a:pt x="227" y="69"/>
                  </a:cubicBezTo>
                  <a:lnTo>
                    <a:pt x="221" y="87"/>
                  </a:lnTo>
                  <a:close/>
                </a:path>
              </a:pathLst>
            </a:custGeom>
            <a:solidFill>
              <a:srgbClr val="7C8B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ṧļïḍè"/>
            <p:cNvSpPr/>
            <p:nvPr/>
          </p:nvSpPr>
          <p:spPr bwMode="auto">
            <a:xfrm>
              <a:off x="4727575" y="4297363"/>
              <a:ext cx="55563" cy="33338"/>
            </a:xfrm>
            <a:custGeom>
              <a:avLst/>
              <a:gdLst>
                <a:gd name="T0" fmla="*/ 20 w 25"/>
                <a:gd name="T1" fmla="*/ 15 h 15"/>
                <a:gd name="T2" fmla="*/ 2 w 25"/>
                <a:gd name="T3" fmla="*/ 9 h 15"/>
                <a:gd name="T4" fmla="*/ 1 w 25"/>
                <a:gd name="T5" fmla="*/ 6 h 15"/>
                <a:gd name="T6" fmla="*/ 2 w 25"/>
                <a:gd name="T7" fmla="*/ 3 h 15"/>
                <a:gd name="T8" fmla="*/ 5 w 25"/>
                <a:gd name="T9" fmla="*/ 1 h 15"/>
                <a:gd name="T10" fmla="*/ 23 w 25"/>
                <a:gd name="T11" fmla="*/ 6 h 15"/>
                <a:gd name="T12" fmla="*/ 25 w 25"/>
                <a:gd name="T13" fmla="*/ 10 h 15"/>
                <a:gd name="T14" fmla="*/ 24 w 25"/>
                <a:gd name="T15" fmla="*/ 13 h 15"/>
                <a:gd name="T16" fmla="*/ 20 w 25"/>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20" y="15"/>
                  </a:moveTo>
                  <a:cubicBezTo>
                    <a:pt x="2" y="9"/>
                    <a:pt x="2" y="9"/>
                    <a:pt x="2" y="9"/>
                  </a:cubicBezTo>
                  <a:cubicBezTo>
                    <a:pt x="1" y="9"/>
                    <a:pt x="0" y="7"/>
                    <a:pt x="1" y="6"/>
                  </a:cubicBezTo>
                  <a:cubicBezTo>
                    <a:pt x="2" y="3"/>
                    <a:pt x="2" y="3"/>
                    <a:pt x="2" y="3"/>
                  </a:cubicBezTo>
                  <a:cubicBezTo>
                    <a:pt x="2" y="1"/>
                    <a:pt x="4" y="0"/>
                    <a:pt x="5" y="1"/>
                  </a:cubicBezTo>
                  <a:cubicBezTo>
                    <a:pt x="23" y="6"/>
                    <a:pt x="23" y="6"/>
                    <a:pt x="23" y="6"/>
                  </a:cubicBezTo>
                  <a:cubicBezTo>
                    <a:pt x="25" y="7"/>
                    <a:pt x="25" y="8"/>
                    <a:pt x="25" y="10"/>
                  </a:cubicBezTo>
                  <a:cubicBezTo>
                    <a:pt x="24" y="13"/>
                    <a:pt x="24" y="13"/>
                    <a:pt x="24" y="13"/>
                  </a:cubicBezTo>
                  <a:cubicBezTo>
                    <a:pt x="23" y="15"/>
                    <a:pt x="22" y="15"/>
                    <a:pt x="20" y="15"/>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ľiḍê"/>
            <p:cNvSpPr/>
            <p:nvPr/>
          </p:nvSpPr>
          <p:spPr bwMode="auto">
            <a:xfrm>
              <a:off x="4633913" y="4268788"/>
              <a:ext cx="55563" cy="33338"/>
            </a:xfrm>
            <a:custGeom>
              <a:avLst/>
              <a:gdLst>
                <a:gd name="T0" fmla="*/ 20 w 25"/>
                <a:gd name="T1" fmla="*/ 15 h 15"/>
                <a:gd name="T2" fmla="*/ 2 w 25"/>
                <a:gd name="T3" fmla="*/ 9 h 15"/>
                <a:gd name="T4" fmla="*/ 0 w 25"/>
                <a:gd name="T5" fmla="*/ 6 h 15"/>
                <a:gd name="T6" fmla="*/ 2 w 25"/>
                <a:gd name="T7" fmla="*/ 2 h 15"/>
                <a:gd name="T8" fmla="*/ 5 w 25"/>
                <a:gd name="T9" fmla="*/ 1 h 15"/>
                <a:gd name="T10" fmla="*/ 23 w 25"/>
                <a:gd name="T11" fmla="*/ 6 h 15"/>
                <a:gd name="T12" fmla="*/ 25 w 25"/>
                <a:gd name="T13" fmla="*/ 10 h 15"/>
                <a:gd name="T14" fmla="*/ 24 w 25"/>
                <a:gd name="T15" fmla="*/ 13 h 15"/>
                <a:gd name="T16" fmla="*/ 20 w 25"/>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20" y="15"/>
                  </a:moveTo>
                  <a:cubicBezTo>
                    <a:pt x="2" y="9"/>
                    <a:pt x="2" y="9"/>
                    <a:pt x="2" y="9"/>
                  </a:cubicBezTo>
                  <a:cubicBezTo>
                    <a:pt x="1" y="9"/>
                    <a:pt x="0" y="7"/>
                    <a:pt x="0" y="6"/>
                  </a:cubicBezTo>
                  <a:cubicBezTo>
                    <a:pt x="2" y="2"/>
                    <a:pt x="2" y="2"/>
                    <a:pt x="2" y="2"/>
                  </a:cubicBezTo>
                  <a:cubicBezTo>
                    <a:pt x="2" y="1"/>
                    <a:pt x="4" y="0"/>
                    <a:pt x="5" y="1"/>
                  </a:cubicBezTo>
                  <a:cubicBezTo>
                    <a:pt x="23" y="6"/>
                    <a:pt x="23" y="6"/>
                    <a:pt x="23" y="6"/>
                  </a:cubicBezTo>
                  <a:cubicBezTo>
                    <a:pt x="24" y="7"/>
                    <a:pt x="25" y="8"/>
                    <a:pt x="25" y="10"/>
                  </a:cubicBezTo>
                  <a:cubicBezTo>
                    <a:pt x="24" y="13"/>
                    <a:pt x="24" y="13"/>
                    <a:pt x="24" y="13"/>
                  </a:cubicBezTo>
                  <a:cubicBezTo>
                    <a:pt x="23" y="14"/>
                    <a:pt x="22" y="15"/>
                    <a:pt x="20" y="15"/>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ṣļiḋê"/>
            <p:cNvSpPr/>
            <p:nvPr/>
          </p:nvSpPr>
          <p:spPr bwMode="auto">
            <a:xfrm>
              <a:off x="4803775" y="4300538"/>
              <a:ext cx="61913" cy="28575"/>
            </a:xfrm>
            <a:custGeom>
              <a:avLst/>
              <a:gdLst>
                <a:gd name="T0" fmla="*/ 28 w 28"/>
                <a:gd name="T1" fmla="*/ 10 h 13"/>
                <a:gd name="T2" fmla="*/ 26 w 28"/>
                <a:gd name="T3" fmla="*/ 13 h 13"/>
                <a:gd name="T4" fmla="*/ 20 w 28"/>
                <a:gd name="T5" fmla="*/ 11 h 13"/>
                <a:gd name="T6" fmla="*/ 8 w 28"/>
                <a:gd name="T7" fmla="*/ 7 h 13"/>
                <a:gd name="T8" fmla="*/ 0 w 28"/>
                <a:gd name="T9" fmla="*/ 4 h 13"/>
                <a:gd name="T10" fmla="*/ 2 w 28"/>
                <a:gd name="T11" fmla="*/ 0 h 13"/>
                <a:gd name="T12" fmla="*/ 10 w 28"/>
                <a:gd name="T13" fmla="*/ 3 h 13"/>
                <a:gd name="T14" fmla="*/ 23 w 28"/>
                <a:gd name="T15" fmla="*/ 8 h 13"/>
                <a:gd name="T16" fmla="*/ 28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28" y="10"/>
                  </a:moveTo>
                  <a:cubicBezTo>
                    <a:pt x="26" y="13"/>
                    <a:pt x="26" y="13"/>
                    <a:pt x="26" y="13"/>
                  </a:cubicBezTo>
                  <a:cubicBezTo>
                    <a:pt x="25" y="13"/>
                    <a:pt x="23" y="12"/>
                    <a:pt x="20" y="11"/>
                  </a:cubicBezTo>
                  <a:cubicBezTo>
                    <a:pt x="17" y="10"/>
                    <a:pt x="12" y="8"/>
                    <a:pt x="8" y="7"/>
                  </a:cubicBezTo>
                  <a:cubicBezTo>
                    <a:pt x="5" y="6"/>
                    <a:pt x="2" y="5"/>
                    <a:pt x="0" y="4"/>
                  </a:cubicBezTo>
                  <a:cubicBezTo>
                    <a:pt x="2" y="0"/>
                    <a:pt x="2" y="0"/>
                    <a:pt x="2" y="0"/>
                  </a:cubicBezTo>
                  <a:cubicBezTo>
                    <a:pt x="5" y="1"/>
                    <a:pt x="8" y="2"/>
                    <a:pt x="10" y="3"/>
                  </a:cubicBezTo>
                  <a:cubicBezTo>
                    <a:pt x="15" y="5"/>
                    <a:pt x="19" y="6"/>
                    <a:pt x="23" y="8"/>
                  </a:cubicBezTo>
                  <a:cubicBezTo>
                    <a:pt x="25" y="8"/>
                    <a:pt x="27" y="9"/>
                    <a:pt x="28" y="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sliḋè"/>
            <p:cNvSpPr/>
            <p:nvPr/>
          </p:nvSpPr>
          <p:spPr bwMode="auto">
            <a:xfrm>
              <a:off x="4603750" y="4206875"/>
              <a:ext cx="80963" cy="55563"/>
            </a:xfrm>
            <a:custGeom>
              <a:avLst/>
              <a:gdLst>
                <a:gd name="T0" fmla="*/ 36 w 37"/>
                <a:gd name="T1" fmla="*/ 25 h 25"/>
                <a:gd name="T2" fmla="*/ 35 w 37"/>
                <a:gd name="T3" fmla="*/ 24 h 25"/>
                <a:gd name="T4" fmla="*/ 26 w 37"/>
                <a:gd name="T5" fmla="*/ 7 h 25"/>
                <a:gd name="T6" fmla="*/ 17 w 37"/>
                <a:gd name="T7" fmla="*/ 2 h 25"/>
                <a:gd name="T8" fmla="*/ 2 w 37"/>
                <a:gd name="T9" fmla="*/ 4 h 25"/>
                <a:gd name="T10" fmla="*/ 2 w 37"/>
                <a:gd name="T11" fmla="*/ 4 h 25"/>
                <a:gd name="T12" fmla="*/ 0 w 37"/>
                <a:gd name="T13" fmla="*/ 4 h 25"/>
                <a:gd name="T14" fmla="*/ 1 w 37"/>
                <a:gd name="T15" fmla="*/ 2 h 25"/>
                <a:gd name="T16" fmla="*/ 2 w 37"/>
                <a:gd name="T17" fmla="*/ 2 h 25"/>
                <a:gd name="T18" fmla="*/ 17 w 37"/>
                <a:gd name="T19" fmla="*/ 0 h 25"/>
                <a:gd name="T20" fmla="*/ 17 w 37"/>
                <a:gd name="T21" fmla="*/ 1 h 25"/>
                <a:gd name="T22" fmla="*/ 27 w 37"/>
                <a:gd name="T23" fmla="*/ 6 h 25"/>
                <a:gd name="T24" fmla="*/ 37 w 37"/>
                <a:gd name="T25" fmla="*/ 24 h 25"/>
                <a:gd name="T26" fmla="*/ 36 w 37"/>
                <a:gd name="T2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25">
                  <a:moveTo>
                    <a:pt x="36" y="25"/>
                  </a:moveTo>
                  <a:cubicBezTo>
                    <a:pt x="36" y="25"/>
                    <a:pt x="35" y="25"/>
                    <a:pt x="35" y="24"/>
                  </a:cubicBezTo>
                  <a:cubicBezTo>
                    <a:pt x="32" y="13"/>
                    <a:pt x="26" y="7"/>
                    <a:pt x="26" y="7"/>
                  </a:cubicBezTo>
                  <a:cubicBezTo>
                    <a:pt x="17" y="2"/>
                    <a:pt x="17" y="2"/>
                    <a:pt x="17" y="2"/>
                  </a:cubicBezTo>
                  <a:cubicBezTo>
                    <a:pt x="12" y="2"/>
                    <a:pt x="7" y="3"/>
                    <a:pt x="2" y="4"/>
                  </a:cubicBezTo>
                  <a:cubicBezTo>
                    <a:pt x="2" y="4"/>
                    <a:pt x="2" y="4"/>
                    <a:pt x="2" y="4"/>
                  </a:cubicBezTo>
                  <a:cubicBezTo>
                    <a:pt x="1" y="4"/>
                    <a:pt x="0" y="4"/>
                    <a:pt x="0" y="4"/>
                  </a:cubicBezTo>
                  <a:cubicBezTo>
                    <a:pt x="0" y="3"/>
                    <a:pt x="1" y="3"/>
                    <a:pt x="1" y="2"/>
                  </a:cubicBezTo>
                  <a:cubicBezTo>
                    <a:pt x="2" y="2"/>
                    <a:pt x="2" y="2"/>
                    <a:pt x="2" y="2"/>
                  </a:cubicBezTo>
                  <a:cubicBezTo>
                    <a:pt x="7" y="1"/>
                    <a:pt x="12" y="0"/>
                    <a:pt x="17" y="0"/>
                  </a:cubicBezTo>
                  <a:cubicBezTo>
                    <a:pt x="17" y="1"/>
                    <a:pt x="17" y="1"/>
                    <a:pt x="17" y="1"/>
                  </a:cubicBezTo>
                  <a:cubicBezTo>
                    <a:pt x="27" y="6"/>
                    <a:pt x="27" y="6"/>
                    <a:pt x="27" y="6"/>
                  </a:cubicBezTo>
                  <a:cubicBezTo>
                    <a:pt x="28" y="6"/>
                    <a:pt x="34" y="11"/>
                    <a:pt x="37" y="24"/>
                  </a:cubicBezTo>
                  <a:cubicBezTo>
                    <a:pt x="37" y="24"/>
                    <a:pt x="37" y="25"/>
                    <a:pt x="36" y="25"/>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ṡļïḓé"/>
            <p:cNvSpPr/>
            <p:nvPr/>
          </p:nvSpPr>
          <p:spPr bwMode="auto">
            <a:xfrm>
              <a:off x="4618038" y="4186238"/>
              <a:ext cx="96838" cy="77788"/>
            </a:xfrm>
            <a:custGeom>
              <a:avLst/>
              <a:gdLst>
                <a:gd name="T0" fmla="*/ 42 w 43"/>
                <a:gd name="T1" fmla="*/ 35 h 35"/>
                <a:gd name="T2" fmla="*/ 41 w 43"/>
                <a:gd name="T3" fmla="*/ 34 h 35"/>
                <a:gd name="T4" fmla="*/ 27 w 43"/>
                <a:gd name="T5" fmla="*/ 10 h 35"/>
                <a:gd name="T6" fmla="*/ 22 w 43"/>
                <a:gd name="T7" fmla="*/ 6 h 35"/>
                <a:gd name="T8" fmla="*/ 13 w 43"/>
                <a:gd name="T9" fmla="*/ 4 h 35"/>
                <a:gd name="T10" fmla="*/ 1 w 43"/>
                <a:gd name="T11" fmla="*/ 3 h 35"/>
                <a:gd name="T12" fmla="*/ 1 w 43"/>
                <a:gd name="T13" fmla="*/ 1 h 35"/>
                <a:gd name="T14" fmla="*/ 2 w 43"/>
                <a:gd name="T15" fmla="*/ 1 h 35"/>
                <a:gd name="T16" fmla="*/ 13 w 43"/>
                <a:gd name="T17" fmla="*/ 2 h 35"/>
                <a:gd name="T18" fmla="*/ 22 w 43"/>
                <a:gd name="T19" fmla="*/ 4 h 35"/>
                <a:gd name="T20" fmla="*/ 29 w 43"/>
                <a:gd name="T21" fmla="*/ 9 h 35"/>
                <a:gd name="T22" fmla="*/ 43 w 43"/>
                <a:gd name="T23" fmla="*/ 34 h 35"/>
                <a:gd name="T24" fmla="*/ 42 w 43"/>
                <a:gd name="T2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35">
                  <a:moveTo>
                    <a:pt x="42" y="35"/>
                  </a:moveTo>
                  <a:cubicBezTo>
                    <a:pt x="41" y="35"/>
                    <a:pt x="41" y="35"/>
                    <a:pt x="41" y="34"/>
                  </a:cubicBezTo>
                  <a:cubicBezTo>
                    <a:pt x="39" y="27"/>
                    <a:pt x="28" y="10"/>
                    <a:pt x="27" y="10"/>
                  </a:cubicBezTo>
                  <a:cubicBezTo>
                    <a:pt x="26" y="7"/>
                    <a:pt x="25" y="6"/>
                    <a:pt x="22" y="6"/>
                  </a:cubicBezTo>
                  <a:cubicBezTo>
                    <a:pt x="19" y="6"/>
                    <a:pt x="16" y="5"/>
                    <a:pt x="13" y="4"/>
                  </a:cubicBezTo>
                  <a:cubicBezTo>
                    <a:pt x="9" y="4"/>
                    <a:pt x="5" y="3"/>
                    <a:pt x="1" y="3"/>
                  </a:cubicBezTo>
                  <a:cubicBezTo>
                    <a:pt x="1" y="2"/>
                    <a:pt x="0" y="2"/>
                    <a:pt x="1" y="1"/>
                  </a:cubicBezTo>
                  <a:cubicBezTo>
                    <a:pt x="1" y="1"/>
                    <a:pt x="1" y="0"/>
                    <a:pt x="2" y="1"/>
                  </a:cubicBezTo>
                  <a:cubicBezTo>
                    <a:pt x="5" y="1"/>
                    <a:pt x="9" y="2"/>
                    <a:pt x="13" y="2"/>
                  </a:cubicBezTo>
                  <a:cubicBezTo>
                    <a:pt x="17" y="3"/>
                    <a:pt x="20" y="4"/>
                    <a:pt x="22" y="4"/>
                  </a:cubicBezTo>
                  <a:cubicBezTo>
                    <a:pt x="26" y="4"/>
                    <a:pt x="27" y="6"/>
                    <a:pt x="29" y="9"/>
                  </a:cubicBezTo>
                  <a:cubicBezTo>
                    <a:pt x="30" y="9"/>
                    <a:pt x="41" y="26"/>
                    <a:pt x="43" y="34"/>
                  </a:cubicBezTo>
                  <a:cubicBezTo>
                    <a:pt x="43" y="34"/>
                    <a:pt x="42" y="35"/>
                    <a:pt x="42" y="35"/>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îšḻïďe"/>
            <p:cNvSpPr/>
            <p:nvPr/>
          </p:nvSpPr>
          <p:spPr bwMode="auto">
            <a:xfrm>
              <a:off x="4618038" y="4170363"/>
              <a:ext cx="44450" cy="14288"/>
            </a:xfrm>
            <a:custGeom>
              <a:avLst/>
              <a:gdLst>
                <a:gd name="T0" fmla="*/ 20 w 20"/>
                <a:gd name="T1" fmla="*/ 6 h 6"/>
                <a:gd name="T2" fmla="*/ 19 w 20"/>
                <a:gd name="T3" fmla="*/ 5 h 6"/>
                <a:gd name="T4" fmla="*/ 1 w 20"/>
                <a:gd name="T5" fmla="*/ 2 h 6"/>
                <a:gd name="T6" fmla="*/ 0 w 20"/>
                <a:gd name="T7" fmla="*/ 0 h 6"/>
                <a:gd name="T8" fmla="*/ 1 w 20"/>
                <a:gd name="T9" fmla="*/ 0 h 6"/>
                <a:gd name="T10" fmla="*/ 1 w 20"/>
                <a:gd name="T11" fmla="*/ 0 h 6"/>
                <a:gd name="T12" fmla="*/ 17 w 20"/>
                <a:gd name="T13" fmla="*/ 3 h 6"/>
                <a:gd name="T14" fmla="*/ 17 w 20"/>
                <a:gd name="T15" fmla="*/ 3 h 6"/>
                <a:gd name="T16" fmla="*/ 19 w 20"/>
                <a:gd name="T17" fmla="*/ 5 h 6"/>
                <a:gd name="T18" fmla="*/ 20 w 2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6">
                  <a:moveTo>
                    <a:pt x="20" y="6"/>
                  </a:moveTo>
                  <a:cubicBezTo>
                    <a:pt x="19" y="5"/>
                    <a:pt x="19" y="5"/>
                    <a:pt x="19" y="5"/>
                  </a:cubicBezTo>
                  <a:cubicBezTo>
                    <a:pt x="14" y="4"/>
                    <a:pt x="6" y="2"/>
                    <a:pt x="1" y="2"/>
                  </a:cubicBezTo>
                  <a:cubicBezTo>
                    <a:pt x="0" y="1"/>
                    <a:pt x="0" y="1"/>
                    <a:pt x="0" y="0"/>
                  </a:cubicBezTo>
                  <a:cubicBezTo>
                    <a:pt x="1" y="0"/>
                    <a:pt x="1" y="0"/>
                    <a:pt x="1" y="0"/>
                  </a:cubicBezTo>
                  <a:cubicBezTo>
                    <a:pt x="1" y="0"/>
                    <a:pt x="1" y="0"/>
                    <a:pt x="1" y="0"/>
                  </a:cubicBezTo>
                  <a:cubicBezTo>
                    <a:pt x="4" y="0"/>
                    <a:pt x="9" y="1"/>
                    <a:pt x="17" y="3"/>
                  </a:cubicBezTo>
                  <a:cubicBezTo>
                    <a:pt x="17" y="3"/>
                    <a:pt x="17" y="3"/>
                    <a:pt x="17" y="3"/>
                  </a:cubicBezTo>
                  <a:cubicBezTo>
                    <a:pt x="18" y="4"/>
                    <a:pt x="19" y="5"/>
                    <a:pt x="19" y="5"/>
                  </a:cubicBezTo>
                  <a:lnTo>
                    <a:pt x="20" y="6"/>
                  </a:ln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îşlîḑé"/>
            <p:cNvSpPr/>
            <p:nvPr/>
          </p:nvSpPr>
          <p:spPr bwMode="auto">
            <a:xfrm>
              <a:off x="4278313" y="3911600"/>
              <a:ext cx="265113" cy="207963"/>
            </a:xfrm>
            <a:custGeom>
              <a:avLst/>
              <a:gdLst>
                <a:gd name="T0" fmla="*/ 117 w 119"/>
                <a:gd name="T1" fmla="*/ 94 h 94"/>
                <a:gd name="T2" fmla="*/ 117 w 119"/>
                <a:gd name="T3" fmla="*/ 94 h 94"/>
                <a:gd name="T4" fmla="*/ 1 w 119"/>
                <a:gd name="T5" fmla="*/ 2 h 94"/>
                <a:gd name="T6" fmla="*/ 0 w 119"/>
                <a:gd name="T7" fmla="*/ 1 h 94"/>
                <a:gd name="T8" fmla="*/ 2 w 119"/>
                <a:gd name="T9" fmla="*/ 1 h 94"/>
                <a:gd name="T10" fmla="*/ 118 w 119"/>
                <a:gd name="T11" fmla="*/ 92 h 94"/>
                <a:gd name="T12" fmla="*/ 118 w 119"/>
                <a:gd name="T13" fmla="*/ 93 h 94"/>
                <a:gd name="T14" fmla="*/ 117 w 11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94">
                  <a:moveTo>
                    <a:pt x="117" y="94"/>
                  </a:moveTo>
                  <a:cubicBezTo>
                    <a:pt x="117" y="94"/>
                    <a:pt x="117" y="94"/>
                    <a:pt x="117" y="94"/>
                  </a:cubicBezTo>
                  <a:cubicBezTo>
                    <a:pt x="114" y="93"/>
                    <a:pt x="13" y="12"/>
                    <a:pt x="1" y="2"/>
                  </a:cubicBezTo>
                  <a:cubicBezTo>
                    <a:pt x="0" y="2"/>
                    <a:pt x="0" y="1"/>
                    <a:pt x="0" y="1"/>
                  </a:cubicBezTo>
                  <a:cubicBezTo>
                    <a:pt x="1" y="0"/>
                    <a:pt x="1" y="0"/>
                    <a:pt x="2" y="1"/>
                  </a:cubicBezTo>
                  <a:cubicBezTo>
                    <a:pt x="21" y="17"/>
                    <a:pt x="114" y="90"/>
                    <a:pt x="118" y="92"/>
                  </a:cubicBezTo>
                  <a:cubicBezTo>
                    <a:pt x="118" y="92"/>
                    <a:pt x="119" y="93"/>
                    <a:pt x="118" y="93"/>
                  </a:cubicBezTo>
                  <a:cubicBezTo>
                    <a:pt x="118" y="94"/>
                    <a:pt x="118" y="94"/>
                    <a:pt x="117" y="94"/>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líḋe"/>
            <p:cNvSpPr/>
            <p:nvPr/>
          </p:nvSpPr>
          <p:spPr bwMode="auto">
            <a:xfrm>
              <a:off x="4268788" y="3937000"/>
              <a:ext cx="47625" cy="9525"/>
            </a:xfrm>
            <a:custGeom>
              <a:avLst/>
              <a:gdLst>
                <a:gd name="T0" fmla="*/ 1 w 21"/>
                <a:gd name="T1" fmla="*/ 4 h 4"/>
                <a:gd name="T2" fmla="*/ 0 w 21"/>
                <a:gd name="T3" fmla="*/ 3 h 4"/>
                <a:gd name="T4" fmla="*/ 1 w 21"/>
                <a:gd name="T5" fmla="*/ 2 h 4"/>
                <a:gd name="T6" fmla="*/ 19 w 21"/>
                <a:gd name="T7" fmla="*/ 0 h 4"/>
                <a:gd name="T8" fmla="*/ 20 w 21"/>
                <a:gd name="T9" fmla="*/ 1 h 4"/>
                <a:gd name="T10" fmla="*/ 20 w 21"/>
                <a:gd name="T11" fmla="*/ 2 h 4"/>
                <a:gd name="T12" fmla="*/ 1 w 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1" h="4">
                  <a:moveTo>
                    <a:pt x="1" y="4"/>
                  </a:moveTo>
                  <a:cubicBezTo>
                    <a:pt x="0" y="4"/>
                    <a:pt x="0" y="4"/>
                    <a:pt x="0" y="3"/>
                  </a:cubicBezTo>
                  <a:cubicBezTo>
                    <a:pt x="0" y="3"/>
                    <a:pt x="0" y="2"/>
                    <a:pt x="1" y="2"/>
                  </a:cubicBezTo>
                  <a:cubicBezTo>
                    <a:pt x="19" y="0"/>
                    <a:pt x="19" y="0"/>
                    <a:pt x="19" y="0"/>
                  </a:cubicBezTo>
                  <a:cubicBezTo>
                    <a:pt x="20" y="0"/>
                    <a:pt x="20" y="0"/>
                    <a:pt x="20" y="1"/>
                  </a:cubicBezTo>
                  <a:cubicBezTo>
                    <a:pt x="21" y="1"/>
                    <a:pt x="20" y="2"/>
                    <a:pt x="20" y="2"/>
                  </a:cubicBezTo>
                  <a:cubicBezTo>
                    <a:pt x="1" y="4"/>
                    <a:pt x="1" y="4"/>
                    <a:pt x="1" y="4"/>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îṩļîḓê"/>
            <p:cNvSpPr/>
            <p:nvPr/>
          </p:nvSpPr>
          <p:spPr bwMode="auto">
            <a:xfrm>
              <a:off x="5399088" y="2851150"/>
              <a:ext cx="57150" cy="361950"/>
            </a:xfrm>
            <a:custGeom>
              <a:avLst/>
              <a:gdLst>
                <a:gd name="T0" fmla="*/ 25 w 26"/>
                <a:gd name="T1" fmla="*/ 163 h 163"/>
                <a:gd name="T2" fmla="*/ 24 w 26"/>
                <a:gd name="T3" fmla="*/ 162 h 163"/>
                <a:gd name="T4" fmla="*/ 11 w 26"/>
                <a:gd name="T5" fmla="*/ 127 h 163"/>
                <a:gd name="T6" fmla="*/ 4 w 26"/>
                <a:gd name="T7" fmla="*/ 54 h 163"/>
                <a:gd name="T8" fmla="*/ 11 w 26"/>
                <a:gd name="T9" fmla="*/ 1 h 163"/>
                <a:gd name="T10" fmla="*/ 12 w 26"/>
                <a:gd name="T11" fmla="*/ 0 h 163"/>
                <a:gd name="T12" fmla="*/ 13 w 26"/>
                <a:gd name="T13" fmla="*/ 1 h 163"/>
                <a:gd name="T14" fmla="*/ 6 w 26"/>
                <a:gd name="T15" fmla="*/ 54 h 163"/>
                <a:gd name="T16" fmla="*/ 13 w 26"/>
                <a:gd name="T17" fmla="*/ 126 h 163"/>
                <a:gd name="T18" fmla="*/ 26 w 26"/>
                <a:gd name="T19" fmla="*/ 161 h 163"/>
                <a:gd name="T20" fmla="*/ 25 w 26"/>
                <a:gd name="T21"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3">
                  <a:moveTo>
                    <a:pt x="25" y="163"/>
                  </a:moveTo>
                  <a:cubicBezTo>
                    <a:pt x="24" y="163"/>
                    <a:pt x="24" y="162"/>
                    <a:pt x="24" y="162"/>
                  </a:cubicBezTo>
                  <a:cubicBezTo>
                    <a:pt x="11" y="127"/>
                    <a:pt x="11" y="127"/>
                    <a:pt x="11" y="127"/>
                  </a:cubicBezTo>
                  <a:cubicBezTo>
                    <a:pt x="2" y="103"/>
                    <a:pt x="0" y="78"/>
                    <a:pt x="4" y="54"/>
                  </a:cubicBezTo>
                  <a:cubicBezTo>
                    <a:pt x="11" y="1"/>
                    <a:pt x="11" y="1"/>
                    <a:pt x="11" y="1"/>
                  </a:cubicBezTo>
                  <a:cubicBezTo>
                    <a:pt x="11" y="1"/>
                    <a:pt x="11" y="0"/>
                    <a:pt x="12" y="0"/>
                  </a:cubicBezTo>
                  <a:cubicBezTo>
                    <a:pt x="12" y="0"/>
                    <a:pt x="13" y="1"/>
                    <a:pt x="13" y="1"/>
                  </a:cubicBezTo>
                  <a:cubicBezTo>
                    <a:pt x="6" y="54"/>
                    <a:pt x="6" y="54"/>
                    <a:pt x="6" y="54"/>
                  </a:cubicBezTo>
                  <a:cubicBezTo>
                    <a:pt x="2" y="78"/>
                    <a:pt x="4" y="103"/>
                    <a:pt x="13" y="126"/>
                  </a:cubicBezTo>
                  <a:cubicBezTo>
                    <a:pt x="26" y="161"/>
                    <a:pt x="26" y="161"/>
                    <a:pt x="26" y="161"/>
                  </a:cubicBezTo>
                  <a:cubicBezTo>
                    <a:pt x="26" y="162"/>
                    <a:pt x="26" y="162"/>
                    <a:pt x="25" y="163"/>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Sļiḋe"/>
            <p:cNvSpPr/>
            <p:nvPr/>
          </p:nvSpPr>
          <p:spPr bwMode="auto">
            <a:xfrm>
              <a:off x="5059363" y="2924175"/>
              <a:ext cx="484188" cy="571500"/>
            </a:xfrm>
            <a:custGeom>
              <a:avLst/>
              <a:gdLst>
                <a:gd name="T0" fmla="*/ 213 w 218"/>
                <a:gd name="T1" fmla="*/ 205 h 257"/>
                <a:gd name="T2" fmla="*/ 109 w 218"/>
                <a:gd name="T3" fmla="*/ 255 h 257"/>
                <a:gd name="T4" fmla="*/ 100 w 218"/>
                <a:gd name="T5" fmla="*/ 252 h 257"/>
                <a:gd name="T6" fmla="*/ 2 w 218"/>
                <a:gd name="T7" fmla="*/ 65 h 257"/>
                <a:gd name="T8" fmla="*/ 5 w 218"/>
                <a:gd name="T9" fmla="*/ 56 h 257"/>
                <a:gd name="T10" fmla="*/ 109 w 218"/>
                <a:gd name="T11" fmla="*/ 2 h 257"/>
                <a:gd name="T12" fmla="*/ 118 w 218"/>
                <a:gd name="T13" fmla="*/ 5 h 257"/>
                <a:gd name="T14" fmla="*/ 179 w 218"/>
                <a:gd name="T15" fmla="*/ 123 h 257"/>
                <a:gd name="T16" fmla="*/ 180 w 218"/>
                <a:gd name="T17" fmla="*/ 125 h 257"/>
                <a:gd name="T18" fmla="*/ 216 w 218"/>
                <a:gd name="T19" fmla="*/ 195 h 257"/>
                <a:gd name="T20" fmla="*/ 213 w 218"/>
                <a:gd name="T21" fmla="*/ 20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7">
                  <a:moveTo>
                    <a:pt x="213" y="205"/>
                  </a:moveTo>
                  <a:cubicBezTo>
                    <a:pt x="109" y="255"/>
                    <a:pt x="109" y="255"/>
                    <a:pt x="109" y="255"/>
                  </a:cubicBezTo>
                  <a:cubicBezTo>
                    <a:pt x="106" y="257"/>
                    <a:pt x="102" y="256"/>
                    <a:pt x="100" y="252"/>
                  </a:cubicBezTo>
                  <a:cubicBezTo>
                    <a:pt x="2" y="65"/>
                    <a:pt x="2" y="65"/>
                    <a:pt x="2" y="65"/>
                  </a:cubicBezTo>
                  <a:cubicBezTo>
                    <a:pt x="0" y="62"/>
                    <a:pt x="1" y="57"/>
                    <a:pt x="5" y="56"/>
                  </a:cubicBezTo>
                  <a:cubicBezTo>
                    <a:pt x="109" y="2"/>
                    <a:pt x="109" y="2"/>
                    <a:pt x="109" y="2"/>
                  </a:cubicBezTo>
                  <a:cubicBezTo>
                    <a:pt x="112" y="0"/>
                    <a:pt x="116" y="2"/>
                    <a:pt x="118" y="5"/>
                  </a:cubicBezTo>
                  <a:cubicBezTo>
                    <a:pt x="179" y="123"/>
                    <a:pt x="179" y="123"/>
                    <a:pt x="179" y="123"/>
                  </a:cubicBezTo>
                  <a:cubicBezTo>
                    <a:pt x="180" y="125"/>
                    <a:pt x="180" y="125"/>
                    <a:pt x="180" y="125"/>
                  </a:cubicBezTo>
                  <a:cubicBezTo>
                    <a:pt x="216" y="195"/>
                    <a:pt x="216" y="195"/>
                    <a:pt x="216" y="195"/>
                  </a:cubicBezTo>
                  <a:cubicBezTo>
                    <a:pt x="218" y="199"/>
                    <a:pt x="216" y="203"/>
                    <a:pt x="213" y="205"/>
                  </a:cubicBezTo>
                  <a:close/>
                </a:path>
              </a:pathLst>
            </a:custGeom>
            <a:solidFill>
              <a:srgbClr val="3A4B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ļïḑé"/>
            <p:cNvSpPr/>
            <p:nvPr/>
          </p:nvSpPr>
          <p:spPr bwMode="auto">
            <a:xfrm>
              <a:off x="5084763" y="2965450"/>
              <a:ext cx="430213" cy="496888"/>
            </a:xfrm>
            <a:custGeom>
              <a:avLst/>
              <a:gdLst>
                <a:gd name="T0" fmla="*/ 92 w 193"/>
                <a:gd name="T1" fmla="*/ 224 h 224"/>
                <a:gd name="T2" fmla="*/ 91 w 193"/>
                <a:gd name="T3" fmla="*/ 224 h 224"/>
                <a:gd name="T4" fmla="*/ 0 w 193"/>
                <a:gd name="T5" fmla="*/ 51 h 224"/>
                <a:gd name="T6" fmla="*/ 0 w 193"/>
                <a:gd name="T7" fmla="*/ 50 h 224"/>
                <a:gd name="T8" fmla="*/ 1 w 193"/>
                <a:gd name="T9" fmla="*/ 50 h 224"/>
                <a:gd name="T10" fmla="*/ 101 w 193"/>
                <a:gd name="T11" fmla="*/ 0 h 224"/>
                <a:gd name="T12" fmla="*/ 102 w 193"/>
                <a:gd name="T13" fmla="*/ 1 h 224"/>
                <a:gd name="T14" fmla="*/ 193 w 193"/>
                <a:gd name="T15" fmla="*/ 174 h 224"/>
                <a:gd name="T16" fmla="*/ 193 w 193"/>
                <a:gd name="T17" fmla="*/ 174 h 224"/>
                <a:gd name="T18" fmla="*/ 193 w 193"/>
                <a:gd name="T19" fmla="*/ 175 h 224"/>
                <a:gd name="T20" fmla="*/ 92 w 193"/>
                <a:gd name="T21" fmla="*/ 224 h 224"/>
                <a:gd name="T22" fmla="*/ 2 w 193"/>
                <a:gd name="T23" fmla="*/ 51 h 224"/>
                <a:gd name="T24" fmla="*/ 92 w 193"/>
                <a:gd name="T25" fmla="*/ 222 h 224"/>
                <a:gd name="T26" fmla="*/ 191 w 193"/>
                <a:gd name="T27" fmla="*/ 174 h 224"/>
                <a:gd name="T28" fmla="*/ 101 w 193"/>
                <a:gd name="T29" fmla="*/ 2 h 224"/>
                <a:gd name="T30" fmla="*/ 2 w 193"/>
                <a:gd name="T31" fmla="*/ 5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4">
                  <a:moveTo>
                    <a:pt x="92" y="224"/>
                  </a:moveTo>
                  <a:cubicBezTo>
                    <a:pt x="91" y="224"/>
                    <a:pt x="91" y="224"/>
                    <a:pt x="91" y="224"/>
                  </a:cubicBezTo>
                  <a:cubicBezTo>
                    <a:pt x="0" y="51"/>
                    <a:pt x="0" y="51"/>
                    <a:pt x="0" y="51"/>
                  </a:cubicBezTo>
                  <a:cubicBezTo>
                    <a:pt x="0" y="50"/>
                    <a:pt x="0" y="50"/>
                    <a:pt x="0" y="50"/>
                  </a:cubicBezTo>
                  <a:cubicBezTo>
                    <a:pt x="1" y="50"/>
                    <a:pt x="1" y="50"/>
                    <a:pt x="1" y="50"/>
                  </a:cubicBezTo>
                  <a:cubicBezTo>
                    <a:pt x="101" y="0"/>
                    <a:pt x="101" y="0"/>
                    <a:pt x="101" y="0"/>
                  </a:cubicBezTo>
                  <a:cubicBezTo>
                    <a:pt x="102" y="0"/>
                    <a:pt x="102" y="0"/>
                    <a:pt x="102" y="1"/>
                  </a:cubicBezTo>
                  <a:cubicBezTo>
                    <a:pt x="193" y="174"/>
                    <a:pt x="193" y="174"/>
                    <a:pt x="193" y="174"/>
                  </a:cubicBezTo>
                  <a:cubicBezTo>
                    <a:pt x="193" y="174"/>
                    <a:pt x="193" y="174"/>
                    <a:pt x="193" y="174"/>
                  </a:cubicBezTo>
                  <a:cubicBezTo>
                    <a:pt x="193" y="175"/>
                    <a:pt x="193" y="175"/>
                    <a:pt x="193" y="175"/>
                  </a:cubicBezTo>
                  <a:cubicBezTo>
                    <a:pt x="92" y="224"/>
                    <a:pt x="92" y="224"/>
                    <a:pt x="92" y="224"/>
                  </a:cubicBezTo>
                  <a:close/>
                  <a:moveTo>
                    <a:pt x="2" y="51"/>
                  </a:moveTo>
                  <a:cubicBezTo>
                    <a:pt x="92" y="222"/>
                    <a:pt x="92" y="222"/>
                    <a:pt x="92" y="222"/>
                  </a:cubicBezTo>
                  <a:cubicBezTo>
                    <a:pt x="191" y="174"/>
                    <a:pt x="191" y="174"/>
                    <a:pt x="191" y="174"/>
                  </a:cubicBezTo>
                  <a:cubicBezTo>
                    <a:pt x="101" y="2"/>
                    <a:pt x="101" y="2"/>
                    <a:pt x="101" y="2"/>
                  </a:cubicBezTo>
                  <a:lnTo>
                    <a:pt x="2" y="51"/>
                  </a:lnTo>
                  <a:close/>
                </a:path>
              </a:pathLst>
            </a:custGeom>
            <a:solidFill>
              <a:srgbClr val="1C29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ïşḷíḍè"/>
            <p:cNvSpPr/>
            <p:nvPr/>
          </p:nvSpPr>
          <p:spPr bwMode="auto">
            <a:xfrm>
              <a:off x="5178425" y="3049588"/>
              <a:ext cx="104775" cy="69850"/>
            </a:xfrm>
            <a:custGeom>
              <a:avLst/>
              <a:gdLst>
                <a:gd name="T0" fmla="*/ 43 w 47"/>
                <a:gd name="T1" fmla="*/ 16 h 32"/>
                <a:gd name="T2" fmla="*/ 11 w 47"/>
                <a:gd name="T3" fmla="*/ 31 h 32"/>
                <a:gd name="T4" fmla="*/ 4 w 47"/>
                <a:gd name="T5" fmla="*/ 29 h 32"/>
                <a:gd name="T6" fmla="*/ 1 w 47"/>
                <a:gd name="T7" fmla="*/ 23 h 32"/>
                <a:gd name="T8" fmla="*/ 4 w 47"/>
                <a:gd name="T9" fmla="*/ 16 h 32"/>
                <a:gd name="T10" fmla="*/ 36 w 47"/>
                <a:gd name="T11" fmla="*/ 1 h 32"/>
                <a:gd name="T12" fmla="*/ 43 w 47"/>
                <a:gd name="T13" fmla="*/ 4 h 32"/>
                <a:gd name="T14" fmla="*/ 46 w 47"/>
                <a:gd name="T15" fmla="*/ 9 h 32"/>
                <a:gd name="T16" fmla="*/ 43 w 47"/>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43" y="16"/>
                  </a:moveTo>
                  <a:cubicBezTo>
                    <a:pt x="11" y="31"/>
                    <a:pt x="11" y="31"/>
                    <a:pt x="11" y="31"/>
                  </a:cubicBezTo>
                  <a:cubicBezTo>
                    <a:pt x="8" y="32"/>
                    <a:pt x="5" y="31"/>
                    <a:pt x="4" y="29"/>
                  </a:cubicBezTo>
                  <a:cubicBezTo>
                    <a:pt x="1" y="23"/>
                    <a:pt x="1" y="23"/>
                    <a:pt x="1" y="23"/>
                  </a:cubicBezTo>
                  <a:cubicBezTo>
                    <a:pt x="0" y="21"/>
                    <a:pt x="1" y="18"/>
                    <a:pt x="4" y="16"/>
                  </a:cubicBezTo>
                  <a:cubicBezTo>
                    <a:pt x="36" y="1"/>
                    <a:pt x="36" y="1"/>
                    <a:pt x="36" y="1"/>
                  </a:cubicBezTo>
                  <a:cubicBezTo>
                    <a:pt x="39" y="0"/>
                    <a:pt x="42" y="1"/>
                    <a:pt x="43" y="4"/>
                  </a:cubicBezTo>
                  <a:cubicBezTo>
                    <a:pt x="46" y="9"/>
                    <a:pt x="46" y="9"/>
                    <a:pt x="46" y="9"/>
                  </a:cubicBezTo>
                  <a:cubicBezTo>
                    <a:pt x="47" y="11"/>
                    <a:pt x="46" y="15"/>
                    <a:pt x="43" y="16"/>
                  </a:cubicBezTo>
                  <a:close/>
                </a:path>
              </a:pathLst>
            </a:custGeom>
            <a:solidFill>
              <a:srgbClr val="FFF4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ṩļîďé"/>
            <p:cNvSpPr/>
            <p:nvPr/>
          </p:nvSpPr>
          <p:spPr bwMode="auto">
            <a:xfrm>
              <a:off x="5176838" y="3224213"/>
              <a:ext cx="41275" cy="147638"/>
            </a:xfrm>
            <a:custGeom>
              <a:avLst/>
              <a:gdLst>
                <a:gd name="T0" fmla="*/ 19 w 19"/>
                <a:gd name="T1" fmla="*/ 34 h 66"/>
                <a:gd name="T2" fmla="*/ 12 w 19"/>
                <a:gd name="T3" fmla="*/ 66 h 66"/>
                <a:gd name="T4" fmla="*/ 2 w 19"/>
                <a:gd name="T5" fmla="*/ 27 h 66"/>
                <a:gd name="T6" fmla="*/ 7 w 19"/>
                <a:gd name="T7" fmla="*/ 0 h 66"/>
                <a:gd name="T8" fmla="*/ 19 w 19"/>
                <a:gd name="T9" fmla="*/ 34 h 66"/>
              </a:gdLst>
              <a:ahLst/>
              <a:cxnLst>
                <a:cxn ang="0">
                  <a:pos x="T0" y="T1"/>
                </a:cxn>
                <a:cxn ang="0">
                  <a:pos x="T2" y="T3"/>
                </a:cxn>
                <a:cxn ang="0">
                  <a:pos x="T4" y="T5"/>
                </a:cxn>
                <a:cxn ang="0">
                  <a:pos x="T6" y="T7"/>
                </a:cxn>
                <a:cxn ang="0">
                  <a:pos x="T8" y="T9"/>
                </a:cxn>
              </a:cxnLst>
              <a:rect l="0" t="0" r="r" b="b"/>
              <a:pathLst>
                <a:path w="19" h="66">
                  <a:moveTo>
                    <a:pt x="19" y="34"/>
                  </a:moveTo>
                  <a:cubicBezTo>
                    <a:pt x="19" y="52"/>
                    <a:pt x="18" y="66"/>
                    <a:pt x="12" y="66"/>
                  </a:cubicBezTo>
                  <a:cubicBezTo>
                    <a:pt x="5" y="66"/>
                    <a:pt x="2" y="46"/>
                    <a:pt x="2" y="27"/>
                  </a:cubicBezTo>
                  <a:cubicBezTo>
                    <a:pt x="2" y="9"/>
                    <a:pt x="0" y="0"/>
                    <a:pt x="7" y="0"/>
                  </a:cubicBezTo>
                  <a:cubicBezTo>
                    <a:pt x="14" y="0"/>
                    <a:pt x="19" y="15"/>
                    <a:pt x="19" y="34"/>
                  </a:cubicBezTo>
                  <a:close/>
                </a:path>
              </a:pathLst>
            </a:custGeom>
            <a:solidFill>
              <a:srgbClr val="6B7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1íḍe"/>
            <p:cNvSpPr/>
            <p:nvPr/>
          </p:nvSpPr>
          <p:spPr bwMode="auto">
            <a:xfrm>
              <a:off x="5110163" y="3157538"/>
              <a:ext cx="122238" cy="171450"/>
            </a:xfrm>
            <a:custGeom>
              <a:avLst/>
              <a:gdLst>
                <a:gd name="T0" fmla="*/ 55 w 55"/>
                <a:gd name="T1" fmla="*/ 77 h 77"/>
                <a:gd name="T2" fmla="*/ 25 w 55"/>
                <a:gd name="T3" fmla="*/ 66 h 77"/>
                <a:gd name="T4" fmla="*/ 16 w 55"/>
                <a:gd name="T5" fmla="*/ 55 h 77"/>
                <a:gd name="T6" fmla="*/ 12 w 55"/>
                <a:gd name="T7" fmla="*/ 48 h 77"/>
                <a:gd name="T8" fmla="*/ 12 w 55"/>
                <a:gd name="T9" fmla="*/ 47 h 77"/>
                <a:gd name="T10" fmla="*/ 11 w 55"/>
                <a:gd name="T11" fmla="*/ 43 h 77"/>
                <a:gd name="T12" fmla="*/ 8 w 55"/>
                <a:gd name="T13" fmla="*/ 31 h 77"/>
                <a:gd name="T14" fmla="*/ 7 w 55"/>
                <a:gd name="T15" fmla="*/ 27 h 77"/>
                <a:gd name="T16" fmla="*/ 4 w 55"/>
                <a:gd name="T17" fmla="*/ 15 h 77"/>
                <a:gd name="T18" fmla="*/ 3 w 55"/>
                <a:gd name="T19" fmla="*/ 11 h 77"/>
                <a:gd name="T20" fmla="*/ 0 w 55"/>
                <a:gd name="T21" fmla="*/ 0 h 77"/>
                <a:gd name="T22" fmla="*/ 53 w 55"/>
                <a:gd name="T23" fmla="*/ 35 h 77"/>
                <a:gd name="T24" fmla="*/ 55 w 55"/>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77">
                  <a:moveTo>
                    <a:pt x="55" y="77"/>
                  </a:moveTo>
                  <a:cubicBezTo>
                    <a:pt x="46" y="74"/>
                    <a:pt x="34" y="72"/>
                    <a:pt x="25" y="66"/>
                  </a:cubicBezTo>
                  <a:cubicBezTo>
                    <a:pt x="21" y="64"/>
                    <a:pt x="18" y="57"/>
                    <a:pt x="16" y="55"/>
                  </a:cubicBezTo>
                  <a:cubicBezTo>
                    <a:pt x="14" y="53"/>
                    <a:pt x="13" y="51"/>
                    <a:pt x="12" y="48"/>
                  </a:cubicBezTo>
                  <a:cubicBezTo>
                    <a:pt x="12" y="47"/>
                    <a:pt x="12" y="47"/>
                    <a:pt x="12" y="47"/>
                  </a:cubicBezTo>
                  <a:cubicBezTo>
                    <a:pt x="11" y="43"/>
                    <a:pt x="11" y="43"/>
                    <a:pt x="11" y="43"/>
                  </a:cubicBezTo>
                  <a:cubicBezTo>
                    <a:pt x="8" y="31"/>
                    <a:pt x="8" y="31"/>
                    <a:pt x="8" y="31"/>
                  </a:cubicBezTo>
                  <a:cubicBezTo>
                    <a:pt x="7" y="27"/>
                    <a:pt x="7" y="27"/>
                    <a:pt x="7" y="27"/>
                  </a:cubicBezTo>
                  <a:cubicBezTo>
                    <a:pt x="4" y="15"/>
                    <a:pt x="4" y="15"/>
                    <a:pt x="4" y="15"/>
                  </a:cubicBezTo>
                  <a:cubicBezTo>
                    <a:pt x="3" y="11"/>
                    <a:pt x="3" y="11"/>
                    <a:pt x="3" y="11"/>
                  </a:cubicBezTo>
                  <a:cubicBezTo>
                    <a:pt x="0" y="0"/>
                    <a:pt x="0" y="0"/>
                    <a:pt x="0" y="0"/>
                  </a:cubicBezTo>
                  <a:cubicBezTo>
                    <a:pt x="12" y="20"/>
                    <a:pt x="53" y="35"/>
                    <a:pt x="53" y="35"/>
                  </a:cubicBezTo>
                  <a:lnTo>
                    <a:pt x="55" y="77"/>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ş1ïḋê"/>
            <p:cNvSpPr/>
            <p:nvPr/>
          </p:nvSpPr>
          <p:spPr bwMode="auto">
            <a:xfrm>
              <a:off x="5172075" y="3175000"/>
              <a:ext cx="55563" cy="80963"/>
            </a:xfrm>
            <a:custGeom>
              <a:avLst/>
              <a:gdLst>
                <a:gd name="T0" fmla="*/ 11 w 25"/>
                <a:gd name="T1" fmla="*/ 28 h 36"/>
                <a:gd name="T2" fmla="*/ 9 w 25"/>
                <a:gd name="T3" fmla="*/ 17 h 36"/>
                <a:gd name="T4" fmla="*/ 5 w 25"/>
                <a:gd name="T5" fmla="*/ 9 h 36"/>
                <a:gd name="T6" fmla="*/ 1 w 25"/>
                <a:gd name="T7" fmla="*/ 3 h 36"/>
                <a:gd name="T8" fmla="*/ 3 w 25"/>
                <a:gd name="T9" fmla="*/ 0 h 36"/>
                <a:gd name="T10" fmla="*/ 25 w 25"/>
                <a:gd name="T11" fmla="*/ 27 h 36"/>
                <a:gd name="T12" fmla="*/ 17 w 25"/>
                <a:gd name="T13" fmla="*/ 36 h 36"/>
                <a:gd name="T14" fmla="*/ 11 w 25"/>
                <a:gd name="T15" fmla="*/ 2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6">
                  <a:moveTo>
                    <a:pt x="11" y="28"/>
                  </a:moveTo>
                  <a:cubicBezTo>
                    <a:pt x="11" y="28"/>
                    <a:pt x="11" y="23"/>
                    <a:pt x="9" y="17"/>
                  </a:cubicBezTo>
                  <a:cubicBezTo>
                    <a:pt x="8" y="15"/>
                    <a:pt x="7" y="11"/>
                    <a:pt x="5" y="9"/>
                  </a:cubicBezTo>
                  <a:cubicBezTo>
                    <a:pt x="3" y="7"/>
                    <a:pt x="1" y="5"/>
                    <a:pt x="1" y="3"/>
                  </a:cubicBezTo>
                  <a:cubicBezTo>
                    <a:pt x="0" y="0"/>
                    <a:pt x="1" y="0"/>
                    <a:pt x="3" y="0"/>
                  </a:cubicBezTo>
                  <a:cubicBezTo>
                    <a:pt x="10" y="3"/>
                    <a:pt x="25" y="27"/>
                    <a:pt x="25" y="27"/>
                  </a:cubicBezTo>
                  <a:cubicBezTo>
                    <a:pt x="17" y="36"/>
                    <a:pt x="17" y="36"/>
                    <a:pt x="17" y="36"/>
                  </a:cubicBezTo>
                  <a:lnTo>
                    <a:pt x="11" y="28"/>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ṥļíďè"/>
            <p:cNvSpPr/>
            <p:nvPr/>
          </p:nvSpPr>
          <p:spPr bwMode="auto">
            <a:xfrm>
              <a:off x="5203825" y="2713038"/>
              <a:ext cx="530225" cy="733425"/>
            </a:xfrm>
            <a:custGeom>
              <a:avLst/>
              <a:gdLst>
                <a:gd name="T0" fmla="*/ 236 w 239"/>
                <a:gd name="T1" fmla="*/ 203 h 330"/>
                <a:gd name="T2" fmla="*/ 171 w 239"/>
                <a:gd name="T3" fmla="*/ 312 h 330"/>
                <a:gd name="T4" fmla="*/ 53 w 239"/>
                <a:gd name="T5" fmla="*/ 299 h 330"/>
                <a:gd name="T6" fmla="*/ 32 w 239"/>
                <a:gd name="T7" fmla="*/ 297 h 330"/>
                <a:gd name="T8" fmla="*/ 29 w 239"/>
                <a:gd name="T9" fmla="*/ 296 h 330"/>
                <a:gd name="T10" fmla="*/ 0 w 239"/>
                <a:gd name="T11" fmla="*/ 296 h 330"/>
                <a:gd name="T12" fmla="*/ 7 w 239"/>
                <a:gd name="T13" fmla="*/ 264 h 330"/>
                <a:gd name="T14" fmla="*/ 10 w 239"/>
                <a:gd name="T15" fmla="*/ 233 h 330"/>
                <a:gd name="T16" fmla="*/ 139 w 239"/>
                <a:gd name="T17" fmla="*/ 217 h 330"/>
                <a:gd name="T18" fmla="*/ 167 w 239"/>
                <a:gd name="T19" fmla="*/ 48 h 330"/>
                <a:gd name="T20" fmla="*/ 236 w 239"/>
                <a:gd name="T21" fmla="*/ 20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330">
                  <a:moveTo>
                    <a:pt x="236" y="203"/>
                  </a:moveTo>
                  <a:cubicBezTo>
                    <a:pt x="224" y="262"/>
                    <a:pt x="199" y="294"/>
                    <a:pt x="171" y="312"/>
                  </a:cubicBezTo>
                  <a:cubicBezTo>
                    <a:pt x="142" y="330"/>
                    <a:pt x="63" y="302"/>
                    <a:pt x="53" y="299"/>
                  </a:cubicBezTo>
                  <a:cubicBezTo>
                    <a:pt x="49" y="298"/>
                    <a:pt x="41" y="297"/>
                    <a:pt x="32" y="297"/>
                  </a:cubicBezTo>
                  <a:cubicBezTo>
                    <a:pt x="31" y="297"/>
                    <a:pt x="30" y="297"/>
                    <a:pt x="29" y="296"/>
                  </a:cubicBezTo>
                  <a:cubicBezTo>
                    <a:pt x="16" y="296"/>
                    <a:pt x="1" y="296"/>
                    <a:pt x="0" y="296"/>
                  </a:cubicBezTo>
                  <a:cubicBezTo>
                    <a:pt x="0" y="296"/>
                    <a:pt x="3" y="294"/>
                    <a:pt x="7" y="264"/>
                  </a:cubicBezTo>
                  <a:cubicBezTo>
                    <a:pt x="9" y="255"/>
                    <a:pt x="10" y="233"/>
                    <a:pt x="10" y="233"/>
                  </a:cubicBezTo>
                  <a:cubicBezTo>
                    <a:pt x="139" y="217"/>
                    <a:pt x="139" y="217"/>
                    <a:pt x="139" y="217"/>
                  </a:cubicBezTo>
                  <a:cubicBezTo>
                    <a:pt x="134" y="197"/>
                    <a:pt x="136" y="72"/>
                    <a:pt x="167" y="48"/>
                  </a:cubicBezTo>
                  <a:cubicBezTo>
                    <a:pt x="228" y="0"/>
                    <a:pt x="239" y="190"/>
                    <a:pt x="236" y="203"/>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ṡḻîḍe"/>
            <p:cNvSpPr/>
            <p:nvPr/>
          </p:nvSpPr>
          <p:spPr bwMode="auto">
            <a:xfrm>
              <a:off x="5116513" y="3182938"/>
              <a:ext cx="46038" cy="44450"/>
            </a:xfrm>
            <a:custGeom>
              <a:avLst/>
              <a:gdLst>
                <a:gd name="T0" fmla="*/ 21 w 21"/>
                <a:gd name="T1" fmla="*/ 20 h 20"/>
                <a:gd name="T2" fmla="*/ 20 w 21"/>
                <a:gd name="T3" fmla="*/ 20 h 20"/>
                <a:gd name="T4" fmla="*/ 19 w 21"/>
                <a:gd name="T5" fmla="*/ 20 h 20"/>
                <a:gd name="T6" fmla="*/ 1 w 21"/>
                <a:gd name="T7" fmla="*/ 4 h 20"/>
                <a:gd name="T8" fmla="*/ 0 w 21"/>
                <a:gd name="T9" fmla="*/ 0 h 20"/>
                <a:gd name="T10" fmla="*/ 20 w 21"/>
                <a:gd name="T11" fmla="*/ 18 h 20"/>
                <a:gd name="T12" fmla="*/ 21 w 2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21" y="20"/>
                  </a:moveTo>
                  <a:cubicBezTo>
                    <a:pt x="20" y="20"/>
                    <a:pt x="20" y="20"/>
                    <a:pt x="20" y="20"/>
                  </a:cubicBezTo>
                  <a:cubicBezTo>
                    <a:pt x="19" y="20"/>
                    <a:pt x="19" y="20"/>
                    <a:pt x="19" y="20"/>
                  </a:cubicBezTo>
                  <a:cubicBezTo>
                    <a:pt x="14" y="18"/>
                    <a:pt x="7" y="11"/>
                    <a:pt x="1" y="4"/>
                  </a:cubicBezTo>
                  <a:cubicBezTo>
                    <a:pt x="0" y="0"/>
                    <a:pt x="0" y="0"/>
                    <a:pt x="0" y="0"/>
                  </a:cubicBezTo>
                  <a:cubicBezTo>
                    <a:pt x="6" y="7"/>
                    <a:pt x="15" y="16"/>
                    <a:pt x="20" y="18"/>
                  </a:cubicBezTo>
                  <a:cubicBezTo>
                    <a:pt x="21" y="18"/>
                    <a:pt x="21" y="19"/>
                    <a:pt x="21" y="20"/>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ḻídè"/>
            <p:cNvSpPr/>
            <p:nvPr/>
          </p:nvSpPr>
          <p:spPr bwMode="auto">
            <a:xfrm>
              <a:off x="5126038" y="3217863"/>
              <a:ext cx="36513" cy="34925"/>
            </a:xfrm>
            <a:custGeom>
              <a:avLst/>
              <a:gdLst>
                <a:gd name="T0" fmla="*/ 17 w 17"/>
                <a:gd name="T1" fmla="*/ 15 h 16"/>
                <a:gd name="T2" fmla="*/ 16 w 17"/>
                <a:gd name="T3" fmla="*/ 16 h 16"/>
                <a:gd name="T4" fmla="*/ 15 w 17"/>
                <a:gd name="T5" fmla="*/ 16 h 16"/>
                <a:gd name="T6" fmla="*/ 1 w 17"/>
                <a:gd name="T7" fmla="*/ 4 h 16"/>
                <a:gd name="T8" fmla="*/ 0 w 17"/>
                <a:gd name="T9" fmla="*/ 0 h 16"/>
                <a:gd name="T10" fmla="*/ 16 w 17"/>
                <a:gd name="T11" fmla="*/ 14 h 16"/>
                <a:gd name="T12" fmla="*/ 17 w 17"/>
                <a:gd name="T13" fmla="*/ 15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17" y="15"/>
                  </a:moveTo>
                  <a:cubicBezTo>
                    <a:pt x="16" y="16"/>
                    <a:pt x="16" y="16"/>
                    <a:pt x="16" y="16"/>
                  </a:cubicBezTo>
                  <a:cubicBezTo>
                    <a:pt x="15" y="16"/>
                    <a:pt x="15" y="16"/>
                    <a:pt x="15" y="16"/>
                  </a:cubicBezTo>
                  <a:cubicBezTo>
                    <a:pt x="12" y="14"/>
                    <a:pt x="6" y="9"/>
                    <a:pt x="1" y="4"/>
                  </a:cubicBezTo>
                  <a:cubicBezTo>
                    <a:pt x="0" y="0"/>
                    <a:pt x="0" y="0"/>
                    <a:pt x="0" y="0"/>
                  </a:cubicBezTo>
                  <a:cubicBezTo>
                    <a:pt x="6" y="6"/>
                    <a:pt x="12" y="13"/>
                    <a:pt x="16" y="14"/>
                  </a:cubicBezTo>
                  <a:cubicBezTo>
                    <a:pt x="17" y="14"/>
                    <a:pt x="17" y="15"/>
                    <a:pt x="17" y="15"/>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ş1ïďe"/>
            <p:cNvSpPr/>
            <p:nvPr/>
          </p:nvSpPr>
          <p:spPr bwMode="auto">
            <a:xfrm>
              <a:off x="5133975" y="3252788"/>
              <a:ext cx="31750" cy="30163"/>
            </a:xfrm>
            <a:custGeom>
              <a:avLst/>
              <a:gdLst>
                <a:gd name="T0" fmla="*/ 14 w 14"/>
                <a:gd name="T1" fmla="*/ 13 h 13"/>
                <a:gd name="T2" fmla="*/ 13 w 14"/>
                <a:gd name="T3" fmla="*/ 13 h 13"/>
                <a:gd name="T4" fmla="*/ 13 w 14"/>
                <a:gd name="T5" fmla="*/ 13 h 13"/>
                <a:gd name="T6" fmla="*/ 1 w 14"/>
                <a:gd name="T7" fmla="*/ 4 h 13"/>
                <a:gd name="T8" fmla="*/ 0 w 14"/>
                <a:gd name="T9" fmla="*/ 0 h 13"/>
                <a:gd name="T10" fmla="*/ 13 w 14"/>
                <a:gd name="T11" fmla="*/ 11 h 13"/>
                <a:gd name="T12" fmla="*/ 14 w 1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13"/>
                  </a:moveTo>
                  <a:cubicBezTo>
                    <a:pt x="14" y="13"/>
                    <a:pt x="13" y="13"/>
                    <a:pt x="13" y="13"/>
                  </a:cubicBezTo>
                  <a:cubicBezTo>
                    <a:pt x="13" y="13"/>
                    <a:pt x="13" y="13"/>
                    <a:pt x="13" y="13"/>
                  </a:cubicBezTo>
                  <a:cubicBezTo>
                    <a:pt x="9" y="12"/>
                    <a:pt x="5" y="8"/>
                    <a:pt x="1" y="4"/>
                  </a:cubicBezTo>
                  <a:cubicBezTo>
                    <a:pt x="0" y="0"/>
                    <a:pt x="0" y="0"/>
                    <a:pt x="0" y="0"/>
                  </a:cubicBezTo>
                  <a:cubicBezTo>
                    <a:pt x="5" y="5"/>
                    <a:pt x="10" y="10"/>
                    <a:pt x="13" y="11"/>
                  </a:cubicBezTo>
                  <a:cubicBezTo>
                    <a:pt x="14" y="12"/>
                    <a:pt x="14" y="12"/>
                    <a:pt x="14" y="13"/>
                  </a:cubicBezTo>
                  <a:close/>
                </a:path>
              </a:pathLst>
            </a:custGeom>
            <a:solidFill>
              <a:srgbClr val="B270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śḷíḑé"/>
            <p:cNvSpPr/>
            <p:nvPr/>
          </p:nvSpPr>
          <p:spPr bwMode="auto">
            <a:xfrm>
              <a:off x="5456238" y="2994025"/>
              <a:ext cx="292100" cy="430213"/>
            </a:xfrm>
            <a:custGeom>
              <a:avLst/>
              <a:gdLst>
                <a:gd name="T0" fmla="*/ 27 w 131"/>
                <a:gd name="T1" fmla="*/ 194 h 194"/>
                <a:gd name="T2" fmla="*/ 1 w 131"/>
                <a:gd name="T3" fmla="*/ 191 h 194"/>
                <a:gd name="T4" fmla="*/ 0 w 131"/>
                <a:gd name="T5" fmla="*/ 190 h 194"/>
                <a:gd name="T6" fmla="*/ 2 w 131"/>
                <a:gd name="T7" fmla="*/ 189 h 194"/>
                <a:gd name="T8" fmla="*/ 27 w 131"/>
                <a:gd name="T9" fmla="*/ 192 h 194"/>
                <a:gd name="T10" fmla="*/ 115 w 131"/>
                <a:gd name="T11" fmla="*/ 99 h 194"/>
                <a:gd name="T12" fmla="*/ 119 w 131"/>
                <a:gd name="T13" fmla="*/ 87 h 194"/>
                <a:gd name="T14" fmla="*/ 115 w 131"/>
                <a:gd name="T15" fmla="*/ 2 h 194"/>
                <a:gd name="T16" fmla="*/ 116 w 131"/>
                <a:gd name="T17" fmla="*/ 0 h 194"/>
                <a:gd name="T18" fmla="*/ 117 w 131"/>
                <a:gd name="T19" fmla="*/ 1 h 194"/>
                <a:gd name="T20" fmla="*/ 121 w 131"/>
                <a:gd name="T21" fmla="*/ 88 h 194"/>
                <a:gd name="T22" fmla="*/ 117 w 131"/>
                <a:gd name="T23" fmla="*/ 99 h 194"/>
                <a:gd name="T24" fmla="*/ 27 w 131"/>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94">
                  <a:moveTo>
                    <a:pt x="27" y="194"/>
                  </a:moveTo>
                  <a:cubicBezTo>
                    <a:pt x="19" y="194"/>
                    <a:pt x="11" y="193"/>
                    <a:pt x="1" y="191"/>
                  </a:cubicBezTo>
                  <a:cubicBezTo>
                    <a:pt x="1" y="191"/>
                    <a:pt x="0" y="190"/>
                    <a:pt x="0" y="190"/>
                  </a:cubicBezTo>
                  <a:cubicBezTo>
                    <a:pt x="1" y="189"/>
                    <a:pt x="1" y="189"/>
                    <a:pt x="2" y="189"/>
                  </a:cubicBezTo>
                  <a:cubicBezTo>
                    <a:pt x="11" y="191"/>
                    <a:pt x="19" y="192"/>
                    <a:pt x="27" y="192"/>
                  </a:cubicBezTo>
                  <a:cubicBezTo>
                    <a:pt x="89" y="192"/>
                    <a:pt x="106" y="132"/>
                    <a:pt x="115" y="99"/>
                  </a:cubicBezTo>
                  <a:cubicBezTo>
                    <a:pt x="117" y="94"/>
                    <a:pt x="118" y="91"/>
                    <a:pt x="119" y="87"/>
                  </a:cubicBezTo>
                  <a:cubicBezTo>
                    <a:pt x="129" y="56"/>
                    <a:pt x="116" y="2"/>
                    <a:pt x="115" y="2"/>
                  </a:cubicBezTo>
                  <a:cubicBezTo>
                    <a:pt x="115" y="1"/>
                    <a:pt x="116" y="1"/>
                    <a:pt x="116" y="0"/>
                  </a:cubicBezTo>
                  <a:cubicBezTo>
                    <a:pt x="117" y="0"/>
                    <a:pt x="117" y="1"/>
                    <a:pt x="117" y="1"/>
                  </a:cubicBezTo>
                  <a:cubicBezTo>
                    <a:pt x="118" y="2"/>
                    <a:pt x="131" y="56"/>
                    <a:pt x="121" y="88"/>
                  </a:cubicBezTo>
                  <a:cubicBezTo>
                    <a:pt x="120" y="91"/>
                    <a:pt x="119" y="95"/>
                    <a:pt x="117" y="99"/>
                  </a:cubicBezTo>
                  <a:cubicBezTo>
                    <a:pt x="108" y="134"/>
                    <a:pt x="91" y="194"/>
                    <a:pt x="27" y="194"/>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Sḷïďê"/>
            <p:cNvSpPr/>
            <p:nvPr/>
          </p:nvSpPr>
          <p:spPr bwMode="auto">
            <a:xfrm>
              <a:off x="5456238" y="2854325"/>
              <a:ext cx="125413" cy="347663"/>
            </a:xfrm>
            <a:custGeom>
              <a:avLst/>
              <a:gdLst>
                <a:gd name="T0" fmla="*/ 56 w 56"/>
                <a:gd name="T1" fmla="*/ 2 h 157"/>
                <a:gd name="T2" fmla="*/ 34 w 56"/>
                <a:gd name="T3" fmla="*/ 152 h 157"/>
                <a:gd name="T4" fmla="*/ 34 w 56"/>
                <a:gd name="T5" fmla="*/ 153 h 157"/>
                <a:gd name="T6" fmla="*/ 33 w 56"/>
                <a:gd name="T7" fmla="*/ 154 h 157"/>
                <a:gd name="T8" fmla="*/ 1 w 56"/>
                <a:gd name="T9" fmla="*/ 157 h 157"/>
                <a:gd name="T10" fmla="*/ 0 w 56"/>
                <a:gd name="T11" fmla="*/ 155 h 157"/>
                <a:gd name="T12" fmla="*/ 32 w 56"/>
                <a:gd name="T13" fmla="*/ 152 h 157"/>
                <a:gd name="T14" fmla="*/ 54 w 56"/>
                <a:gd name="T15" fmla="*/ 1 h 157"/>
                <a:gd name="T16" fmla="*/ 56 w 56"/>
                <a:gd name="T17" fmla="*/ 0 h 157"/>
                <a:gd name="T18" fmla="*/ 56 w 56"/>
                <a:gd name="T1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157">
                  <a:moveTo>
                    <a:pt x="56" y="2"/>
                  </a:moveTo>
                  <a:cubicBezTo>
                    <a:pt x="36" y="29"/>
                    <a:pt x="24" y="114"/>
                    <a:pt x="34" y="152"/>
                  </a:cubicBezTo>
                  <a:cubicBezTo>
                    <a:pt x="34" y="153"/>
                    <a:pt x="34" y="153"/>
                    <a:pt x="34" y="153"/>
                  </a:cubicBezTo>
                  <a:cubicBezTo>
                    <a:pt x="33" y="154"/>
                    <a:pt x="33" y="154"/>
                    <a:pt x="33" y="154"/>
                  </a:cubicBezTo>
                  <a:cubicBezTo>
                    <a:pt x="1" y="157"/>
                    <a:pt x="1" y="157"/>
                    <a:pt x="1" y="157"/>
                  </a:cubicBezTo>
                  <a:cubicBezTo>
                    <a:pt x="0" y="155"/>
                    <a:pt x="0" y="155"/>
                    <a:pt x="0" y="155"/>
                  </a:cubicBezTo>
                  <a:cubicBezTo>
                    <a:pt x="32" y="152"/>
                    <a:pt x="32" y="152"/>
                    <a:pt x="32" y="152"/>
                  </a:cubicBezTo>
                  <a:cubicBezTo>
                    <a:pt x="22" y="111"/>
                    <a:pt x="34" y="29"/>
                    <a:pt x="54" y="1"/>
                  </a:cubicBezTo>
                  <a:cubicBezTo>
                    <a:pt x="55" y="0"/>
                    <a:pt x="55" y="0"/>
                    <a:pt x="56" y="0"/>
                  </a:cubicBezTo>
                  <a:cubicBezTo>
                    <a:pt x="56" y="1"/>
                    <a:pt x="56" y="1"/>
                    <a:pt x="56" y="2"/>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ļiḑé"/>
            <p:cNvSpPr/>
            <p:nvPr/>
          </p:nvSpPr>
          <p:spPr bwMode="auto">
            <a:xfrm>
              <a:off x="5726113" y="3027363"/>
              <a:ext cx="17463" cy="44450"/>
            </a:xfrm>
            <a:custGeom>
              <a:avLst/>
              <a:gdLst>
                <a:gd name="T0" fmla="*/ 1 w 8"/>
                <a:gd name="T1" fmla="*/ 20 h 20"/>
                <a:gd name="T2" fmla="*/ 1 w 8"/>
                <a:gd name="T3" fmla="*/ 20 h 20"/>
                <a:gd name="T4" fmla="*/ 0 w 8"/>
                <a:gd name="T5" fmla="*/ 18 h 20"/>
                <a:gd name="T6" fmla="*/ 6 w 8"/>
                <a:gd name="T7" fmla="*/ 1 h 20"/>
                <a:gd name="T8" fmla="*/ 6 w 8"/>
                <a:gd name="T9" fmla="*/ 0 h 20"/>
                <a:gd name="T10" fmla="*/ 8 w 8"/>
                <a:gd name="T11" fmla="*/ 1 h 20"/>
                <a:gd name="T12" fmla="*/ 2 w 8"/>
                <a:gd name="T13" fmla="*/ 20 h 20"/>
                <a:gd name="T14" fmla="*/ 1 w 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0">
                  <a:moveTo>
                    <a:pt x="1" y="20"/>
                  </a:moveTo>
                  <a:cubicBezTo>
                    <a:pt x="1" y="20"/>
                    <a:pt x="1" y="20"/>
                    <a:pt x="1" y="20"/>
                  </a:cubicBezTo>
                  <a:cubicBezTo>
                    <a:pt x="0" y="19"/>
                    <a:pt x="0" y="19"/>
                    <a:pt x="0" y="18"/>
                  </a:cubicBezTo>
                  <a:cubicBezTo>
                    <a:pt x="1" y="17"/>
                    <a:pt x="6" y="4"/>
                    <a:pt x="6" y="1"/>
                  </a:cubicBezTo>
                  <a:cubicBezTo>
                    <a:pt x="6" y="1"/>
                    <a:pt x="6" y="0"/>
                    <a:pt x="6" y="0"/>
                  </a:cubicBezTo>
                  <a:cubicBezTo>
                    <a:pt x="7" y="0"/>
                    <a:pt x="8" y="0"/>
                    <a:pt x="8" y="1"/>
                  </a:cubicBezTo>
                  <a:cubicBezTo>
                    <a:pt x="8" y="5"/>
                    <a:pt x="3" y="19"/>
                    <a:pt x="2" y="20"/>
                  </a:cubicBezTo>
                  <a:lnTo>
                    <a:pt x="1" y="20"/>
                  </a:ln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ïṥḷïde"/>
            <p:cNvSpPr/>
            <p:nvPr/>
          </p:nvSpPr>
          <p:spPr bwMode="auto">
            <a:xfrm>
              <a:off x="5527675" y="3186113"/>
              <a:ext cx="61913" cy="14288"/>
            </a:xfrm>
            <a:custGeom>
              <a:avLst/>
              <a:gdLst>
                <a:gd name="T0" fmla="*/ 27 w 28"/>
                <a:gd name="T1" fmla="*/ 6 h 6"/>
                <a:gd name="T2" fmla="*/ 26 w 28"/>
                <a:gd name="T3" fmla="*/ 6 h 6"/>
                <a:gd name="T4" fmla="*/ 1 w 28"/>
                <a:gd name="T5" fmla="*/ 4 h 6"/>
                <a:gd name="T6" fmla="*/ 0 w 28"/>
                <a:gd name="T7" fmla="*/ 3 h 6"/>
                <a:gd name="T8" fmla="*/ 1 w 28"/>
                <a:gd name="T9" fmla="*/ 2 h 6"/>
                <a:gd name="T10" fmla="*/ 27 w 28"/>
                <a:gd name="T11" fmla="*/ 4 h 6"/>
                <a:gd name="T12" fmla="*/ 28 w 28"/>
                <a:gd name="T13" fmla="*/ 5 h 6"/>
                <a:gd name="T14" fmla="*/ 27 w 28"/>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
                  <a:moveTo>
                    <a:pt x="27" y="6"/>
                  </a:moveTo>
                  <a:cubicBezTo>
                    <a:pt x="26" y="6"/>
                    <a:pt x="26" y="6"/>
                    <a:pt x="26" y="6"/>
                  </a:cubicBezTo>
                  <a:cubicBezTo>
                    <a:pt x="15" y="2"/>
                    <a:pt x="1" y="4"/>
                    <a:pt x="1" y="4"/>
                  </a:cubicBezTo>
                  <a:cubicBezTo>
                    <a:pt x="0" y="4"/>
                    <a:pt x="0" y="3"/>
                    <a:pt x="0" y="3"/>
                  </a:cubicBezTo>
                  <a:cubicBezTo>
                    <a:pt x="0" y="2"/>
                    <a:pt x="0" y="2"/>
                    <a:pt x="1" y="2"/>
                  </a:cubicBezTo>
                  <a:cubicBezTo>
                    <a:pt x="1" y="2"/>
                    <a:pt x="15" y="0"/>
                    <a:pt x="27" y="4"/>
                  </a:cubicBezTo>
                  <a:cubicBezTo>
                    <a:pt x="27" y="4"/>
                    <a:pt x="28" y="5"/>
                    <a:pt x="28" y="5"/>
                  </a:cubicBezTo>
                  <a:cubicBezTo>
                    <a:pt x="27" y="6"/>
                    <a:pt x="27" y="6"/>
                    <a:pt x="27" y="6"/>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išḻîḑe"/>
            <p:cNvSpPr/>
            <p:nvPr/>
          </p:nvSpPr>
          <p:spPr bwMode="auto">
            <a:xfrm>
              <a:off x="5445125" y="2768600"/>
              <a:ext cx="136525" cy="98425"/>
            </a:xfrm>
            <a:custGeom>
              <a:avLst/>
              <a:gdLst>
                <a:gd name="T0" fmla="*/ 61 w 61"/>
                <a:gd name="T1" fmla="*/ 1 h 44"/>
                <a:gd name="T2" fmla="*/ 17 w 61"/>
                <a:gd name="T3" fmla="*/ 44 h 44"/>
                <a:gd name="T4" fmla="*/ 16 w 61"/>
                <a:gd name="T5" fmla="*/ 44 h 44"/>
                <a:gd name="T6" fmla="*/ 13 w 61"/>
                <a:gd name="T7" fmla="*/ 43 h 44"/>
                <a:gd name="T8" fmla="*/ 3 w 61"/>
                <a:gd name="T9" fmla="*/ 38 h 44"/>
                <a:gd name="T10" fmla="*/ 0 w 61"/>
                <a:gd name="T11" fmla="*/ 35 h 44"/>
                <a:gd name="T12" fmla="*/ 1 w 61"/>
                <a:gd name="T13" fmla="*/ 32 h 44"/>
                <a:gd name="T14" fmla="*/ 4 w 61"/>
                <a:gd name="T15" fmla="*/ 37 h 44"/>
                <a:gd name="T16" fmla="*/ 13 w 61"/>
                <a:gd name="T17" fmla="*/ 41 h 44"/>
                <a:gd name="T18" fmla="*/ 17 w 61"/>
                <a:gd name="T19" fmla="*/ 42 h 44"/>
                <a:gd name="T20" fmla="*/ 59 w 61"/>
                <a:gd name="T21" fmla="*/ 0 h 44"/>
                <a:gd name="T22" fmla="*/ 61 w 61"/>
                <a:gd name="T2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44">
                  <a:moveTo>
                    <a:pt x="61" y="1"/>
                  </a:moveTo>
                  <a:cubicBezTo>
                    <a:pt x="55" y="14"/>
                    <a:pt x="38" y="43"/>
                    <a:pt x="17" y="44"/>
                  </a:cubicBezTo>
                  <a:cubicBezTo>
                    <a:pt x="16" y="44"/>
                    <a:pt x="16" y="44"/>
                    <a:pt x="16" y="44"/>
                  </a:cubicBezTo>
                  <a:cubicBezTo>
                    <a:pt x="15" y="44"/>
                    <a:pt x="14" y="44"/>
                    <a:pt x="13" y="43"/>
                  </a:cubicBezTo>
                  <a:cubicBezTo>
                    <a:pt x="9" y="43"/>
                    <a:pt x="6" y="41"/>
                    <a:pt x="3" y="38"/>
                  </a:cubicBezTo>
                  <a:cubicBezTo>
                    <a:pt x="2" y="37"/>
                    <a:pt x="1" y="36"/>
                    <a:pt x="0" y="35"/>
                  </a:cubicBezTo>
                  <a:cubicBezTo>
                    <a:pt x="1" y="34"/>
                    <a:pt x="1" y="33"/>
                    <a:pt x="1" y="32"/>
                  </a:cubicBezTo>
                  <a:cubicBezTo>
                    <a:pt x="2" y="34"/>
                    <a:pt x="3" y="36"/>
                    <a:pt x="4" y="37"/>
                  </a:cubicBezTo>
                  <a:cubicBezTo>
                    <a:pt x="7" y="39"/>
                    <a:pt x="9" y="41"/>
                    <a:pt x="13" y="41"/>
                  </a:cubicBezTo>
                  <a:cubicBezTo>
                    <a:pt x="14" y="42"/>
                    <a:pt x="15" y="42"/>
                    <a:pt x="17" y="42"/>
                  </a:cubicBezTo>
                  <a:cubicBezTo>
                    <a:pt x="37" y="41"/>
                    <a:pt x="54" y="12"/>
                    <a:pt x="59" y="0"/>
                  </a:cubicBezTo>
                  <a:cubicBezTo>
                    <a:pt x="60" y="0"/>
                    <a:pt x="60" y="1"/>
                    <a:pt x="61" y="1"/>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îṧļíḍé"/>
            <p:cNvSpPr/>
            <p:nvPr/>
          </p:nvSpPr>
          <p:spPr bwMode="auto">
            <a:xfrm>
              <a:off x="5437188" y="2805113"/>
              <a:ext cx="11113" cy="41275"/>
            </a:xfrm>
            <a:custGeom>
              <a:avLst/>
              <a:gdLst>
                <a:gd name="T0" fmla="*/ 2 w 5"/>
                <a:gd name="T1" fmla="*/ 0 h 19"/>
                <a:gd name="T2" fmla="*/ 5 w 5"/>
                <a:gd name="T3" fmla="*/ 16 h 19"/>
                <a:gd name="T4" fmla="*/ 4 w 5"/>
                <a:gd name="T5" fmla="*/ 19 h 19"/>
                <a:gd name="T6" fmla="*/ 0 w 5"/>
                <a:gd name="T7" fmla="*/ 2 h 19"/>
                <a:gd name="T8" fmla="*/ 2 w 5"/>
                <a:gd name="T9" fmla="*/ 0 h 19"/>
              </a:gdLst>
              <a:ahLst/>
              <a:cxnLst>
                <a:cxn ang="0">
                  <a:pos x="T0" y="T1"/>
                </a:cxn>
                <a:cxn ang="0">
                  <a:pos x="T2" y="T3"/>
                </a:cxn>
                <a:cxn ang="0">
                  <a:pos x="T4" y="T5"/>
                </a:cxn>
                <a:cxn ang="0">
                  <a:pos x="T6" y="T7"/>
                </a:cxn>
                <a:cxn ang="0">
                  <a:pos x="T8" y="T9"/>
                </a:cxn>
              </a:cxnLst>
              <a:rect l="0" t="0" r="r" b="b"/>
              <a:pathLst>
                <a:path w="5" h="19">
                  <a:moveTo>
                    <a:pt x="2" y="0"/>
                  </a:moveTo>
                  <a:cubicBezTo>
                    <a:pt x="2" y="5"/>
                    <a:pt x="3" y="11"/>
                    <a:pt x="5" y="16"/>
                  </a:cubicBezTo>
                  <a:cubicBezTo>
                    <a:pt x="5" y="17"/>
                    <a:pt x="5" y="18"/>
                    <a:pt x="4" y="19"/>
                  </a:cubicBezTo>
                  <a:cubicBezTo>
                    <a:pt x="1" y="13"/>
                    <a:pt x="0" y="6"/>
                    <a:pt x="0" y="2"/>
                  </a:cubicBezTo>
                  <a:cubicBezTo>
                    <a:pt x="1" y="1"/>
                    <a:pt x="1" y="1"/>
                    <a:pt x="2" y="0"/>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îṧḷíḋè"/>
            <p:cNvSpPr/>
            <p:nvPr/>
          </p:nvSpPr>
          <p:spPr bwMode="auto">
            <a:xfrm>
              <a:off x="5456238" y="3416300"/>
              <a:ext cx="9525" cy="41275"/>
            </a:xfrm>
            <a:custGeom>
              <a:avLst/>
              <a:gdLst>
                <a:gd name="T0" fmla="*/ 4 w 4"/>
                <a:gd name="T1" fmla="*/ 19 h 19"/>
                <a:gd name="T2" fmla="*/ 2 w 4"/>
                <a:gd name="T3" fmla="*/ 19 h 19"/>
                <a:gd name="T4" fmla="*/ 0 w 4"/>
                <a:gd name="T5" fmla="*/ 0 h 19"/>
                <a:gd name="T6" fmla="*/ 2 w 4"/>
                <a:gd name="T7" fmla="*/ 0 h 19"/>
                <a:gd name="T8" fmla="*/ 4 w 4"/>
                <a:gd name="T9" fmla="*/ 19 h 19"/>
              </a:gdLst>
              <a:ahLst/>
              <a:cxnLst>
                <a:cxn ang="0">
                  <a:pos x="T0" y="T1"/>
                </a:cxn>
                <a:cxn ang="0">
                  <a:pos x="T2" y="T3"/>
                </a:cxn>
                <a:cxn ang="0">
                  <a:pos x="T4" y="T5"/>
                </a:cxn>
                <a:cxn ang="0">
                  <a:pos x="T6" y="T7"/>
                </a:cxn>
                <a:cxn ang="0">
                  <a:pos x="T8" y="T9"/>
                </a:cxn>
              </a:cxnLst>
              <a:rect l="0" t="0" r="r" b="b"/>
              <a:pathLst>
                <a:path w="4" h="19">
                  <a:moveTo>
                    <a:pt x="4" y="19"/>
                  </a:moveTo>
                  <a:cubicBezTo>
                    <a:pt x="2" y="19"/>
                    <a:pt x="2" y="19"/>
                    <a:pt x="2" y="19"/>
                  </a:cubicBezTo>
                  <a:cubicBezTo>
                    <a:pt x="2" y="14"/>
                    <a:pt x="0" y="0"/>
                    <a:pt x="0" y="0"/>
                  </a:cubicBezTo>
                  <a:cubicBezTo>
                    <a:pt x="2" y="0"/>
                    <a:pt x="2" y="0"/>
                    <a:pt x="2" y="0"/>
                  </a:cubicBezTo>
                  <a:cubicBezTo>
                    <a:pt x="2" y="0"/>
                    <a:pt x="4" y="14"/>
                    <a:pt x="4" y="19"/>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ṩliḑê"/>
            <p:cNvSpPr/>
            <p:nvPr/>
          </p:nvSpPr>
          <p:spPr bwMode="auto">
            <a:xfrm>
              <a:off x="7964488" y="3373438"/>
              <a:ext cx="22225" cy="134938"/>
            </a:xfrm>
            <a:custGeom>
              <a:avLst/>
              <a:gdLst>
                <a:gd name="T0" fmla="*/ 1 w 10"/>
                <a:gd name="T1" fmla="*/ 61 h 61"/>
                <a:gd name="T2" fmla="*/ 1 w 10"/>
                <a:gd name="T3" fmla="*/ 61 h 61"/>
                <a:gd name="T4" fmla="*/ 0 w 10"/>
                <a:gd name="T5" fmla="*/ 60 h 61"/>
                <a:gd name="T6" fmla="*/ 8 w 10"/>
                <a:gd name="T7" fmla="*/ 1 h 61"/>
                <a:gd name="T8" fmla="*/ 9 w 10"/>
                <a:gd name="T9" fmla="*/ 0 h 61"/>
                <a:gd name="T10" fmla="*/ 10 w 10"/>
                <a:gd name="T11" fmla="*/ 1 h 61"/>
                <a:gd name="T12" fmla="*/ 2 w 10"/>
                <a:gd name="T13" fmla="*/ 60 h 61"/>
                <a:gd name="T14" fmla="*/ 1 w 10"/>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1">
                  <a:moveTo>
                    <a:pt x="1" y="61"/>
                  </a:moveTo>
                  <a:cubicBezTo>
                    <a:pt x="1" y="61"/>
                    <a:pt x="1" y="61"/>
                    <a:pt x="1" y="61"/>
                  </a:cubicBezTo>
                  <a:cubicBezTo>
                    <a:pt x="0" y="61"/>
                    <a:pt x="0" y="61"/>
                    <a:pt x="0" y="60"/>
                  </a:cubicBezTo>
                  <a:cubicBezTo>
                    <a:pt x="8" y="1"/>
                    <a:pt x="8" y="1"/>
                    <a:pt x="8" y="1"/>
                  </a:cubicBezTo>
                  <a:cubicBezTo>
                    <a:pt x="8" y="1"/>
                    <a:pt x="9" y="0"/>
                    <a:pt x="9" y="0"/>
                  </a:cubicBezTo>
                  <a:cubicBezTo>
                    <a:pt x="10" y="0"/>
                    <a:pt x="10" y="1"/>
                    <a:pt x="10" y="1"/>
                  </a:cubicBezTo>
                  <a:cubicBezTo>
                    <a:pt x="2" y="60"/>
                    <a:pt x="2" y="60"/>
                    <a:pt x="2" y="60"/>
                  </a:cubicBezTo>
                  <a:cubicBezTo>
                    <a:pt x="2" y="61"/>
                    <a:pt x="2" y="61"/>
                    <a:pt x="1" y="61"/>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î$ľîdè"/>
            <p:cNvSpPr/>
            <p:nvPr/>
          </p:nvSpPr>
          <p:spPr bwMode="auto">
            <a:xfrm>
              <a:off x="7945438" y="3333750"/>
              <a:ext cx="55563" cy="52388"/>
            </a:xfrm>
            <a:custGeom>
              <a:avLst/>
              <a:gdLst>
                <a:gd name="T0" fmla="*/ 24 w 25"/>
                <a:gd name="T1" fmla="*/ 24 h 24"/>
                <a:gd name="T2" fmla="*/ 24 w 25"/>
                <a:gd name="T3" fmla="*/ 24 h 24"/>
                <a:gd name="T4" fmla="*/ 1 w 25"/>
                <a:gd name="T5" fmla="*/ 2 h 24"/>
                <a:gd name="T6" fmla="*/ 1 w 25"/>
                <a:gd name="T7" fmla="*/ 0 h 24"/>
                <a:gd name="T8" fmla="*/ 2 w 25"/>
                <a:gd name="T9" fmla="*/ 0 h 24"/>
                <a:gd name="T10" fmla="*/ 24 w 25"/>
                <a:gd name="T11" fmla="*/ 22 h 24"/>
                <a:gd name="T12" fmla="*/ 25 w 25"/>
                <a:gd name="T13" fmla="*/ 23 h 24"/>
                <a:gd name="T14" fmla="*/ 24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4" y="24"/>
                  </a:moveTo>
                  <a:cubicBezTo>
                    <a:pt x="24" y="24"/>
                    <a:pt x="24" y="24"/>
                    <a:pt x="24" y="24"/>
                  </a:cubicBezTo>
                  <a:cubicBezTo>
                    <a:pt x="15" y="19"/>
                    <a:pt x="1" y="2"/>
                    <a:pt x="1" y="2"/>
                  </a:cubicBezTo>
                  <a:cubicBezTo>
                    <a:pt x="0" y="1"/>
                    <a:pt x="0" y="1"/>
                    <a:pt x="1" y="0"/>
                  </a:cubicBezTo>
                  <a:cubicBezTo>
                    <a:pt x="1" y="0"/>
                    <a:pt x="2" y="0"/>
                    <a:pt x="2" y="0"/>
                  </a:cubicBezTo>
                  <a:cubicBezTo>
                    <a:pt x="2" y="1"/>
                    <a:pt x="16" y="18"/>
                    <a:pt x="24" y="22"/>
                  </a:cubicBezTo>
                  <a:cubicBezTo>
                    <a:pt x="25" y="22"/>
                    <a:pt x="25" y="23"/>
                    <a:pt x="25" y="23"/>
                  </a:cubicBezTo>
                  <a:cubicBezTo>
                    <a:pt x="25" y="24"/>
                    <a:pt x="24" y="24"/>
                    <a:pt x="24" y="24"/>
                  </a:cubicBezTo>
                  <a:close/>
                </a:path>
              </a:pathLst>
            </a:custGeom>
            <a:solidFill>
              <a:srgbClr val="7F95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şlîdé"/>
            <p:cNvSpPr/>
            <p:nvPr/>
          </p:nvSpPr>
          <p:spPr bwMode="auto">
            <a:xfrm>
              <a:off x="8145463" y="4840288"/>
              <a:ext cx="200025" cy="307975"/>
            </a:xfrm>
            <a:custGeom>
              <a:avLst/>
              <a:gdLst>
                <a:gd name="T0" fmla="*/ 88 w 90"/>
                <a:gd name="T1" fmla="*/ 19 h 139"/>
                <a:gd name="T2" fmla="*/ 90 w 90"/>
                <a:gd name="T3" fmla="*/ 23 h 139"/>
                <a:gd name="T4" fmla="*/ 90 w 90"/>
                <a:gd name="T5" fmla="*/ 26 h 139"/>
                <a:gd name="T6" fmla="*/ 90 w 90"/>
                <a:gd name="T7" fmla="*/ 26 h 139"/>
                <a:gd name="T8" fmla="*/ 90 w 90"/>
                <a:gd name="T9" fmla="*/ 27 h 139"/>
                <a:gd name="T10" fmla="*/ 85 w 90"/>
                <a:gd name="T11" fmla="*/ 39 h 139"/>
                <a:gd name="T12" fmla="*/ 82 w 90"/>
                <a:gd name="T13" fmla="*/ 44 h 139"/>
                <a:gd name="T14" fmla="*/ 81 w 90"/>
                <a:gd name="T15" fmla="*/ 45 h 139"/>
                <a:gd name="T16" fmla="*/ 78 w 90"/>
                <a:gd name="T17" fmla="*/ 52 h 139"/>
                <a:gd name="T18" fmla="*/ 76 w 90"/>
                <a:gd name="T19" fmla="*/ 95 h 139"/>
                <a:gd name="T20" fmla="*/ 5 w 90"/>
                <a:gd name="T21" fmla="*/ 138 h 139"/>
                <a:gd name="T22" fmla="*/ 13 w 90"/>
                <a:gd name="T23" fmla="*/ 113 h 139"/>
                <a:gd name="T24" fmla="*/ 22 w 90"/>
                <a:gd name="T25" fmla="*/ 104 h 139"/>
                <a:gd name="T26" fmla="*/ 37 w 90"/>
                <a:gd name="T27" fmla="*/ 77 h 139"/>
                <a:gd name="T28" fmla="*/ 39 w 90"/>
                <a:gd name="T29" fmla="*/ 46 h 139"/>
                <a:gd name="T30" fmla="*/ 58 w 90"/>
                <a:gd name="T31" fmla="*/ 15 h 139"/>
                <a:gd name="T32" fmla="*/ 63 w 90"/>
                <a:gd name="T33" fmla="*/ 1 h 139"/>
                <a:gd name="T34" fmla="*/ 88 w 90"/>
                <a:gd name="T35" fmla="*/ 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39">
                  <a:moveTo>
                    <a:pt x="88" y="19"/>
                  </a:moveTo>
                  <a:cubicBezTo>
                    <a:pt x="88" y="20"/>
                    <a:pt x="89" y="22"/>
                    <a:pt x="90" y="23"/>
                  </a:cubicBezTo>
                  <a:cubicBezTo>
                    <a:pt x="90" y="24"/>
                    <a:pt x="90" y="25"/>
                    <a:pt x="90" y="26"/>
                  </a:cubicBezTo>
                  <a:cubicBezTo>
                    <a:pt x="90" y="26"/>
                    <a:pt x="90" y="26"/>
                    <a:pt x="90" y="26"/>
                  </a:cubicBezTo>
                  <a:cubicBezTo>
                    <a:pt x="90" y="27"/>
                    <a:pt x="90" y="27"/>
                    <a:pt x="90" y="27"/>
                  </a:cubicBezTo>
                  <a:cubicBezTo>
                    <a:pt x="90" y="31"/>
                    <a:pt x="88" y="34"/>
                    <a:pt x="85" y="39"/>
                  </a:cubicBezTo>
                  <a:cubicBezTo>
                    <a:pt x="85" y="40"/>
                    <a:pt x="82" y="43"/>
                    <a:pt x="82" y="44"/>
                  </a:cubicBezTo>
                  <a:cubicBezTo>
                    <a:pt x="82" y="44"/>
                    <a:pt x="82" y="44"/>
                    <a:pt x="81" y="45"/>
                  </a:cubicBezTo>
                  <a:cubicBezTo>
                    <a:pt x="81" y="47"/>
                    <a:pt x="79" y="50"/>
                    <a:pt x="78" y="52"/>
                  </a:cubicBezTo>
                  <a:cubicBezTo>
                    <a:pt x="73" y="71"/>
                    <a:pt x="82" y="88"/>
                    <a:pt x="76" y="95"/>
                  </a:cubicBezTo>
                  <a:cubicBezTo>
                    <a:pt x="67" y="108"/>
                    <a:pt x="15" y="137"/>
                    <a:pt x="5" y="138"/>
                  </a:cubicBezTo>
                  <a:cubicBezTo>
                    <a:pt x="3" y="139"/>
                    <a:pt x="0" y="125"/>
                    <a:pt x="13" y="113"/>
                  </a:cubicBezTo>
                  <a:cubicBezTo>
                    <a:pt x="24" y="103"/>
                    <a:pt x="18" y="108"/>
                    <a:pt x="22" y="104"/>
                  </a:cubicBezTo>
                  <a:cubicBezTo>
                    <a:pt x="32" y="94"/>
                    <a:pt x="38" y="84"/>
                    <a:pt x="37" y="77"/>
                  </a:cubicBezTo>
                  <a:cubicBezTo>
                    <a:pt x="37" y="68"/>
                    <a:pt x="40" y="45"/>
                    <a:pt x="39" y="46"/>
                  </a:cubicBezTo>
                  <a:cubicBezTo>
                    <a:pt x="58" y="15"/>
                    <a:pt x="58" y="15"/>
                    <a:pt x="58" y="15"/>
                  </a:cubicBezTo>
                  <a:cubicBezTo>
                    <a:pt x="58" y="15"/>
                    <a:pt x="60" y="0"/>
                    <a:pt x="63" y="1"/>
                  </a:cubicBezTo>
                  <a:cubicBezTo>
                    <a:pt x="74" y="2"/>
                    <a:pt x="79" y="6"/>
                    <a:pt x="88" y="19"/>
                  </a:cubicBezTo>
                  <a:close/>
                </a:path>
              </a:pathLst>
            </a:custGeom>
            <a:solidFill>
              <a:srgbClr val="1919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9" name="îŝļîḋe"/>
            <p:cNvSpPr/>
            <p:nvPr/>
          </p:nvSpPr>
          <p:spPr bwMode="auto">
            <a:xfrm>
              <a:off x="8307388" y="4852988"/>
              <a:ext cx="96838" cy="153988"/>
            </a:xfrm>
            <a:custGeom>
              <a:avLst/>
              <a:gdLst>
                <a:gd name="T0" fmla="*/ 18 w 44"/>
                <a:gd name="T1" fmla="*/ 18 h 69"/>
                <a:gd name="T2" fmla="*/ 18 w 44"/>
                <a:gd name="T3" fmla="*/ 18 h 69"/>
                <a:gd name="T4" fmla="*/ 23 w 44"/>
                <a:gd name="T5" fmla="*/ 26 h 69"/>
                <a:gd name="T6" fmla="*/ 44 w 44"/>
                <a:gd name="T7" fmla="*/ 62 h 69"/>
                <a:gd name="T8" fmla="*/ 32 w 44"/>
                <a:gd name="T9" fmla="*/ 69 h 69"/>
                <a:gd name="T10" fmla="*/ 11 w 44"/>
                <a:gd name="T11" fmla="*/ 38 h 69"/>
                <a:gd name="T12" fmla="*/ 11 w 44"/>
                <a:gd name="T13" fmla="*/ 37 h 69"/>
                <a:gd name="T14" fmla="*/ 10 w 44"/>
                <a:gd name="T15" fmla="*/ 36 h 69"/>
                <a:gd name="T16" fmla="*/ 2 w 44"/>
                <a:gd name="T17" fmla="*/ 24 h 69"/>
                <a:gd name="T18" fmla="*/ 2 w 44"/>
                <a:gd name="T19" fmla="*/ 7 h 69"/>
                <a:gd name="T20" fmla="*/ 17 w 44"/>
                <a:gd name="T21" fmla="*/ 16 h 69"/>
                <a:gd name="T22" fmla="*/ 18 w 44"/>
                <a:gd name="T23" fmla="*/ 1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9">
                  <a:moveTo>
                    <a:pt x="18" y="18"/>
                  </a:moveTo>
                  <a:cubicBezTo>
                    <a:pt x="18" y="18"/>
                    <a:pt x="18" y="18"/>
                    <a:pt x="18" y="18"/>
                  </a:cubicBezTo>
                  <a:cubicBezTo>
                    <a:pt x="20" y="20"/>
                    <a:pt x="21" y="23"/>
                    <a:pt x="23" y="26"/>
                  </a:cubicBezTo>
                  <a:cubicBezTo>
                    <a:pt x="33" y="43"/>
                    <a:pt x="44" y="62"/>
                    <a:pt x="44" y="62"/>
                  </a:cubicBezTo>
                  <a:cubicBezTo>
                    <a:pt x="32" y="69"/>
                    <a:pt x="32" y="69"/>
                    <a:pt x="32" y="69"/>
                  </a:cubicBezTo>
                  <a:cubicBezTo>
                    <a:pt x="11" y="38"/>
                    <a:pt x="11" y="38"/>
                    <a:pt x="11" y="38"/>
                  </a:cubicBezTo>
                  <a:cubicBezTo>
                    <a:pt x="11" y="37"/>
                    <a:pt x="11" y="37"/>
                    <a:pt x="11" y="37"/>
                  </a:cubicBezTo>
                  <a:cubicBezTo>
                    <a:pt x="10" y="36"/>
                    <a:pt x="10" y="36"/>
                    <a:pt x="10" y="36"/>
                  </a:cubicBezTo>
                  <a:cubicBezTo>
                    <a:pt x="2" y="24"/>
                    <a:pt x="2" y="24"/>
                    <a:pt x="2" y="24"/>
                  </a:cubicBezTo>
                  <a:cubicBezTo>
                    <a:pt x="3" y="21"/>
                    <a:pt x="0" y="10"/>
                    <a:pt x="2" y="7"/>
                  </a:cubicBezTo>
                  <a:cubicBezTo>
                    <a:pt x="3" y="5"/>
                    <a:pt x="6" y="0"/>
                    <a:pt x="17" y="16"/>
                  </a:cubicBezTo>
                  <a:cubicBezTo>
                    <a:pt x="17" y="17"/>
                    <a:pt x="18" y="18"/>
                    <a:pt x="18" y="18"/>
                  </a:cubicBezTo>
                  <a:close/>
                </a:path>
              </a:pathLst>
            </a:custGeom>
            <a:solidFill>
              <a:srgbClr val="1919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0" name="ísḷiḑê"/>
            <p:cNvSpPr/>
            <p:nvPr/>
          </p:nvSpPr>
          <p:spPr bwMode="auto">
            <a:xfrm>
              <a:off x="8193088" y="4824413"/>
              <a:ext cx="92075" cy="246063"/>
            </a:xfrm>
            <a:custGeom>
              <a:avLst/>
              <a:gdLst>
                <a:gd name="T0" fmla="*/ 38 w 41"/>
                <a:gd name="T1" fmla="*/ 0 h 111"/>
                <a:gd name="T2" fmla="*/ 41 w 41"/>
                <a:gd name="T3" fmla="*/ 8 h 111"/>
                <a:gd name="T4" fmla="*/ 30 w 41"/>
                <a:gd name="T5" fmla="*/ 50 h 111"/>
                <a:gd name="T6" fmla="*/ 0 w 41"/>
                <a:gd name="T7" fmla="*/ 111 h 111"/>
                <a:gd name="T8" fmla="*/ 15 w 41"/>
                <a:gd name="T9" fmla="*/ 70 h 111"/>
                <a:gd name="T10" fmla="*/ 11 w 41"/>
                <a:gd name="T11" fmla="*/ 35 h 111"/>
                <a:gd name="T12" fmla="*/ 38 w 41"/>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41" h="111">
                  <a:moveTo>
                    <a:pt x="38" y="0"/>
                  </a:moveTo>
                  <a:cubicBezTo>
                    <a:pt x="41" y="8"/>
                    <a:pt x="41" y="8"/>
                    <a:pt x="41" y="8"/>
                  </a:cubicBezTo>
                  <a:cubicBezTo>
                    <a:pt x="39" y="11"/>
                    <a:pt x="33" y="28"/>
                    <a:pt x="30" y="50"/>
                  </a:cubicBezTo>
                  <a:cubicBezTo>
                    <a:pt x="25" y="85"/>
                    <a:pt x="14" y="109"/>
                    <a:pt x="0" y="111"/>
                  </a:cubicBezTo>
                  <a:cubicBezTo>
                    <a:pt x="0" y="111"/>
                    <a:pt x="13" y="80"/>
                    <a:pt x="15" y="70"/>
                  </a:cubicBezTo>
                  <a:cubicBezTo>
                    <a:pt x="17" y="58"/>
                    <a:pt x="11" y="35"/>
                    <a:pt x="11" y="35"/>
                  </a:cubicBezTo>
                  <a:lnTo>
                    <a:pt x="38" y="0"/>
                  </a:lnTo>
                  <a:close/>
                </a:path>
              </a:pathLst>
            </a:custGeom>
            <a:solidFill>
              <a:srgbClr val="F1AF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1" name="ïṡlíḍé"/>
            <p:cNvSpPr/>
            <p:nvPr/>
          </p:nvSpPr>
          <p:spPr bwMode="auto">
            <a:xfrm>
              <a:off x="5106988" y="1903413"/>
              <a:ext cx="55563" cy="100013"/>
            </a:xfrm>
            <a:custGeom>
              <a:avLst/>
              <a:gdLst>
                <a:gd name="T0" fmla="*/ 5 w 35"/>
                <a:gd name="T1" fmla="*/ 63 h 63"/>
                <a:gd name="T2" fmla="*/ 0 w 35"/>
                <a:gd name="T3" fmla="*/ 60 h 63"/>
                <a:gd name="T4" fmla="*/ 30 w 35"/>
                <a:gd name="T5" fmla="*/ 0 h 63"/>
                <a:gd name="T6" fmla="*/ 35 w 35"/>
                <a:gd name="T7" fmla="*/ 2 h 63"/>
                <a:gd name="T8" fmla="*/ 5 w 35"/>
                <a:gd name="T9" fmla="*/ 63 h 63"/>
              </a:gdLst>
              <a:ahLst/>
              <a:cxnLst>
                <a:cxn ang="0">
                  <a:pos x="T0" y="T1"/>
                </a:cxn>
                <a:cxn ang="0">
                  <a:pos x="T2" y="T3"/>
                </a:cxn>
                <a:cxn ang="0">
                  <a:pos x="T4" y="T5"/>
                </a:cxn>
                <a:cxn ang="0">
                  <a:pos x="T6" y="T7"/>
                </a:cxn>
                <a:cxn ang="0">
                  <a:pos x="T8" y="T9"/>
                </a:cxn>
              </a:cxnLst>
              <a:rect l="0" t="0" r="r" b="b"/>
              <a:pathLst>
                <a:path w="35" h="63">
                  <a:moveTo>
                    <a:pt x="5" y="63"/>
                  </a:moveTo>
                  <a:lnTo>
                    <a:pt x="0" y="60"/>
                  </a:lnTo>
                  <a:lnTo>
                    <a:pt x="30" y="0"/>
                  </a:lnTo>
                  <a:lnTo>
                    <a:pt x="35" y="2"/>
                  </a:lnTo>
                  <a:lnTo>
                    <a:pt x="5" y="63"/>
                  </a:lnTo>
                  <a:close/>
                </a:path>
              </a:pathLst>
            </a:custGeom>
            <a:solidFill>
              <a:schemeClr val="bg1">
                <a:lumMod val="85000"/>
              </a:schemeClr>
            </a:solidFill>
            <a:ln>
              <a:noFill/>
            </a:ln>
          </p:spPr>
          <p:txBody>
            <a:bodyPr anchor="ctr"/>
            <a:lstStyle/>
            <a:p>
              <a:pPr algn="ctr"/>
            </a:p>
          </p:txBody>
        </p:sp>
        <p:sp>
          <p:nvSpPr>
            <p:cNvPr id="352" name="ï$liďè"/>
            <p:cNvSpPr/>
            <p:nvPr/>
          </p:nvSpPr>
          <p:spPr bwMode="auto">
            <a:xfrm>
              <a:off x="5084763" y="1925638"/>
              <a:ext cx="100013" cy="55563"/>
            </a:xfrm>
            <a:custGeom>
              <a:avLst/>
              <a:gdLst>
                <a:gd name="T0" fmla="*/ 61 w 63"/>
                <a:gd name="T1" fmla="*/ 35 h 35"/>
                <a:gd name="T2" fmla="*/ 0 w 63"/>
                <a:gd name="T3" fmla="*/ 5 h 35"/>
                <a:gd name="T4" fmla="*/ 3 w 63"/>
                <a:gd name="T5" fmla="*/ 0 h 35"/>
                <a:gd name="T6" fmla="*/ 63 w 63"/>
                <a:gd name="T7" fmla="*/ 30 h 35"/>
                <a:gd name="T8" fmla="*/ 61 w 63"/>
                <a:gd name="T9" fmla="*/ 35 h 35"/>
              </a:gdLst>
              <a:ahLst/>
              <a:cxnLst>
                <a:cxn ang="0">
                  <a:pos x="T0" y="T1"/>
                </a:cxn>
                <a:cxn ang="0">
                  <a:pos x="T2" y="T3"/>
                </a:cxn>
                <a:cxn ang="0">
                  <a:pos x="T4" y="T5"/>
                </a:cxn>
                <a:cxn ang="0">
                  <a:pos x="T6" y="T7"/>
                </a:cxn>
                <a:cxn ang="0">
                  <a:pos x="T8" y="T9"/>
                </a:cxn>
              </a:cxnLst>
              <a:rect l="0" t="0" r="r" b="b"/>
              <a:pathLst>
                <a:path w="63" h="35">
                  <a:moveTo>
                    <a:pt x="61" y="35"/>
                  </a:moveTo>
                  <a:lnTo>
                    <a:pt x="0" y="5"/>
                  </a:lnTo>
                  <a:lnTo>
                    <a:pt x="3" y="0"/>
                  </a:lnTo>
                  <a:lnTo>
                    <a:pt x="63" y="30"/>
                  </a:lnTo>
                  <a:lnTo>
                    <a:pt x="61" y="35"/>
                  </a:lnTo>
                  <a:close/>
                </a:path>
              </a:pathLst>
            </a:custGeom>
            <a:solidFill>
              <a:schemeClr val="bg1">
                <a:lumMod val="85000"/>
              </a:schemeClr>
            </a:solidFill>
            <a:ln>
              <a:noFill/>
            </a:ln>
          </p:spPr>
          <p:txBody>
            <a:bodyPr anchor="ctr"/>
            <a:lstStyle/>
            <a:p>
              <a:pPr algn="ctr"/>
            </a:p>
          </p:txBody>
        </p:sp>
        <p:sp>
          <p:nvSpPr>
            <p:cNvPr id="353" name="îsḷídè"/>
            <p:cNvSpPr/>
            <p:nvPr/>
          </p:nvSpPr>
          <p:spPr bwMode="auto">
            <a:xfrm>
              <a:off x="6038850" y="2424113"/>
              <a:ext cx="17463" cy="98425"/>
            </a:xfrm>
            <a:custGeom>
              <a:avLst/>
              <a:gdLst>
                <a:gd name="T0" fmla="*/ 6 w 11"/>
                <a:gd name="T1" fmla="*/ 62 h 62"/>
                <a:gd name="T2" fmla="*/ 0 w 11"/>
                <a:gd name="T3" fmla="*/ 0 h 62"/>
                <a:gd name="T4" fmla="*/ 6 w 11"/>
                <a:gd name="T5" fmla="*/ 0 h 62"/>
                <a:gd name="T6" fmla="*/ 11 w 11"/>
                <a:gd name="T7" fmla="*/ 62 h 62"/>
                <a:gd name="T8" fmla="*/ 6 w 11"/>
                <a:gd name="T9" fmla="*/ 62 h 62"/>
              </a:gdLst>
              <a:ahLst/>
              <a:cxnLst>
                <a:cxn ang="0">
                  <a:pos x="T0" y="T1"/>
                </a:cxn>
                <a:cxn ang="0">
                  <a:pos x="T2" y="T3"/>
                </a:cxn>
                <a:cxn ang="0">
                  <a:pos x="T4" y="T5"/>
                </a:cxn>
                <a:cxn ang="0">
                  <a:pos x="T6" y="T7"/>
                </a:cxn>
                <a:cxn ang="0">
                  <a:pos x="T8" y="T9"/>
                </a:cxn>
              </a:cxnLst>
              <a:rect l="0" t="0" r="r" b="b"/>
              <a:pathLst>
                <a:path w="11" h="62">
                  <a:moveTo>
                    <a:pt x="6" y="62"/>
                  </a:moveTo>
                  <a:lnTo>
                    <a:pt x="0" y="0"/>
                  </a:lnTo>
                  <a:lnTo>
                    <a:pt x="6" y="0"/>
                  </a:lnTo>
                  <a:lnTo>
                    <a:pt x="11" y="62"/>
                  </a:lnTo>
                  <a:lnTo>
                    <a:pt x="6"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3" name="íšḷiḓé"/>
            <p:cNvSpPr/>
            <p:nvPr/>
          </p:nvSpPr>
          <p:spPr bwMode="auto">
            <a:xfrm>
              <a:off x="5997575" y="2465388"/>
              <a:ext cx="100013" cy="17463"/>
            </a:xfrm>
            <a:custGeom>
              <a:avLst/>
              <a:gdLst>
                <a:gd name="T0" fmla="*/ 1 w 63"/>
                <a:gd name="T1" fmla="*/ 11 h 11"/>
                <a:gd name="T2" fmla="*/ 0 w 63"/>
                <a:gd name="T3" fmla="*/ 5 h 11"/>
                <a:gd name="T4" fmla="*/ 63 w 63"/>
                <a:gd name="T5" fmla="*/ 0 h 11"/>
                <a:gd name="T6" fmla="*/ 63 w 63"/>
                <a:gd name="T7" fmla="*/ 5 h 11"/>
                <a:gd name="T8" fmla="*/ 1 w 63"/>
                <a:gd name="T9" fmla="*/ 11 h 11"/>
              </a:gdLst>
              <a:ahLst/>
              <a:cxnLst>
                <a:cxn ang="0">
                  <a:pos x="T0" y="T1"/>
                </a:cxn>
                <a:cxn ang="0">
                  <a:pos x="T2" y="T3"/>
                </a:cxn>
                <a:cxn ang="0">
                  <a:pos x="T4" y="T5"/>
                </a:cxn>
                <a:cxn ang="0">
                  <a:pos x="T6" y="T7"/>
                </a:cxn>
                <a:cxn ang="0">
                  <a:pos x="T8" y="T9"/>
                </a:cxn>
              </a:cxnLst>
              <a:rect l="0" t="0" r="r" b="b"/>
              <a:pathLst>
                <a:path w="63" h="11">
                  <a:moveTo>
                    <a:pt x="1" y="11"/>
                  </a:moveTo>
                  <a:lnTo>
                    <a:pt x="0" y="5"/>
                  </a:lnTo>
                  <a:lnTo>
                    <a:pt x="63" y="0"/>
                  </a:lnTo>
                  <a:lnTo>
                    <a:pt x="63" y="5"/>
                  </a:lnTo>
                  <a:lnTo>
                    <a:pt x="1"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4" name="ïṧliḓé"/>
            <p:cNvSpPr/>
            <p:nvPr/>
          </p:nvSpPr>
          <p:spPr bwMode="auto">
            <a:xfrm>
              <a:off x="4349750" y="2222500"/>
              <a:ext cx="41275" cy="61913"/>
            </a:xfrm>
            <a:custGeom>
              <a:avLst/>
              <a:gdLst>
                <a:gd name="T0" fmla="*/ 5 w 26"/>
                <a:gd name="T1" fmla="*/ 39 h 39"/>
                <a:gd name="T2" fmla="*/ 0 w 26"/>
                <a:gd name="T3" fmla="*/ 36 h 39"/>
                <a:gd name="T4" fmla="*/ 22 w 26"/>
                <a:gd name="T5" fmla="*/ 0 h 39"/>
                <a:gd name="T6" fmla="*/ 26 w 26"/>
                <a:gd name="T7" fmla="*/ 3 h 39"/>
                <a:gd name="T8" fmla="*/ 5 w 26"/>
                <a:gd name="T9" fmla="*/ 39 h 39"/>
              </a:gdLst>
              <a:ahLst/>
              <a:cxnLst>
                <a:cxn ang="0">
                  <a:pos x="T0" y="T1"/>
                </a:cxn>
                <a:cxn ang="0">
                  <a:pos x="T2" y="T3"/>
                </a:cxn>
                <a:cxn ang="0">
                  <a:pos x="T4" y="T5"/>
                </a:cxn>
                <a:cxn ang="0">
                  <a:pos x="T6" y="T7"/>
                </a:cxn>
                <a:cxn ang="0">
                  <a:pos x="T8" y="T9"/>
                </a:cxn>
              </a:cxnLst>
              <a:rect l="0" t="0" r="r" b="b"/>
              <a:pathLst>
                <a:path w="26" h="39">
                  <a:moveTo>
                    <a:pt x="5" y="39"/>
                  </a:moveTo>
                  <a:lnTo>
                    <a:pt x="0" y="36"/>
                  </a:lnTo>
                  <a:lnTo>
                    <a:pt x="22" y="0"/>
                  </a:lnTo>
                  <a:lnTo>
                    <a:pt x="26" y="3"/>
                  </a:lnTo>
                  <a:lnTo>
                    <a:pt x="5" y="39"/>
                  </a:lnTo>
                  <a:close/>
                </a:path>
              </a:pathLst>
            </a:custGeom>
            <a:solidFill>
              <a:schemeClr val="bg1">
                <a:lumMod val="85000"/>
              </a:schemeClr>
            </a:solidFill>
            <a:ln>
              <a:noFill/>
            </a:ln>
          </p:spPr>
          <p:txBody>
            <a:bodyPr anchor="ctr"/>
            <a:lstStyle/>
            <a:p>
              <a:pPr algn="ctr"/>
            </a:p>
          </p:txBody>
        </p:sp>
        <p:sp>
          <p:nvSpPr>
            <p:cNvPr id="635" name="iŝļîďé"/>
            <p:cNvSpPr/>
            <p:nvPr/>
          </p:nvSpPr>
          <p:spPr bwMode="auto">
            <a:xfrm>
              <a:off x="4340225" y="2232025"/>
              <a:ext cx="60325" cy="41275"/>
            </a:xfrm>
            <a:custGeom>
              <a:avLst/>
              <a:gdLst>
                <a:gd name="T0" fmla="*/ 35 w 38"/>
                <a:gd name="T1" fmla="*/ 26 h 26"/>
                <a:gd name="T2" fmla="*/ 0 w 38"/>
                <a:gd name="T3" fmla="*/ 4 h 26"/>
                <a:gd name="T4" fmla="*/ 3 w 38"/>
                <a:gd name="T5" fmla="*/ 0 h 26"/>
                <a:gd name="T6" fmla="*/ 38 w 38"/>
                <a:gd name="T7" fmla="*/ 22 h 26"/>
                <a:gd name="T8" fmla="*/ 35 w 38"/>
                <a:gd name="T9" fmla="*/ 26 h 26"/>
              </a:gdLst>
              <a:ahLst/>
              <a:cxnLst>
                <a:cxn ang="0">
                  <a:pos x="T0" y="T1"/>
                </a:cxn>
                <a:cxn ang="0">
                  <a:pos x="T2" y="T3"/>
                </a:cxn>
                <a:cxn ang="0">
                  <a:pos x="T4" y="T5"/>
                </a:cxn>
                <a:cxn ang="0">
                  <a:pos x="T6" y="T7"/>
                </a:cxn>
                <a:cxn ang="0">
                  <a:pos x="T8" y="T9"/>
                </a:cxn>
              </a:cxnLst>
              <a:rect l="0" t="0" r="r" b="b"/>
              <a:pathLst>
                <a:path w="38" h="26">
                  <a:moveTo>
                    <a:pt x="35" y="26"/>
                  </a:moveTo>
                  <a:lnTo>
                    <a:pt x="0" y="4"/>
                  </a:lnTo>
                  <a:lnTo>
                    <a:pt x="3" y="0"/>
                  </a:lnTo>
                  <a:lnTo>
                    <a:pt x="38" y="22"/>
                  </a:lnTo>
                  <a:lnTo>
                    <a:pt x="35" y="26"/>
                  </a:lnTo>
                  <a:close/>
                </a:path>
              </a:pathLst>
            </a:custGeom>
            <a:solidFill>
              <a:schemeClr val="bg1">
                <a:lumMod val="85000"/>
              </a:schemeClr>
            </a:solidFill>
            <a:ln>
              <a:noFill/>
            </a:ln>
          </p:spPr>
          <p:txBody>
            <a:bodyPr anchor="ctr"/>
            <a:lstStyle/>
            <a:p>
              <a:pPr algn="ctr"/>
            </a:p>
          </p:txBody>
        </p:sp>
        <p:sp>
          <p:nvSpPr>
            <p:cNvPr id="636" name="iṧļîďê"/>
            <p:cNvSpPr/>
            <p:nvPr/>
          </p:nvSpPr>
          <p:spPr bwMode="auto">
            <a:xfrm>
              <a:off x="5040313" y="4902200"/>
              <a:ext cx="66675" cy="11113"/>
            </a:xfrm>
            <a:custGeom>
              <a:avLst/>
              <a:gdLst>
                <a:gd name="T0" fmla="*/ 42 w 42"/>
                <a:gd name="T1" fmla="*/ 7 h 7"/>
                <a:gd name="T2" fmla="*/ 0 w 42"/>
                <a:gd name="T3" fmla="*/ 5 h 7"/>
                <a:gd name="T4" fmla="*/ 0 w 42"/>
                <a:gd name="T5" fmla="*/ 0 h 7"/>
                <a:gd name="T6" fmla="*/ 42 w 42"/>
                <a:gd name="T7" fmla="*/ 1 h 7"/>
                <a:gd name="T8" fmla="*/ 42 w 42"/>
                <a:gd name="T9" fmla="*/ 7 h 7"/>
              </a:gdLst>
              <a:ahLst/>
              <a:cxnLst>
                <a:cxn ang="0">
                  <a:pos x="T0" y="T1"/>
                </a:cxn>
                <a:cxn ang="0">
                  <a:pos x="T2" y="T3"/>
                </a:cxn>
                <a:cxn ang="0">
                  <a:pos x="T4" y="T5"/>
                </a:cxn>
                <a:cxn ang="0">
                  <a:pos x="T6" y="T7"/>
                </a:cxn>
                <a:cxn ang="0">
                  <a:pos x="T8" y="T9"/>
                </a:cxn>
              </a:cxnLst>
              <a:rect l="0" t="0" r="r" b="b"/>
              <a:pathLst>
                <a:path w="42" h="7">
                  <a:moveTo>
                    <a:pt x="42" y="7"/>
                  </a:moveTo>
                  <a:lnTo>
                    <a:pt x="0" y="5"/>
                  </a:lnTo>
                  <a:lnTo>
                    <a:pt x="0" y="0"/>
                  </a:lnTo>
                  <a:lnTo>
                    <a:pt x="42" y="1"/>
                  </a:lnTo>
                  <a:lnTo>
                    <a:pt x="42"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7" name="îṣḷiďe"/>
            <p:cNvSpPr/>
            <p:nvPr/>
          </p:nvSpPr>
          <p:spPr bwMode="auto">
            <a:xfrm>
              <a:off x="5070475" y="4873625"/>
              <a:ext cx="11113" cy="68263"/>
            </a:xfrm>
            <a:custGeom>
              <a:avLst/>
              <a:gdLst>
                <a:gd name="T0" fmla="*/ 5 w 7"/>
                <a:gd name="T1" fmla="*/ 43 h 43"/>
                <a:gd name="T2" fmla="*/ 0 w 7"/>
                <a:gd name="T3" fmla="*/ 43 h 43"/>
                <a:gd name="T4" fmla="*/ 1 w 7"/>
                <a:gd name="T5" fmla="*/ 0 h 43"/>
                <a:gd name="T6" fmla="*/ 7 w 7"/>
                <a:gd name="T7" fmla="*/ 1 h 43"/>
                <a:gd name="T8" fmla="*/ 5 w 7"/>
                <a:gd name="T9" fmla="*/ 43 h 43"/>
              </a:gdLst>
              <a:ahLst/>
              <a:cxnLst>
                <a:cxn ang="0">
                  <a:pos x="T0" y="T1"/>
                </a:cxn>
                <a:cxn ang="0">
                  <a:pos x="T2" y="T3"/>
                </a:cxn>
                <a:cxn ang="0">
                  <a:pos x="T4" y="T5"/>
                </a:cxn>
                <a:cxn ang="0">
                  <a:pos x="T6" y="T7"/>
                </a:cxn>
                <a:cxn ang="0">
                  <a:pos x="T8" y="T9"/>
                </a:cxn>
              </a:cxnLst>
              <a:rect l="0" t="0" r="r" b="b"/>
              <a:pathLst>
                <a:path w="7" h="43">
                  <a:moveTo>
                    <a:pt x="5" y="43"/>
                  </a:moveTo>
                  <a:lnTo>
                    <a:pt x="0" y="43"/>
                  </a:lnTo>
                  <a:lnTo>
                    <a:pt x="1" y="0"/>
                  </a:lnTo>
                  <a:lnTo>
                    <a:pt x="7" y="1"/>
                  </a:lnTo>
                  <a:lnTo>
                    <a:pt x="5"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8" name="íSḻíḓé"/>
            <p:cNvSpPr/>
            <p:nvPr/>
          </p:nvSpPr>
          <p:spPr bwMode="auto">
            <a:xfrm>
              <a:off x="8605838" y="2846388"/>
              <a:ext cx="46038" cy="103188"/>
            </a:xfrm>
            <a:custGeom>
              <a:avLst/>
              <a:gdLst>
                <a:gd name="T0" fmla="*/ 23 w 29"/>
                <a:gd name="T1" fmla="*/ 65 h 65"/>
                <a:gd name="T2" fmla="*/ 0 w 29"/>
                <a:gd name="T3" fmla="*/ 2 h 65"/>
                <a:gd name="T4" fmla="*/ 5 w 29"/>
                <a:gd name="T5" fmla="*/ 0 h 65"/>
                <a:gd name="T6" fmla="*/ 29 w 29"/>
                <a:gd name="T7" fmla="*/ 63 h 65"/>
                <a:gd name="T8" fmla="*/ 23 w 29"/>
                <a:gd name="T9" fmla="*/ 65 h 65"/>
              </a:gdLst>
              <a:ahLst/>
              <a:cxnLst>
                <a:cxn ang="0">
                  <a:pos x="T0" y="T1"/>
                </a:cxn>
                <a:cxn ang="0">
                  <a:pos x="T2" y="T3"/>
                </a:cxn>
                <a:cxn ang="0">
                  <a:pos x="T4" y="T5"/>
                </a:cxn>
                <a:cxn ang="0">
                  <a:pos x="T6" y="T7"/>
                </a:cxn>
                <a:cxn ang="0">
                  <a:pos x="T8" y="T9"/>
                </a:cxn>
              </a:cxnLst>
              <a:rect l="0" t="0" r="r" b="b"/>
              <a:pathLst>
                <a:path w="29" h="65">
                  <a:moveTo>
                    <a:pt x="23" y="65"/>
                  </a:moveTo>
                  <a:lnTo>
                    <a:pt x="0" y="2"/>
                  </a:lnTo>
                  <a:lnTo>
                    <a:pt x="5" y="0"/>
                  </a:lnTo>
                  <a:lnTo>
                    <a:pt x="29" y="63"/>
                  </a:lnTo>
                  <a:lnTo>
                    <a:pt x="23" y="65"/>
                  </a:lnTo>
                  <a:close/>
                </a:path>
              </a:pathLst>
            </a:custGeom>
            <a:solidFill>
              <a:schemeClr val="bg1">
                <a:lumMod val="85000"/>
              </a:schemeClr>
            </a:solidFill>
            <a:ln>
              <a:noFill/>
            </a:ln>
          </p:spPr>
          <p:txBody>
            <a:bodyPr anchor="ctr"/>
            <a:lstStyle/>
            <a:p>
              <a:pPr algn="ctr"/>
            </a:p>
          </p:txBody>
        </p:sp>
        <p:sp>
          <p:nvSpPr>
            <p:cNvPr id="639" name="iŝļîḓé"/>
            <p:cNvSpPr/>
            <p:nvPr/>
          </p:nvSpPr>
          <p:spPr bwMode="auto">
            <a:xfrm>
              <a:off x="8575675" y="2876550"/>
              <a:ext cx="104775" cy="44450"/>
            </a:xfrm>
            <a:custGeom>
              <a:avLst/>
              <a:gdLst>
                <a:gd name="T0" fmla="*/ 3 w 66"/>
                <a:gd name="T1" fmla="*/ 28 h 28"/>
                <a:gd name="T2" fmla="*/ 0 w 66"/>
                <a:gd name="T3" fmla="*/ 22 h 28"/>
                <a:gd name="T4" fmla="*/ 63 w 66"/>
                <a:gd name="T5" fmla="*/ 0 h 28"/>
                <a:gd name="T6" fmla="*/ 66 w 66"/>
                <a:gd name="T7" fmla="*/ 5 h 28"/>
                <a:gd name="T8" fmla="*/ 3 w 66"/>
                <a:gd name="T9" fmla="*/ 28 h 28"/>
              </a:gdLst>
              <a:ahLst/>
              <a:cxnLst>
                <a:cxn ang="0">
                  <a:pos x="T0" y="T1"/>
                </a:cxn>
                <a:cxn ang="0">
                  <a:pos x="T2" y="T3"/>
                </a:cxn>
                <a:cxn ang="0">
                  <a:pos x="T4" y="T5"/>
                </a:cxn>
                <a:cxn ang="0">
                  <a:pos x="T6" y="T7"/>
                </a:cxn>
                <a:cxn ang="0">
                  <a:pos x="T8" y="T9"/>
                </a:cxn>
              </a:cxnLst>
              <a:rect l="0" t="0" r="r" b="b"/>
              <a:pathLst>
                <a:path w="66" h="28">
                  <a:moveTo>
                    <a:pt x="3" y="28"/>
                  </a:moveTo>
                  <a:lnTo>
                    <a:pt x="0" y="22"/>
                  </a:lnTo>
                  <a:lnTo>
                    <a:pt x="63" y="0"/>
                  </a:lnTo>
                  <a:lnTo>
                    <a:pt x="66" y="5"/>
                  </a:lnTo>
                  <a:lnTo>
                    <a:pt x="3" y="28"/>
                  </a:lnTo>
                  <a:close/>
                </a:path>
              </a:pathLst>
            </a:custGeom>
            <a:solidFill>
              <a:schemeClr val="bg1">
                <a:lumMod val="85000"/>
              </a:schemeClr>
            </a:solidFill>
            <a:ln>
              <a:noFill/>
            </a:ln>
          </p:spPr>
          <p:txBody>
            <a:bodyPr anchor="ctr"/>
            <a:lstStyle/>
            <a:p>
              <a:pPr algn="ctr"/>
            </a:p>
          </p:txBody>
        </p:sp>
        <p:sp>
          <p:nvSpPr>
            <p:cNvPr id="647" name="íṣľîdè"/>
            <p:cNvSpPr/>
            <p:nvPr/>
          </p:nvSpPr>
          <p:spPr bwMode="auto">
            <a:xfrm>
              <a:off x="3284538" y="2754313"/>
              <a:ext cx="215900" cy="250825"/>
            </a:xfrm>
            <a:custGeom>
              <a:avLst/>
              <a:gdLst>
                <a:gd name="T0" fmla="*/ 4 w 97"/>
                <a:gd name="T1" fmla="*/ 113 h 113"/>
                <a:gd name="T2" fmla="*/ 0 w 97"/>
                <a:gd name="T3" fmla="*/ 112 h 113"/>
                <a:gd name="T4" fmla="*/ 95 w 97"/>
                <a:gd name="T5" fmla="*/ 0 h 113"/>
                <a:gd name="T6" fmla="*/ 97 w 97"/>
                <a:gd name="T7" fmla="*/ 3 h 113"/>
                <a:gd name="T8" fmla="*/ 4 w 97"/>
                <a:gd name="T9" fmla="*/ 113 h 113"/>
              </a:gdLst>
              <a:ahLst/>
              <a:cxnLst>
                <a:cxn ang="0">
                  <a:pos x="T0" y="T1"/>
                </a:cxn>
                <a:cxn ang="0">
                  <a:pos x="T2" y="T3"/>
                </a:cxn>
                <a:cxn ang="0">
                  <a:pos x="T4" y="T5"/>
                </a:cxn>
                <a:cxn ang="0">
                  <a:pos x="T6" y="T7"/>
                </a:cxn>
                <a:cxn ang="0">
                  <a:pos x="T8" y="T9"/>
                </a:cxn>
              </a:cxnLst>
              <a:rect l="0" t="0" r="r" b="b"/>
              <a:pathLst>
                <a:path w="97" h="113">
                  <a:moveTo>
                    <a:pt x="4" y="113"/>
                  </a:moveTo>
                  <a:cubicBezTo>
                    <a:pt x="0" y="112"/>
                    <a:pt x="0" y="112"/>
                    <a:pt x="0" y="112"/>
                  </a:cubicBezTo>
                  <a:cubicBezTo>
                    <a:pt x="37" y="33"/>
                    <a:pt x="95" y="0"/>
                    <a:pt x="95" y="0"/>
                  </a:cubicBezTo>
                  <a:cubicBezTo>
                    <a:pt x="97" y="3"/>
                    <a:pt x="97" y="3"/>
                    <a:pt x="97" y="3"/>
                  </a:cubicBezTo>
                  <a:cubicBezTo>
                    <a:pt x="97" y="4"/>
                    <a:pt x="40" y="36"/>
                    <a:pt x="4" y="113"/>
                  </a:cubicBezTo>
                  <a:close/>
                </a:path>
              </a:pathLst>
            </a:custGeom>
            <a:solidFill>
              <a:schemeClr val="bg1">
                <a:lumMod val="85000"/>
              </a:schemeClr>
            </a:solidFill>
            <a:ln>
              <a:noFill/>
            </a:ln>
          </p:spPr>
          <p:txBody>
            <a:bodyPr anchor="ctr"/>
            <a:lstStyle/>
            <a:p>
              <a:pPr algn="ctr"/>
            </a:p>
          </p:txBody>
        </p:sp>
        <p:sp>
          <p:nvSpPr>
            <p:cNvPr id="651" name="îSlidè"/>
            <p:cNvSpPr/>
            <p:nvPr/>
          </p:nvSpPr>
          <p:spPr bwMode="auto">
            <a:xfrm>
              <a:off x="3446463" y="2746375"/>
              <a:ext cx="60325" cy="60325"/>
            </a:xfrm>
            <a:custGeom>
              <a:avLst/>
              <a:gdLst>
                <a:gd name="T0" fmla="*/ 25 w 27"/>
                <a:gd name="T1" fmla="*/ 27 h 27"/>
                <a:gd name="T2" fmla="*/ 23 w 27"/>
                <a:gd name="T3" fmla="*/ 25 h 27"/>
                <a:gd name="T4" fmla="*/ 23 w 27"/>
                <a:gd name="T5" fmla="*/ 4 h 27"/>
                <a:gd name="T6" fmla="*/ 2 w 27"/>
                <a:gd name="T7" fmla="*/ 4 h 27"/>
                <a:gd name="T8" fmla="*/ 1 w 27"/>
                <a:gd name="T9" fmla="*/ 2 h 27"/>
                <a:gd name="T10" fmla="*/ 3 w 27"/>
                <a:gd name="T11" fmla="*/ 0 h 27"/>
                <a:gd name="T12" fmla="*/ 25 w 27"/>
                <a:gd name="T13" fmla="*/ 0 h 27"/>
                <a:gd name="T14" fmla="*/ 27 w 27"/>
                <a:gd name="T15" fmla="*/ 2 h 27"/>
                <a:gd name="T16" fmla="*/ 27 w 27"/>
                <a:gd name="T17" fmla="*/ 25 h 27"/>
                <a:gd name="T18" fmla="*/ 25 w 27"/>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5" y="27"/>
                  </a:moveTo>
                  <a:cubicBezTo>
                    <a:pt x="24" y="27"/>
                    <a:pt x="23" y="26"/>
                    <a:pt x="23" y="25"/>
                  </a:cubicBezTo>
                  <a:cubicBezTo>
                    <a:pt x="23" y="4"/>
                    <a:pt x="23" y="4"/>
                    <a:pt x="23" y="4"/>
                  </a:cubicBezTo>
                  <a:cubicBezTo>
                    <a:pt x="2" y="4"/>
                    <a:pt x="2" y="4"/>
                    <a:pt x="2" y="4"/>
                  </a:cubicBezTo>
                  <a:cubicBezTo>
                    <a:pt x="1" y="4"/>
                    <a:pt x="0" y="3"/>
                    <a:pt x="1" y="2"/>
                  </a:cubicBezTo>
                  <a:cubicBezTo>
                    <a:pt x="1" y="1"/>
                    <a:pt x="2" y="0"/>
                    <a:pt x="3" y="0"/>
                  </a:cubicBezTo>
                  <a:cubicBezTo>
                    <a:pt x="25" y="0"/>
                    <a:pt x="25" y="0"/>
                    <a:pt x="25" y="0"/>
                  </a:cubicBezTo>
                  <a:cubicBezTo>
                    <a:pt x="26" y="0"/>
                    <a:pt x="27" y="1"/>
                    <a:pt x="27" y="2"/>
                  </a:cubicBezTo>
                  <a:cubicBezTo>
                    <a:pt x="27" y="25"/>
                    <a:pt x="27" y="25"/>
                    <a:pt x="27" y="25"/>
                  </a:cubicBezTo>
                  <a:cubicBezTo>
                    <a:pt x="27" y="26"/>
                    <a:pt x="26" y="27"/>
                    <a:pt x="25" y="27"/>
                  </a:cubicBezTo>
                  <a:close/>
                </a:path>
              </a:pathLst>
            </a:custGeom>
            <a:solidFill>
              <a:schemeClr val="bg1">
                <a:lumMod val="85000"/>
              </a:schemeClr>
            </a:solidFill>
            <a:ln>
              <a:noFill/>
            </a:ln>
          </p:spPr>
          <p:txBody>
            <a:bodyPr anchor="ctr"/>
            <a:lstStyle/>
            <a:p>
              <a:pPr algn="ctr"/>
            </a:p>
          </p:txBody>
        </p:sp>
      </p:grpSp>
    </p:spTree>
    <p:custDataLst>
      <p:tags r:id="rId3"/>
    </p:custDataLst>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PA" val="v4.3.3"/>
</p:tagLst>
</file>

<file path=ppt/tags/tag10.xml><?xml version="1.0" encoding="utf-8"?>
<p:tagLst xmlns:p="http://schemas.openxmlformats.org/presentationml/2006/main">
  <p:tag name="KSO_WM_UNIT_HIGHLIGHT" val="0"/>
  <p:tag name="KSO_WM_UNIT_COMPATIBLE" val="0"/>
  <p:tag name="KSO_WM_DIAGRAM_GROUP_CODE" val="m1-1"/>
  <p:tag name="KSO_WM_UNIT_TYPE" val="m_h_i"/>
  <p:tag name="KSO_WM_UNIT_INDEX" val="1_1_4"/>
  <p:tag name="KSO_WM_UNIT_ID" val="diagram20187955_3*m_h_i*1_1_4"/>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00.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387_1*m_h_i*1_2_1"/>
  <p:tag name="KSO_WM_TEMPLATE_CATEGORY" val="diagram"/>
  <p:tag name="KSO_WM_TEMPLATE_INDEX" val="20199387"/>
  <p:tag name="KSO_WM_UNIT_LAYERLEVEL" val="1_1_1"/>
  <p:tag name="KSO_WM_TAG_VERSION" val="1.0"/>
  <p:tag name="KSO_WM_BEAUTIFY_FLAG" val="#wm#"/>
  <p:tag name="KSO_WM_UNIT_FILL_FORE_SCHEMECOLOR_INDEX" val="14"/>
  <p:tag name="KSO_WM_UNIT_FILL_TYPE" val="1"/>
  <p:tag name="KSO_WM_UNIT_LINE_FORE_SCHEMECOLOR_INDEX" val="9"/>
  <p:tag name="KSO_WM_UNIT_LINE_FILL_TYPE" val="2"/>
  <p:tag name="KSO_WM_UNIT_USESOURCEFORMAT_APPLY"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9387_1*m_h_i*1_2_2"/>
  <p:tag name="KSO_WM_TEMPLATE_CATEGORY" val="diagram"/>
  <p:tag name="KSO_WM_TEMPLATE_INDEX" val="20199387"/>
  <p:tag name="KSO_WM_UNIT_LAYERLEVEL" val="1_1_1"/>
  <p:tag name="KSO_WM_TAG_VERSION" val="1.0"/>
  <p:tag name="KSO_WM_BEAUTIFY_FLAG" val="#wm#"/>
  <p:tag name="KSO_WM_UNIT_DIAGRAM_MODELTYPE" val="numdgm"/>
  <p:tag name="KSO_WM_UNIT_FILL_FORE_SCHEMECOLOR_INDEX" val="9"/>
  <p:tag name="KSO_WM_UNIT_FILL_TYPE" val="1"/>
  <p:tag name="KSO_WM_UNIT_USESOURCEFORMAT_APPLY" val="1"/>
</p:tagLst>
</file>

<file path=ppt/tags/tag102.xml><?xml version="1.0" encoding="utf-8"?>
<p:tagLst xmlns:p="http://schemas.openxmlformats.org/presentationml/2006/main">
  <p:tag name="KSO_WM_UNIT_DIAGRAM_MODELTYPE" val="numdgm"/>
  <p:tag name="KSO_WM_UNIT_ISCONTENTSTITLE" val="0"/>
  <p:tag name="KSO_WM_UNIT_PRESET_TEXT" val="平面拍摄"/>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387_1*m_h_a*1_2_1"/>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0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387_1*m_h_i*1_2_3"/>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0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7_1"/>
  <p:tag name="KSO_WM_UNIT_ID" val="diagram20199387_1*m_h_i*1_7_1"/>
  <p:tag name="KSO_WM_TEMPLATE_CATEGORY" val="diagram"/>
  <p:tag name="KSO_WM_TEMPLATE_INDEX" val="20199387"/>
  <p:tag name="KSO_WM_UNIT_LAYERLEVEL" val="1_1_1"/>
  <p:tag name="KSO_WM_TAG_VERSION" val="1.0"/>
  <p:tag name="KSO_WM_BEAUTIFY_FLAG" val="#wm#"/>
  <p:tag name="KSO_WM_UNIT_FILL_FORE_SCHEMECOLOR_INDEX" val="14"/>
  <p:tag name="KSO_WM_UNIT_FILL_TYPE" val="1"/>
  <p:tag name="KSO_WM_UNIT_LINE_FORE_SCHEMECOLOR_INDEX" val="10"/>
  <p:tag name="KSO_WM_UNIT_LINE_FILL_TYPE" val="2"/>
  <p:tag name="KSO_WM_UNIT_USESOURCEFORMAT_APPLY" val="1"/>
</p:tagLst>
</file>

<file path=ppt/tags/tag10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7_2"/>
  <p:tag name="KSO_WM_UNIT_ID" val="diagram20199387_1*m_h_i*1_7_2"/>
  <p:tag name="KSO_WM_TEMPLATE_CATEGORY" val="diagram"/>
  <p:tag name="KSO_WM_TEMPLATE_INDEX" val="20199387"/>
  <p:tag name="KSO_WM_UNIT_LAYERLEVEL" val="1_1_1"/>
  <p:tag name="KSO_WM_TAG_VERSION" val="1.0"/>
  <p:tag name="KSO_WM_BEAUTIFY_FLAG" val="#wm#"/>
  <p:tag name="KSO_WM_UNIT_FILL_FORE_SCHEMECOLOR_INDEX" val="10"/>
  <p:tag name="KSO_WM_UNIT_FILL_TYPE" val="1"/>
  <p:tag name="KSO_WM_UNIT_USESOURCEFORMAT_APPLY" val="1"/>
</p:tagLst>
</file>

<file path=ppt/tags/tag106.xml><?xml version="1.0" encoding="utf-8"?>
<p:tagLst xmlns:p="http://schemas.openxmlformats.org/presentationml/2006/main">
  <p:tag name="KSO_WM_UNIT_DIAGRAM_MODELTYPE" val="numdgm"/>
  <p:tag name="KSO_WM_UNIT_ISCONTENTSTITLE" val="0"/>
  <p:tag name="KSO_WM_UNIT_PRESET_TEXT" val="现场致辞"/>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7_1"/>
  <p:tag name="KSO_WM_UNIT_ID" val="diagram20199387_1*m_h_a*1_7_1"/>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0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UNIT_TYPE" val="m_h_i"/>
  <p:tag name="KSO_WM_UNIT_INDEX" val="1_7_3"/>
  <p:tag name="KSO_WM_UNIT_ID" val="diagram20199387_1*m_h_i*1_7_3"/>
  <p:tag name="KSO_WM_TEMPLATE_CATEGORY" val="diagram"/>
  <p:tag name="KSO_WM_TEMPLATE_INDEX" val="20199387"/>
  <p:tag name="KSO_WM_UNIT_LAYERLEVEL" val="1_1_1"/>
  <p:tag name="KSO_WM_TAG_VERSION" val="1.0"/>
  <p:tag name="KSO_WM_BEAUTIFY_FLAG" val="#wm#"/>
  <p:tag name="KSO_WM_DIAGRAM_GROUP_CODE" val="m1-1"/>
  <p:tag name="KSO_WM_UNIT_USESOURCEFORMAT_APPLY" val="1"/>
</p:tagLst>
</file>

<file path=ppt/tags/tag108.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9387_1*m_h_i*1_3_1"/>
  <p:tag name="KSO_WM_TEMPLATE_CATEGORY" val="diagram"/>
  <p:tag name="KSO_WM_TEMPLATE_INDEX" val="20199387"/>
  <p:tag name="KSO_WM_UNIT_LAYERLEVEL" val="1_1_1"/>
  <p:tag name="KSO_WM_TAG_VERSION" val="1.0"/>
  <p:tag name="KSO_WM_BEAUTIFY_FLAG" val="#wm#"/>
  <p:tag name="KSO_WM_UNIT_FILL_FORE_SCHEMECOLOR_INDEX" val="14"/>
  <p:tag name="KSO_WM_UNIT_FILL_TYPE" val="1"/>
  <p:tag name="KSO_WM_UNIT_LINE_FORE_SCHEMECOLOR_INDEX" val="10"/>
  <p:tag name="KSO_WM_UNIT_LINE_FILL_TYPE" val="2"/>
  <p:tag name="KSO_WM_UNIT_USESOURCEFORMAT_APPLY" val="1"/>
</p:tagLst>
</file>

<file path=ppt/tags/tag10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9387_1*m_h_i*1_3_2"/>
  <p:tag name="KSO_WM_TEMPLATE_CATEGORY" val="diagram"/>
  <p:tag name="KSO_WM_TEMPLATE_INDEX" val="20199387"/>
  <p:tag name="KSO_WM_UNIT_LAYERLEVEL" val="1_1_1"/>
  <p:tag name="KSO_WM_TAG_VERSION" val="1.0"/>
  <p:tag name="KSO_WM_BEAUTIFY_FLAG" val="#wm#"/>
  <p:tag name="KSO_WM_UNIT_FILL_FORE_SCHEMECOLOR_INDEX" val="10"/>
  <p:tag name="KSO_WM_UNI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DIAGRAM_GROUP_CODE" val="m1-1"/>
  <p:tag name="KSO_WM_UNIT_TYPE" val="m_h_i"/>
  <p:tag name="KSO_WM_UNIT_INDEX" val="1_1_5"/>
  <p:tag name="KSO_WM_UNIT_ID" val="diagram20187955_3*m_h_i*1_1_5"/>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10.xml><?xml version="1.0" encoding="utf-8"?>
<p:tagLst xmlns:p="http://schemas.openxmlformats.org/presentationml/2006/main">
  <p:tag name="KSO_WM_UNIT_DIAGRAM_MODELTYPE" val="numdgm"/>
  <p:tag name="KSO_WM_UNIT_ISCONTENTSTITLE" val="0"/>
  <p:tag name="KSO_WM_UNIT_PRESET_TEXT" val="现场介绍"/>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387_1*m_h_a*1_3_1"/>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1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9387_1*m_h_i*1_3_3"/>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1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199387_1*m_h_i*1_6_1"/>
  <p:tag name="KSO_WM_TEMPLATE_CATEGORY" val="diagram"/>
  <p:tag name="KSO_WM_TEMPLATE_INDEX" val="20199387"/>
  <p:tag name="KSO_WM_UNIT_LAYERLEVEL" val="1_1_1"/>
  <p:tag name="KSO_WM_TAG_VERSION" val="1.0"/>
  <p:tag name="KSO_WM_BEAUTIFY_FLAG" val="#wm#"/>
  <p:tag name="KSO_WM_UNIT_FILL_FORE_SCHEMECOLOR_INDEX" val="14"/>
  <p:tag name="KSO_WM_UNIT_FILL_TYPE" val="1"/>
  <p:tag name="KSO_WM_UNIT_LINE_FORE_SCHEMECOLOR_INDEX" val="9"/>
  <p:tag name="KSO_WM_UNIT_LINE_FILL_TYPE" val="2"/>
  <p:tag name="KSO_WM_UNIT_USESOURCEFORMAT_APPLY" val="1"/>
</p:tagLst>
</file>

<file path=ppt/tags/tag11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6_2"/>
  <p:tag name="KSO_WM_UNIT_ID" val="diagram20199387_1*m_h_i*1_6_2"/>
  <p:tag name="KSO_WM_TEMPLATE_CATEGORY" val="diagram"/>
  <p:tag name="KSO_WM_TEMPLATE_INDEX" val="20199387"/>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114.xml><?xml version="1.0" encoding="utf-8"?>
<p:tagLst xmlns:p="http://schemas.openxmlformats.org/presentationml/2006/main">
  <p:tag name="KSO_WM_UNIT_DIAGRAM_MODELTYPE" val="numdgm"/>
  <p:tag name="KSO_WM_UNIT_ISCONTENTSTITLE" val="0"/>
  <p:tag name="KSO_WM_UNIT_PRESET_TEXT" val="现场颁奖"/>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20199387_1*m_h_a*1_6_1"/>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1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6_3"/>
  <p:tag name="KSO_WM_UNIT_ID" val="diagram20199387_1*m_h_i*1_6_3"/>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1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9387_1*m_h_i*1_4_1"/>
  <p:tag name="KSO_WM_TEMPLATE_CATEGORY" val="diagram"/>
  <p:tag name="KSO_WM_TEMPLATE_INDEX" val="20199387"/>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USESOURCEFORMAT_APPLY" val="1"/>
</p:tagLst>
</file>

<file path=ppt/tags/tag11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9387_1*m_h_i*1_4_2"/>
  <p:tag name="KSO_WM_TEMPLATE_CATEGORY" val="diagram"/>
  <p:tag name="KSO_WM_TEMPLATE_INDEX" val="20199387"/>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118.xml><?xml version="1.0" encoding="utf-8"?>
<p:tagLst xmlns:p="http://schemas.openxmlformats.org/presentationml/2006/main">
  <p:tag name="KSO_WM_UNIT_DIAGRAM_MODELTYPE" val="numdgm"/>
  <p:tag name="KSO_WM_UNIT_ISCONTENTSTITLE" val="0"/>
  <p:tag name="KSO_WM_UNIT_PRESET_TEXT" val="选手走秀"/>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9387_1*m_h_a*1_4_1"/>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1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9387_1*m_h_i*1_4_3"/>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2.xml><?xml version="1.0" encoding="utf-8"?>
<p:tagLst xmlns:p="http://schemas.openxmlformats.org/presentationml/2006/main">
  <p:tag name="KSO_WM_UNIT_HIGHLIGHT" val="0"/>
  <p:tag name="KSO_WM_UNIT_COMPATIBLE" val="0"/>
  <p:tag name="KSO_WM_DIAGRAM_GROUP_CODE" val="m1-1"/>
  <p:tag name="KSO_WM_UNIT_TYPE" val="m_h_i"/>
  <p:tag name="KSO_WM_UNIT_INDEX" val="1_1_7"/>
  <p:tag name="KSO_WM_UNIT_ID" val="diagram20187955_3*m_h_i*1_1_7"/>
  <p:tag name="KSO_WM_TEMPLATE_CATEGORY" val="diagram"/>
  <p:tag name="KSO_WM_TEMPLATE_INDEX" val="2018795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20.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199387_1*m_h_i*1_5_1"/>
  <p:tag name="KSO_WM_TEMPLATE_CATEGORY" val="diagram"/>
  <p:tag name="KSO_WM_TEMPLATE_INDEX" val="20199387"/>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USESOURCEFORMAT_APPLY" val="1"/>
</p:tagLst>
</file>

<file path=ppt/tags/tag12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199387_1*m_h_i*1_5_2"/>
  <p:tag name="KSO_WM_TEMPLATE_CATEGORY" val="diagram"/>
  <p:tag name="KSO_WM_TEMPLATE_INDEX" val="20199387"/>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122.xml><?xml version="1.0" encoding="utf-8"?>
<p:tagLst xmlns:p="http://schemas.openxmlformats.org/presentationml/2006/main">
  <p:tag name="KSO_WM_UNIT_DIAGRAM_MODELTYPE" val="numdgm"/>
  <p:tag name="KSO_WM_UNIT_ISCONTENTSTITLE" val="0"/>
  <p:tag name="KSO_WM_UNIT_PRESET_TEXT" val="现场表演"/>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99387_1*m_h_a*1_5_1"/>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2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199387_1*m_h_i*1_5_3"/>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2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387_1*m_h_i*1_2_1"/>
  <p:tag name="KSO_WM_TEMPLATE_CATEGORY" val="diagram"/>
  <p:tag name="KSO_WM_TEMPLATE_INDEX" val="20199387"/>
  <p:tag name="KSO_WM_UNIT_LAYERLEVEL" val="1_1_1"/>
  <p:tag name="KSO_WM_TAG_VERSION" val="1.0"/>
  <p:tag name="KSO_WM_BEAUTIFY_FLAG" val="#wm#"/>
  <p:tag name="KSO_WM_UNIT_FILL_FORE_SCHEMECOLOR_INDEX" val="14"/>
  <p:tag name="KSO_WM_UNIT_FILL_TYPE" val="1"/>
  <p:tag name="KSO_WM_UNIT_LINE_FORE_SCHEMECOLOR_INDEX" val="9"/>
  <p:tag name="KSO_WM_UNIT_LINE_FILL_TYPE" val="2"/>
  <p:tag name="KSO_WM_UNIT_USESOURCEFORMAT_APPLY"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9387_1*m_h_i*1_2_2"/>
  <p:tag name="KSO_WM_TEMPLATE_CATEGORY" val="diagram"/>
  <p:tag name="KSO_WM_TEMPLATE_INDEX" val="20199387"/>
  <p:tag name="KSO_WM_UNIT_LAYERLEVEL" val="1_1_1"/>
  <p:tag name="KSO_WM_TAG_VERSION" val="1.0"/>
  <p:tag name="KSO_WM_BEAUTIFY_FLAG" val="#wm#"/>
  <p:tag name="KSO_WM_UNIT_DIAGRAM_MODELTYPE" val="numdgm"/>
  <p:tag name="KSO_WM_UNIT_FILL_FORE_SCHEMECOLOR_INDEX" val="9"/>
  <p:tag name="KSO_WM_UNIT_FILL_TYPE" val="1"/>
  <p:tag name="KSO_WM_UNIT_USESOURCEFORMAT_APPLY" val="1"/>
</p:tagLst>
</file>

<file path=ppt/tags/tag126.xml><?xml version="1.0" encoding="utf-8"?>
<p:tagLst xmlns:p="http://schemas.openxmlformats.org/presentationml/2006/main">
  <p:tag name="KSO_WM_UNIT_DIAGRAM_MODELTYPE" val="numdgm"/>
  <p:tag name="KSO_WM_UNIT_ISCONTENTSTITLE" val="0"/>
  <p:tag name="KSO_WM_UNIT_PRESET_TEXT" val="平面拍摄"/>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387_1*m_h_a*1_2_1"/>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2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387_1*m_h_i*1_2_3"/>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128.xml><?xml version="1.0" encoding="utf-8"?>
<p:tagLst xmlns:p="http://schemas.openxmlformats.org/presentationml/2006/main">
  <p:tag name="PA" val="v4.3.3"/>
</p:tagLst>
</file>

<file path=ppt/tags/tag129.xml><?xml version="1.0" encoding="utf-8"?>
<p:tagLst xmlns:p="http://schemas.openxmlformats.org/presentationml/2006/main">
  <p:tag name="KSO_WM_UNIT_TABLE_BEAUTIFY" val="smartTable{100e08a1-585b-4219-b2f1-9d40f15fb5d7}"/>
  <p:tag name="TABLE_ENDDRAG_ORIGIN_RECT" val="854*362"/>
  <p:tag name="TABLE_ENDDRAG_RECT" val="52*125*854*362"/>
</p:tagLst>
</file>

<file path=ppt/tags/tag13.xml><?xml version="1.0" encoding="utf-8"?>
<p:tagLst xmlns:p="http://schemas.openxmlformats.org/presentationml/2006/main">
  <p:tag name="KSO_WM_UNIT_HIGHLIGHT" val="0"/>
  <p:tag name="KSO_WM_UNIT_COMPATIBLE" val="0"/>
  <p:tag name="KSO_WM_DIAGRAM_GROUP_CODE" val="m1-1"/>
  <p:tag name="KSO_WM_UNIT_TYPE" val="m_h_i"/>
  <p:tag name="KSO_WM_UNIT_INDEX" val="1_1_8"/>
  <p:tag name="KSO_WM_UNIT_ID" val="diagram20187955_3*m_h_i*1_1_8"/>
  <p:tag name="KSO_WM_TEMPLATE_CATEGORY" val="diagram"/>
  <p:tag name="KSO_WM_TEMPLATE_INDEX" val="201879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30.xml><?xml version="1.0" encoding="utf-8"?>
<p:tagLst xmlns:p="http://schemas.openxmlformats.org/presentationml/2006/main">
  <p:tag name="PA" val="v4.3.3"/>
</p:tagLst>
</file>

<file path=ppt/tags/tag131.xml><?xml version="1.0" encoding="utf-8"?>
<p:tagLst xmlns:p="http://schemas.openxmlformats.org/presentationml/2006/main">
  <p:tag name="ISLIDE.VECTOR" val="#569073;#569068;"/>
</p:tagLst>
</file>

<file path=ppt/tags/tag132.xml><?xml version="1.0" encoding="utf-8"?>
<p:tagLst xmlns:p="http://schemas.openxmlformats.org/presentationml/2006/main">
  <p:tag name="PA" val="v4.3.3"/>
</p:tagLst>
</file>

<file path=ppt/tags/tag133.xml><?xml version="1.0" encoding="utf-8"?>
<p:tagLst xmlns:p="http://schemas.openxmlformats.org/presentationml/2006/main">
  <p:tag name="PA" val="v4.3.3"/>
</p:tagLst>
</file>

<file path=ppt/tags/tag134.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2"/>
  <p:tag name="KSO_WM_UNIT_ID" val="diagram160117_6*l_i*1_2"/>
  <p:tag name="KSO_WM_UNIT_CLEAR" val="1"/>
  <p:tag name="KSO_WM_UNIT_LAYERLEVEL" val="1_1"/>
  <p:tag name="KSO_WM_DIAGRAM_GROUP_CODE" val="l1-1"/>
  <p:tag name="KSO_WM_UNIT_FILL_FORE_SCHEMECOLOR_INDEX" val="14"/>
  <p:tag name="KSO_WM_UNIT_FILL_TYPE" val="1"/>
  <p:tag name="KSO_WM_UNIT_SHADOW_SCHEMECOLOR_INDEX" val="5"/>
  <p:tag name="KSO_WM_UNIT_TEXT_FILL_FORE_SCHEMECOLOR_INDEX" val="5"/>
  <p:tag name="KSO_WM_UNIT_TEXT_FILL_TYPE" val="1"/>
  <p:tag name="KSO_WM_UNIT_USESOURCEFORMAT_APPLY" val="0"/>
</p:tagLst>
</file>

<file path=ppt/tags/tag135.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a"/>
  <p:tag name="KSO_WM_UNIT_INDEX" val="1_2_1"/>
  <p:tag name="KSO_WM_UNIT_ID" val="diagram160117_6*l_h_a*1_2_1"/>
  <p:tag name="KSO_WM_UNIT_CLEAR" val="1"/>
  <p:tag name="KSO_WM_UNIT_LAYERLEVEL" val="1_1_1"/>
  <p:tag name="KSO_WM_UNIT_VALUE" val="6"/>
  <p:tag name="KSO_WM_UNIT_HIGHLIGHT" val="0"/>
  <p:tag name="KSO_WM_UNIT_COMPATIBLE" val="0"/>
  <p:tag name="KSO_WM_UNIT_PRESET_TEXT_INDEX" val="3"/>
  <p:tag name="KSO_WM_UNIT_PRESET_TEXT_LEN" val="12"/>
  <p:tag name="KSO_WM_DIAGRAM_GROUP_CODE" val="l1-1"/>
  <p:tag name="KSO_WM_UNIT_TEXT_FILL_FORE_SCHEMECOLOR_INDEX" val="5"/>
  <p:tag name="KSO_WM_UNIT_TEXT_FILL_TYPE" val="1"/>
  <p:tag name="KSO_WM_UNIT_USESOURCEFORMAT_APPLY" val="0"/>
</p:tagLst>
</file>

<file path=ppt/tags/tag136.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f"/>
  <p:tag name="KSO_WM_UNIT_INDEX" val="1_2_1"/>
  <p:tag name="KSO_WM_UNIT_ID" val="diagram160117_6*l_h_f*1_2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Lst>
</file>

<file path=ppt/tags/tag137.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3"/>
  <p:tag name="KSO_WM_UNIT_ID" val="diagram160117_6*l_i*1_3"/>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138.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6"/>
  <p:tag name="KSO_WM_UNIT_ID" val="diagram160117_6*l_i*1_6"/>
  <p:tag name="KSO_WM_UNIT_CLEAR" val="1"/>
  <p:tag name="KSO_WM_UNIT_LAYERLEVEL" val="1_1"/>
  <p:tag name="KSO_WM_DIAGRAM_GROUP_CODE" val="l1-1"/>
  <p:tag name="KSO_WM_UNIT_FILL_FORE_SCHEMECOLOR_INDEX" val="14"/>
  <p:tag name="KSO_WM_UNIT_FILL_TYPE" val="1"/>
  <p:tag name="KSO_WM_UNIT_SHADOW_SCHEMECOLOR_INDEX" val="5"/>
  <p:tag name="KSO_WM_UNIT_TEXT_FILL_FORE_SCHEMECOLOR_INDEX" val="5"/>
  <p:tag name="KSO_WM_UNIT_TEXT_FILL_TYPE" val="1"/>
  <p:tag name="KSO_WM_UNIT_USESOURCEFORMAT_APPLY" val="0"/>
</p:tagLst>
</file>

<file path=ppt/tags/tag139.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a"/>
  <p:tag name="KSO_WM_UNIT_INDEX" val="1_1_1"/>
  <p:tag name="KSO_WM_UNIT_ID" val="diagram160117_6*l_h_a*1_1_1"/>
  <p:tag name="KSO_WM_UNIT_CLEAR" val="1"/>
  <p:tag name="KSO_WM_UNIT_LAYERLEVEL" val="1_1_1"/>
  <p:tag name="KSO_WM_UNIT_VALUE" val="6"/>
  <p:tag name="KSO_WM_UNIT_HIGHLIGHT" val="0"/>
  <p:tag name="KSO_WM_UNIT_COMPATIBLE" val="0"/>
  <p:tag name="KSO_WM_UNIT_PRESET_TEXT_INDEX" val="3"/>
  <p:tag name="KSO_WM_UNIT_PRESET_TEXT_LEN" val="12"/>
  <p:tag name="KSO_WM_DIAGRAM_GROUP_CODE" val="l1-1"/>
  <p:tag name="KSO_WM_UNIT_TEXT_FILL_FORE_SCHEMECOLOR_INDEX" val="5"/>
  <p:tag name="KSO_WM_UNIT_TEXT_FILL_TYPE" val="1"/>
  <p:tag name="KSO_WM_UNIT_USESOURCEFORMAT_APPLY" val="0"/>
</p:tagLst>
</file>

<file path=ppt/tags/tag14.xml><?xml version="1.0" encoding="utf-8"?>
<p:tagLst xmlns:p="http://schemas.openxmlformats.org/presentationml/2006/main">
  <p:tag name="KSO_WM_UNIT_HIGHLIGHT" val="0"/>
  <p:tag name="KSO_WM_UNIT_COMPATIBLE" val="0"/>
  <p:tag name="KSO_WM_DIAGRAM_GROUP_CODE" val="m1-1"/>
  <p:tag name="KSO_WM_UNIT_TYPE" val="m_h_i"/>
  <p:tag name="KSO_WM_UNIT_INDEX" val="1_1_9"/>
  <p:tag name="KSO_WM_UNIT_ID" val="diagram20187955_3*m_h_i*1_1_9"/>
  <p:tag name="KSO_WM_TEMPLATE_CATEGORY" val="diagram"/>
  <p:tag name="KSO_WM_TEMPLATE_INDEX" val="201879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40.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f"/>
  <p:tag name="KSO_WM_UNIT_INDEX" val="1_1_1"/>
  <p:tag name="KSO_WM_UNIT_ID" val="diagram160117_6*l_h_f*1_1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7"/>
  <p:tag name="KSO_WM_UNIT_ID" val="diagram160117_6*l_i*1_7"/>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142.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9"/>
  <p:tag name="KSO_WM_UNIT_ID" val="diagram160117_6*l_i*1_9"/>
  <p:tag name="KSO_WM_UNIT_CLEAR" val="1"/>
  <p:tag name="KSO_WM_UNIT_LAYERLEVEL" val="1_1"/>
  <p:tag name="KSO_WM_DIAGRAM_GROUP_CODE" val="l1-1"/>
  <p:tag name="KSO_WM_UNIT_FILL_FORE_SCHEMECOLOR_INDEX" val="14"/>
  <p:tag name="KSO_WM_UNIT_FILL_TYPE" val="1"/>
  <p:tag name="KSO_WM_UNIT_SHADOW_SCHEMECOLOR_INDEX" val="5"/>
  <p:tag name="KSO_WM_UNIT_TEXT_FILL_FORE_SCHEMECOLOR_INDEX" val="5"/>
  <p:tag name="KSO_WM_UNIT_TEXT_FILL_TYPE" val="1"/>
  <p:tag name="KSO_WM_UNIT_USESOURCEFORMAT_APPLY" val="0"/>
</p:tagLst>
</file>

<file path=ppt/tags/tag143.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a"/>
  <p:tag name="KSO_WM_UNIT_INDEX" val="1_3_1"/>
  <p:tag name="KSO_WM_UNIT_ID" val="diagram160117_6*l_h_a*1_3_1"/>
  <p:tag name="KSO_WM_UNIT_CLEAR" val="1"/>
  <p:tag name="KSO_WM_UNIT_LAYERLEVEL" val="1_1_1"/>
  <p:tag name="KSO_WM_UNIT_VALUE" val="6"/>
  <p:tag name="KSO_WM_UNIT_HIGHLIGHT" val="0"/>
  <p:tag name="KSO_WM_UNIT_COMPATIBLE" val="0"/>
  <p:tag name="KSO_WM_UNIT_PRESET_TEXT_INDEX" val="3"/>
  <p:tag name="KSO_WM_UNIT_PRESET_TEXT_LEN" val="12"/>
  <p:tag name="KSO_WM_DIAGRAM_GROUP_CODE" val="l1-1"/>
  <p:tag name="KSO_WM_UNIT_TEXT_FILL_FORE_SCHEMECOLOR_INDEX" val="5"/>
  <p:tag name="KSO_WM_UNIT_TEXT_FILL_TYPE" val="1"/>
  <p:tag name="KSO_WM_UNIT_USESOURCEFORMAT_APPLY" val="0"/>
</p:tagLst>
</file>

<file path=ppt/tags/tag144.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f"/>
  <p:tag name="KSO_WM_UNIT_INDEX" val="1_3_1"/>
  <p:tag name="KSO_WM_UNIT_ID" val="diagram160117_6*l_h_f*1_3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10"/>
  <p:tag name="KSO_WM_UNIT_ID" val="diagram160117_6*l_i*1_10"/>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146.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12"/>
  <p:tag name="KSO_WM_UNIT_ID" val="diagram160117_6*l_i*1_12"/>
  <p:tag name="KSO_WM_UNIT_CLEAR" val="1"/>
  <p:tag name="KSO_WM_UNIT_LAYERLEVEL" val="1_1"/>
  <p:tag name="KSO_WM_DIAGRAM_GROUP_CODE" val="l1-1"/>
  <p:tag name="KSO_WM_UNIT_FILL_FORE_SCHEMECOLOR_INDEX" val="14"/>
  <p:tag name="KSO_WM_UNIT_FILL_TYPE" val="1"/>
  <p:tag name="KSO_WM_UNIT_SHADOW_SCHEMECOLOR_INDEX" val="5"/>
  <p:tag name="KSO_WM_UNIT_TEXT_FILL_FORE_SCHEMECOLOR_INDEX" val="5"/>
  <p:tag name="KSO_WM_UNIT_TEXT_FILL_TYPE" val="1"/>
  <p:tag name="KSO_WM_UNIT_USESOURCEFORMAT_APPLY" val="0"/>
</p:tagLst>
</file>

<file path=ppt/tags/tag147.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a"/>
  <p:tag name="KSO_WM_UNIT_INDEX" val="1_6_1"/>
  <p:tag name="KSO_WM_UNIT_ID" val="diagram160117_6*l_h_a*1_6_1"/>
  <p:tag name="KSO_WM_UNIT_CLEAR" val="1"/>
  <p:tag name="KSO_WM_UNIT_LAYERLEVEL" val="1_1_1"/>
  <p:tag name="KSO_WM_UNIT_VALUE" val="6"/>
  <p:tag name="KSO_WM_UNIT_HIGHLIGHT" val="0"/>
  <p:tag name="KSO_WM_UNIT_COMPATIBLE" val="0"/>
  <p:tag name="KSO_WM_UNIT_PRESET_TEXT_INDEX" val="3"/>
  <p:tag name="KSO_WM_UNIT_PRESET_TEXT_LEN" val="12"/>
  <p:tag name="KSO_WM_DIAGRAM_GROUP_CODE" val="l1-1"/>
  <p:tag name="KSO_WM_UNIT_TEXT_FILL_FORE_SCHEMECOLOR_INDEX" val="5"/>
  <p:tag name="KSO_WM_UNIT_TEXT_FILL_TYPE" val="1"/>
  <p:tag name="KSO_WM_UNIT_USESOURCEFORMAT_APPLY" val="0"/>
</p:tagLst>
</file>

<file path=ppt/tags/tag148.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f"/>
  <p:tag name="KSO_WM_UNIT_INDEX" val="1_6_1"/>
  <p:tag name="KSO_WM_UNIT_ID" val="diagram160117_6*l_h_f*1_6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13"/>
  <p:tag name="KSO_WM_UNIT_ID" val="diagram160117_6*l_i*1_13"/>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15.xml><?xml version="1.0" encoding="utf-8"?>
<p:tagLst xmlns:p="http://schemas.openxmlformats.org/presentationml/2006/main">
  <p:tag name="KSO_WM_UNIT_ISCONTENTSTITLE" val="0"/>
  <p:tag name="KSO_WM_UNIT_VALUE" val="11"/>
  <p:tag name="KSO_WM_UNIT_HIGHLIGHT" val="0"/>
  <p:tag name="KSO_WM_UNIT_COMPATIBLE" val="0"/>
  <p:tag name="KSO_WM_DIAGRAM_GROUP_CODE" val="m1-1"/>
  <p:tag name="KSO_WM_UNIT_TYPE" val="m_h_a"/>
  <p:tag name="KSO_WM_UNIT_INDEX" val="1_2_1"/>
  <p:tag name="KSO_WM_UNIT_ID" val="diagram20187955_3*m_h_a*1_2_1"/>
  <p:tag name="KSO_WM_TEMPLATE_CATEGORY" val="diagram"/>
  <p:tag name="KSO_WM_TEMPLATE_INDEX" val="20187955"/>
  <p:tag name="KSO_WM_UNIT_LAYERLEVEL" val="1_1_1"/>
  <p:tag name="KSO_WM_TAG_VERSION" val="1.0"/>
  <p:tag name="KSO_WM_BEAUTIFY_FLAG" val="#wm#"/>
  <p:tag name="KSO_WM_UNIT_PRESET_TEXT" val="添加标题"/>
  <p:tag name="KSO_WM_UNIT_TEXT_FILL_FORE_SCHEMECOLOR_INDEX" val="6"/>
  <p:tag name="KSO_WM_UNIT_TEXT_FILL_TYPE" val="1"/>
  <p:tag name="KSO_WM_UNIT_USESOURCEFORMAT_APPLY" val="1"/>
</p:tagLst>
</file>

<file path=ppt/tags/tag150.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16"/>
  <p:tag name="KSO_WM_UNIT_ID" val="diagram160117_6*l_i*1_16"/>
  <p:tag name="KSO_WM_UNIT_CLEAR" val="1"/>
  <p:tag name="KSO_WM_UNIT_LAYERLEVEL" val="1_1"/>
  <p:tag name="KSO_WM_DIAGRAM_GROUP_CODE" val="l1-1"/>
  <p:tag name="KSO_WM_UNIT_FILL_FORE_SCHEMECOLOR_INDEX" val="14"/>
  <p:tag name="KSO_WM_UNIT_FILL_TYPE" val="1"/>
  <p:tag name="KSO_WM_UNIT_SHADOW_SCHEMECOLOR_INDEX" val="5"/>
  <p:tag name="KSO_WM_UNIT_TEXT_FILL_FORE_SCHEMECOLOR_INDEX" val="5"/>
  <p:tag name="KSO_WM_UNIT_TEXT_FILL_TYPE" val="1"/>
  <p:tag name="KSO_WM_UNIT_USESOURCEFORMAT_APPLY" val="0"/>
</p:tagLst>
</file>

<file path=ppt/tags/tag151.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a"/>
  <p:tag name="KSO_WM_UNIT_INDEX" val="1_4_1"/>
  <p:tag name="KSO_WM_UNIT_ID" val="diagram160117_6*l_h_a*1_4_1"/>
  <p:tag name="KSO_WM_UNIT_CLEAR" val="1"/>
  <p:tag name="KSO_WM_UNIT_LAYERLEVEL" val="1_1_1"/>
  <p:tag name="KSO_WM_UNIT_VALUE" val="6"/>
  <p:tag name="KSO_WM_UNIT_HIGHLIGHT" val="0"/>
  <p:tag name="KSO_WM_UNIT_COMPATIBLE" val="0"/>
  <p:tag name="KSO_WM_UNIT_PRESET_TEXT_INDEX" val="3"/>
  <p:tag name="KSO_WM_UNIT_PRESET_TEXT_LEN" val="12"/>
  <p:tag name="KSO_WM_DIAGRAM_GROUP_CODE" val="l1-1"/>
  <p:tag name="KSO_WM_UNIT_TEXT_FILL_FORE_SCHEMECOLOR_INDEX" val="5"/>
  <p:tag name="KSO_WM_UNIT_TEXT_FILL_TYPE" val="1"/>
  <p:tag name="KSO_WM_UNIT_USESOURCEFORMAT_APPLY" val="0"/>
</p:tagLst>
</file>

<file path=ppt/tags/tag152.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f"/>
  <p:tag name="KSO_WM_UNIT_INDEX" val="1_4_1"/>
  <p:tag name="KSO_WM_UNIT_ID" val="diagram160117_6*l_h_f*1_4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17"/>
  <p:tag name="KSO_WM_UNIT_ID" val="diagram160117_6*l_i*1_17"/>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154.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12"/>
  <p:tag name="KSO_WM_UNIT_ID" val="diagram160117_6*l_i*1_12"/>
  <p:tag name="KSO_WM_UNIT_CLEAR" val="1"/>
  <p:tag name="KSO_WM_UNIT_LAYERLEVEL" val="1_1"/>
  <p:tag name="KSO_WM_DIAGRAM_GROUP_CODE" val="l1-1"/>
  <p:tag name="KSO_WM_UNIT_FILL_FORE_SCHEMECOLOR_INDEX" val="14"/>
  <p:tag name="KSO_WM_UNIT_FILL_TYPE" val="1"/>
  <p:tag name="KSO_WM_UNIT_SHADOW_SCHEMECOLOR_INDEX" val="5"/>
  <p:tag name="KSO_WM_UNIT_TEXT_FILL_FORE_SCHEMECOLOR_INDEX" val="5"/>
  <p:tag name="KSO_WM_UNIT_TEXT_FILL_TYPE" val="1"/>
  <p:tag name="KSO_WM_UNIT_USESOURCEFORMAT_APPLY" val="0"/>
</p:tagLst>
</file>

<file path=ppt/tags/tag155.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a"/>
  <p:tag name="KSO_WM_UNIT_INDEX" val="1_6_1"/>
  <p:tag name="KSO_WM_UNIT_ID" val="diagram160117_6*l_h_a*1_6_1"/>
  <p:tag name="KSO_WM_UNIT_CLEAR" val="1"/>
  <p:tag name="KSO_WM_UNIT_LAYERLEVEL" val="1_1_1"/>
  <p:tag name="KSO_WM_UNIT_VALUE" val="6"/>
  <p:tag name="KSO_WM_UNIT_HIGHLIGHT" val="0"/>
  <p:tag name="KSO_WM_UNIT_COMPATIBLE" val="0"/>
  <p:tag name="KSO_WM_UNIT_PRESET_TEXT_INDEX" val="3"/>
  <p:tag name="KSO_WM_UNIT_PRESET_TEXT_LEN" val="12"/>
  <p:tag name="KSO_WM_DIAGRAM_GROUP_CODE" val="l1-1"/>
  <p:tag name="KSO_WM_UNIT_TEXT_FILL_FORE_SCHEMECOLOR_INDEX" val="5"/>
  <p:tag name="KSO_WM_UNIT_TEXT_FILL_TYPE" val="1"/>
  <p:tag name="KSO_WM_UNIT_USESOURCEFORMAT_APPLY" val="0"/>
</p:tagLst>
</file>

<file path=ppt/tags/tag156.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f"/>
  <p:tag name="KSO_WM_UNIT_INDEX" val="1_6_1"/>
  <p:tag name="KSO_WM_UNIT_ID" val="diagram160117_6*l_h_f*1_6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13"/>
  <p:tag name="KSO_WM_UNIT_ID" val="diagram160117_6*l_i*1_13"/>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158.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14"/>
  <p:tag name="KSO_WM_UNIT_ID" val="diagram160117_6*l_i*1_14"/>
  <p:tag name="KSO_WM_UNIT_CLEAR" val="1"/>
  <p:tag name="KSO_WM_UNIT_LAYERLEVEL" val="1_1"/>
  <p:tag name="KSO_WM_DIAGRAM_GROUP_CODE" val="l1-1"/>
  <p:tag name="KSO_WM_UNIT_FILL_FORE_SCHEMECOLOR_INDEX" val="14"/>
  <p:tag name="KSO_WM_UNIT_FILL_TYPE" val="1"/>
  <p:tag name="KSO_WM_UNIT_SHADOW_SCHEMECOLOR_INDEX" val="5"/>
  <p:tag name="KSO_WM_UNIT_TEXT_FILL_FORE_SCHEMECOLOR_INDEX" val="5"/>
  <p:tag name="KSO_WM_UNIT_TEXT_FILL_TYPE" val="1"/>
  <p:tag name="KSO_WM_UNIT_USESOURCEFORMAT_APPLY" val="0"/>
</p:tagLst>
</file>

<file path=ppt/tags/tag159.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a"/>
  <p:tag name="KSO_WM_UNIT_INDEX" val="1_5_1"/>
  <p:tag name="KSO_WM_UNIT_ID" val="diagram160117_6*l_h_a*1_5_1"/>
  <p:tag name="KSO_WM_UNIT_CLEAR" val="1"/>
  <p:tag name="KSO_WM_UNIT_LAYERLEVEL" val="1_1_1"/>
  <p:tag name="KSO_WM_UNIT_VALUE" val="6"/>
  <p:tag name="KSO_WM_UNIT_HIGHLIGHT" val="0"/>
  <p:tag name="KSO_WM_UNIT_COMPATIBLE" val="0"/>
  <p:tag name="KSO_WM_UNIT_PRESET_TEXT_INDEX" val="3"/>
  <p:tag name="KSO_WM_UNIT_PRESET_TEXT_LEN" val="12"/>
  <p:tag name="KSO_WM_DIAGRAM_GROUP_CODE" val="l1-1"/>
  <p:tag name="KSO_WM_UNIT_TEXT_FILL_FORE_SCHEMECOLOR_INDEX" val="5"/>
  <p:tag name="KSO_WM_UNIT_TEXT_FILL_TYPE" val="1"/>
  <p:tag name="KSO_WM_UNIT_USESOURCEFORMAT_APPLY" val="0"/>
</p:tagLst>
</file>

<file path=ppt/tags/tag16.xml><?xml version="1.0" encoding="utf-8"?>
<p:tagLst xmlns:p="http://schemas.openxmlformats.org/presentationml/2006/main">
  <p:tag name="KSO_WM_UNIT_ISCONTENTSTITLE" val="0"/>
  <p:tag name="KSO_WM_UNIT_VALUE" val="11"/>
  <p:tag name="KSO_WM_UNIT_HIGHLIGHT" val="0"/>
  <p:tag name="KSO_WM_UNIT_COMPATIBLE" val="0"/>
  <p:tag name="KSO_WM_DIAGRAM_GROUP_CODE" val="m1-1"/>
  <p:tag name="KSO_WM_UNIT_TYPE" val="m_h_a"/>
  <p:tag name="KSO_WM_UNIT_INDEX" val="1_1_1"/>
  <p:tag name="KSO_WM_UNIT_ID" val="diagram20187955_3*m_h_a*1_1_1"/>
  <p:tag name="KSO_WM_TEMPLATE_CATEGORY" val="diagram"/>
  <p:tag name="KSO_WM_TEMPLATE_INDEX" val="20187955"/>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60.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h_f"/>
  <p:tag name="KSO_WM_UNIT_INDEX" val="1_5_1"/>
  <p:tag name="KSO_WM_UNIT_ID" val="diagram160117_6*l_h_f*1_5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AG_VERSION" val="1.0"/>
  <p:tag name="KSO_WM_BEAUTIFY_FLAG" val="#wm#"/>
  <p:tag name="KSO_WM_TEMPLATE_CATEGORY" val="diagram"/>
  <p:tag name="KSO_WM_TEMPLATE_INDEX" val="160117"/>
  <p:tag name="KSO_WM_UNIT_TYPE" val="l_i"/>
  <p:tag name="KSO_WM_UNIT_INDEX" val="1_15"/>
  <p:tag name="KSO_WM_UNIT_ID" val="diagram160117_6*l_i*1_15"/>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162.xml><?xml version="1.0" encoding="utf-8"?>
<p:tagLst xmlns:p="http://schemas.openxmlformats.org/presentationml/2006/main">
  <p:tag name="PA" val="v4.3.3"/>
</p:tagLst>
</file>

<file path=ppt/tags/tag163.xml><?xml version="1.0" encoding="utf-8"?>
<p:tagLst xmlns:p="http://schemas.openxmlformats.org/presentationml/2006/main">
  <p:tag name="PA" val="v4.3.3"/>
</p:tagLst>
</file>

<file path=ppt/tags/tag164.xml><?xml version="1.0" encoding="utf-8"?>
<p:tagLst xmlns:p="http://schemas.openxmlformats.org/presentationml/2006/main">
  <p:tag name="PA" val="v4.3.3"/>
</p:tagLst>
</file>

<file path=ppt/tags/tag165.xml><?xml version="1.0" encoding="utf-8"?>
<p:tagLst xmlns:p="http://schemas.openxmlformats.org/presentationml/2006/main">
  <p:tag name="PA" val="v4.3.3"/>
</p:tagLst>
</file>

<file path=ppt/tags/tag166.xml><?xml version="1.0" encoding="utf-8"?>
<p:tagLst xmlns:p="http://schemas.openxmlformats.org/presentationml/2006/main">
  <p:tag name="KSO_WM_MEDIACOVER_FLAG" val="1"/>
</p:tagLst>
</file>

<file path=ppt/tags/tag167.xml><?xml version="1.0" encoding="utf-8"?>
<p:tagLst xmlns:p="http://schemas.openxmlformats.org/presentationml/2006/main">
  <p:tag name="PA" val="v4.3.3"/>
</p:tagLst>
</file>

<file path=ppt/tags/tag168.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4_1"/>
  <p:tag name="KSO_WM_UNIT_ID" val="diagram20170861_6*l_h_i*1_4_1"/>
  <p:tag name="KSO_WM_UNIT_LAYERLEVEL" val="1_1_1"/>
  <p:tag name="KSO_WM_DIAGRAM_GROUP_CODE" val="l1-1"/>
  <p:tag name="KSO_WM_UNIT_LINE_FORE_SCHEMECOLOR_INDEX" val="14"/>
  <p:tag name="KSO_WM_UNIT_LINE_FILL_TYPE" val="2"/>
  <p:tag name="KSO_WM_UNIT_USESOURCEFORMAT_APPLY" val="0"/>
</p:tagLst>
</file>

<file path=ppt/tags/tag169.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a"/>
  <p:tag name="KSO_WM_UNIT_INDEX" val="1_4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DIAGRAM_GROUP_CODE" val="l1-1"/>
  <p:tag name="KSO_WM_UNIT_ID" val="diagram20170861_6*l_h_a*1_4_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UNIT_HIGHLIGHT" val="0"/>
  <p:tag name="KSO_WM_UNIT_COMPATIBLE" val="0"/>
  <p:tag name="KSO_WM_DIAGRAM_GROUP_CODE" val="m1-1"/>
  <p:tag name="KSO_WM_UNIT_TYPE" val="m_i"/>
  <p:tag name="KSO_WM_UNIT_INDEX" val="1_2"/>
  <p:tag name="KSO_WM_UNIT_ID" val="diagram20187955_3*m_i*1_2"/>
  <p:tag name="KSO_WM_TEMPLATE_CATEGORY" val="diagram"/>
  <p:tag name="KSO_WM_TEMPLATE_INDEX" val="20187955"/>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70.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5_1"/>
  <p:tag name="KSO_WM_UNIT_ID" val="diagram20170861_6*l_h_i*1_5_1"/>
  <p:tag name="KSO_WM_UNIT_LAYERLEVEL" val="1_1_1"/>
  <p:tag name="KSO_WM_DIAGRAM_GROUP_CODE" val="l1-1"/>
  <p:tag name="KSO_WM_UNIT_LINE_FORE_SCHEMECOLOR_INDEX" val="14"/>
  <p:tag name="KSO_WM_UNIT_LINE_FILL_TYPE" val="2"/>
  <p:tag name="KSO_WM_UNIT_USESOURCEFORMAT_APPLY" val="0"/>
</p:tagLst>
</file>

<file path=ppt/tags/tag171.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4_2"/>
  <p:tag name="KSO_WM_UNIT_ID" val="diagram20170861_6*l_h_i*1_4_2"/>
  <p:tag name="KSO_WM_UNIT_LAYERLEVEL" val="1_1_1"/>
  <p:tag name="KSO_WM_DIAGRAM_GROUP_CODE" val="l1-1"/>
  <p:tag name="KSO_WM_UNIT_FILL_FORE_SCHEMECOLOR_INDEX" val="5"/>
  <p:tag name="KSO_WM_UNIT_FILL_TYPE" val="1"/>
  <p:tag name="KSO_WM_UNIT_USESOURCEFORMAT_APPLY" val="0"/>
</p:tagLst>
</file>

<file path=ppt/tags/tag172.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a"/>
  <p:tag name="KSO_WM_UNIT_INDEX" val="1_5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DIAGRAM_GROUP_CODE" val="l1-1"/>
  <p:tag name="KSO_WM_UNIT_ID" val="diagram20170861_6*l_h_a*1_5_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1_1"/>
  <p:tag name="KSO_WM_UNIT_ID" val="diagram20170861_6*l_h_i*1_1_1"/>
  <p:tag name="KSO_WM_UNIT_LAYERLEVEL" val="1_1_1"/>
  <p:tag name="KSO_WM_DIAGRAM_GROUP_CODE" val="l1-1"/>
  <p:tag name="KSO_WM_UNIT_LINE_FORE_SCHEMECOLOR_INDEX" val="14"/>
  <p:tag name="KSO_WM_UNIT_LINE_FILL_TYPE" val="2"/>
  <p:tag name="KSO_WM_UNIT_USESOURCEFORMAT_APPLY" val="0"/>
</p:tagLst>
</file>

<file path=ppt/tags/tag174.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a"/>
  <p:tag name="KSO_WM_UNIT_INDEX" val="1_1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DIAGRAM_GROUP_CODE" val="l1-1"/>
  <p:tag name="KSO_WM_UNIT_ID" val="diagram20170861_6*l_h_a*1_1_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2_1"/>
  <p:tag name="KSO_WM_UNIT_ID" val="diagram20170861_6*l_h_i*1_2_1"/>
  <p:tag name="KSO_WM_UNIT_LAYERLEVEL" val="1_1_1"/>
  <p:tag name="KSO_WM_DIAGRAM_GROUP_CODE" val="l1-1"/>
  <p:tag name="KSO_WM_UNIT_LINE_FORE_SCHEMECOLOR_INDEX" val="14"/>
  <p:tag name="KSO_WM_UNIT_LINE_FILL_TYPE" val="2"/>
  <p:tag name="KSO_WM_UNIT_USESOURCEFORMAT_APPLY" val="0"/>
</p:tagLst>
</file>

<file path=ppt/tags/tag176.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2_2"/>
  <p:tag name="KSO_WM_UNIT_ID" val="diagram20170861_6*l_h_i*1_2_2"/>
  <p:tag name="KSO_WM_UNIT_LAYERLEVEL" val="1_1_1"/>
  <p:tag name="KSO_WM_DIAGRAM_GROUP_CODE" val="l1-1"/>
  <p:tag name="KSO_WM_UNIT_FILL_FORE_SCHEMECOLOR_INDEX" val="5"/>
  <p:tag name="KSO_WM_UNIT_FILL_TYPE" val="1"/>
  <p:tag name="KSO_WM_UNIT_USESOURCEFORMAT_APPLY" val="0"/>
</p:tagLst>
</file>

<file path=ppt/tags/tag177.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a"/>
  <p:tag name="KSO_WM_UNIT_INDEX" val="1_2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DIAGRAM_GROUP_CODE" val="l1-1"/>
  <p:tag name="KSO_WM_UNIT_ID" val="diagram20170861_6*l_h_a*1_2_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3_1"/>
  <p:tag name="KSO_WM_UNIT_ID" val="diagram20170861_6*l_h_i*1_3_1"/>
  <p:tag name="KSO_WM_UNIT_LAYERLEVEL" val="1_1_1"/>
  <p:tag name="KSO_WM_DIAGRAM_GROUP_CODE" val="l1-1"/>
  <p:tag name="KSO_WM_UNIT_LINE_FORE_SCHEMECOLOR_INDEX" val="14"/>
  <p:tag name="KSO_WM_UNIT_LINE_FILL_TYPE" val="2"/>
  <p:tag name="KSO_WM_UNIT_USESOURCEFORMAT_APPLY" val="0"/>
</p:tagLst>
</file>

<file path=ppt/tags/tag179.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a"/>
  <p:tag name="KSO_WM_UNIT_INDEX" val="1_3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DIAGRAM_GROUP_CODE" val="l1-1"/>
  <p:tag name="KSO_WM_UNIT_ID" val="diagram20170861_6*l_h_a*1_3_1"/>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KSO_WM_UNIT_HIGHLIGHT" val="0"/>
  <p:tag name="KSO_WM_UNIT_COMPATIBLE" val="0"/>
  <p:tag name="KSO_WM_DIAGRAM_GROUP_CODE" val="m1-1"/>
  <p:tag name="KSO_WM_UNIT_TYPE" val="m_i"/>
  <p:tag name="KSO_WM_UNIT_INDEX" val="1_4"/>
  <p:tag name="KSO_WM_UNIT_ID" val="diagram20187955_3*m_i*1_4"/>
  <p:tag name="KSO_WM_TEMPLATE_CATEGORY" val="diagram"/>
  <p:tag name="KSO_WM_TEMPLATE_INDEX" val="20187955"/>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80.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6_1"/>
  <p:tag name="KSO_WM_UNIT_ID" val="diagram20170861_6*l_h_i*1_6_1"/>
  <p:tag name="KSO_WM_UNIT_LAYERLEVEL" val="1_1_1"/>
  <p:tag name="KSO_WM_DIAGRAM_GROUP_CODE" val="l1-1"/>
  <p:tag name="KSO_WM_UNIT_LINE_FORE_SCHEMECOLOR_INDEX" val="14"/>
  <p:tag name="KSO_WM_UNIT_LINE_FILL_TYPE" val="2"/>
  <p:tag name="KSO_WM_UNIT_USESOURCEFORMAT_APPLY" val="0"/>
</p:tagLst>
</file>

<file path=ppt/tags/tag181.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a"/>
  <p:tag name="KSO_WM_UNIT_INDEX" val="1_6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DIAGRAM_GROUP_CODE" val="l1-1"/>
  <p:tag name="KSO_WM_UNIT_ID" val="diagram20170861_6*l_h_a*1_6_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5_2"/>
  <p:tag name="KSO_WM_UNIT_ID" val="diagram20170861_6*l_h_i*1_5_2"/>
  <p:tag name="KSO_WM_UNIT_LAYERLEVEL" val="1_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6_2"/>
  <p:tag name="KSO_WM_UNIT_ID" val="diagram20170861_6*l_h_i*1_6_2"/>
  <p:tag name="KSO_WM_UNIT_LAYERLEVEL" val="1_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AG_VERSION" val="1.0"/>
  <p:tag name="KSO_WM_BEAUTIFY_FLAG" val="#wm#"/>
  <p:tag name="KSO_WM_UNIT_TYPE" val="i"/>
  <p:tag name="KSO_WM_UNIT_ID" val="diagram20170861_6*i*23"/>
  <p:tag name="KSO_WM_TEMPLATE_CATEGORY" val="diagram"/>
  <p:tag name="KSO_WM_TEMPLATE_INDEX" val="20170861"/>
  <p:tag name="KSO_WM_UNIT_INDEX" val="23"/>
</p:tagLst>
</file>

<file path=ppt/tags/tag185.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1_2"/>
  <p:tag name="KSO_WM_UNIT_ID" val="diagram20170861_6*l_h_i*1_1_2"/>
  <p:tag name="KSO_WM_UNIT_LAYERLEVEL" val="1_1_1"/>
  <p:tag name="KSO_WM_DIAGRAM_GROUP_CODE" val="l1-1"/>
  <p:tag name="KSO_WM_UNIT_FILL_FORE_SCHEMECOLOR_INDEX" val="5"/>
  <p:tag name="KSO_WM_UNIT_FILL_TYPE" val="1"/>
  <p:tag name="KSO_WM_UNIT_USESOURCEFORMAT_APPLY" val="0"/>
</p:tagLst>
</file>

<file path=ppt/tags/tag186.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1_3"/>
  <p:tag name="KSO_WM_UNIT_ID" val="diagram20170861_6*l_h_i*1_1_3"/>
  <p:tag name="KSO_WM_UNIT_LAYERLEVEL" val="1_1_1"/>
  <p:tag name="KSO_WM_DIAGRAM_GROUP_CODE" val="l1-1"/>
  <p:tag name="KSO_WM_UNIT_FILL_FORE_SCHEMECOLOR_INDEX" val="5"/>
  <p:tag name="KSO_WM_UNIT_FILL_TYPE" val="1"/>
  <p:tag name="KSO_WM_UNIT_USESOURCEFORMAT_APPLY" val="0"/>
</p:tagLst>
</file>

<file path=ppt/tags/tag187.xml><?xml version="1.0" encoding="utf-8"?>
<p:tagLst xmlns:p="http://schemas.openxmlformats.org/presentationml/2006/main">
  <p:tag name="KSO_WM_TAG_VERSION" val="1.0"/>
  <p:tag name="KSO_WM_BEAUTIFY_FLAG" val="#wm#"/>
  <p:tag name="KSO_WM_UNIT_TYPE" val="i"/>
  <p:tag name="KSO_WM_UNIT_ID" val="diagram20170861_6*i*28"/>
  <p:tag name="KSO_WM_TEMPLATE_CATEGORY" val="diagram"/>
  <p:tag name="KSO_WM_TEMPLATE_INDEX" val="20170861"/>
  <p:tag name="KSO_WM_UNIT_INDEX" val="28"/>
</p:tagLst>
</file>

<file path=ppt/tags/tag188.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3_2"/>
  <p:tag name="KSO_WM_UNIT_ID" val="diagram20170861_6*l_h_i*1_3_2"/>
  <p:tag name="KSO_WM_UNIT_LAYERLEVEL" val="1_1_1"/>
  <p:tag name="KSO_WM_DIAGRAM_GROUP_CODE" val="l1-1"/>
  <p:tag name="KSO_WM_UNIT_FILL_FORE_SCHEMECOLOR_INDEX" val="5"/>
  <p:tag name="KSO_WM_UNIT_FILL_TYPE" val="1"/>
  <p:tag name="KSO_WM_UNIT_USESOURCEFORMAT_APPLY" val="0"/>
</p:tagLst>
</file>

<file path=ppt/tags/tag189.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3_3"/>
  <p:tag name="KSO_WM_UNIT_ID" val="diagram20170861_6*l_h_i*1_3_3"/>
  <p:tag name="KSO_WM_UNIT_LAYERLEVEL" val="1_1_1"/>
  <p:tag name="KSO_WM_DIAGRAM_GROUP_CODE" val="l1-1"/>
  <p:tag name="KSO_WM_UNIT_FILL_FORE_SCHEMECOLOR_INDEX" val="5"/>
  <p:tag name="KSO_WM_UNIT_FILL_TYPE" val="1"/>
  <p:tag name="KSO_WM_UNIT_USESOURCEFORMAT_APPLY" val="0"/>
</p:tagLst>
</file>

<file path=ppt/tags/tag19.xml><?xml version="1.0" encoding="utf-8"?>
<p:tagLst xmlns:p="http://schemas.openxmlformats.org/presentationml/2006/main">
  <p:tag name="KSO_WM_UNIT_HIGHLIGHT" val="0"/>
  <p:tag name="KSO_WM_UNIT_COMPATIBLE" val="0"/>
  <p:tag name="KSO_WM_DIAGRAM_GROUP_CODE" val="m1-1"/>
  <p:tag name="KSO_WM_UNIT_TYPE" val="m_h_i"/>
  <p:tag name="KSO_WM_UNIT_INDEX" val="1_2_2"/>
  <p:tag name="KSO_WM_UNIT_ID" val="diagram20187955_3*m_h_i*1_2_2"/>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90.xml><?xml version="1.0" encoding="utf-8"?>
<p:tagLst xmlns:p="http://schemas.openxmlformats.org/presentationml/2006/main">
  <p:tag name="KSO_WM_TEMPLATE_CATEGORY" val="diagram"/>
  <p:tag name="KSO_WM_TEMPLATE_INDEX" val="20170861"/>
  <p:tag name="KSO_WM_TAG_VERSION" val="1.0"/>
  <p:tag name="KSO_WM_BEAUTIFY_FLAG" val="#wm#"/>
  <p:tag name="KSO_WM_UNIT_TYPE" val="l_h_i"/>
  <p:tag name="KSO_WM_UNIT_INDEX" val="1_3_4"/>
  <p:tag name="KSO_WM_UNIT_ID" val="diagram20170861_6*l_h_i*1_3_4"/>
  <p:tag name="KSO_WM_UNIT_LAYERLEVEL" val="1_1_1"/>
  <p:tag name="KSO_WM_DIAGRAM_GROUP_CODE" val="l1-1"/>
  <p:tag name="KSO_WM_UNIT_FILL_FORE_SCHEMECOLOR_INDEX" val="5"/>
  <p:tag name="KSO_WM_UNIT_FILL_TYPE" val="1"/>
  <p:tag name="KSO_WM_UNIT_USESOURCEFORMAT_APPLY" val="0"/>
</p:tagLst>
</file>

<file path=ppt/tags/tag191.xml><?xml version="1.0" encoding="utf-8"?>
<p:tagLst xmlns:p="http://schemas.openxmlformats.org/presentationml/2006/main">
  <p:tag name="PA" val="v4.3.3"/>
</p:tagLst>
</file>

<file path=ppt/tags/tag192.xml><?xml version="1.0" encoding="utf-8"?>
<p:tagLst xmlns:p="http://schemas.openxmlformats.org/presentationml/2006/main">
  <p:tag name="PA" val="v4.3.3"/>
</p:tagLst>
</file>

<file path=ppt/tags/tag193.xml><?xml version="1.0" encoding="utf-8"?>
<p:tagLst xmlns:p="http://schemas.openxmlformats.org/presentationml/2006/main">
  <p:tag name="PA" val="v4.3.3"/>
</p:tagLst>
</file>

<file path=ppt/tags/tag194.xml><?xml version="1.0" encoding="utf-8"?>
<p:tagLst xmlns:p="http://schemas.openxmlformats.org/presentationml/2006/main">
  <p:tag name="PA" val="v4.3.3"/>
</p:tagLst>
</file>

<file path=ppt/tags/tag195.xml><?xml version="1.0" encoding="utf-8"?>
<p:tagLst xmlns:p="http://schemas.openxmlformats.org/presentationml/2006/main">
  <p:tag name="KSO_WM_UNIT_VALUE" val="32"/>
  <p:tag name="KSO_WM_UNIT_HIGHLIGHT" val="0"/>
  <p:tag name="KSO_WM_UNIT_COMPATIBLE" val="0"/>
  <p:tag name="KSO_WM_DIAGRAM_GROUP_CODE" val="n1-1"/>
  <p:tag name="KSO_WM_UNIT_TYPE" val="n_h_h_f"/>
  <p:tag name="KSO_WM_UNIT_INDEX" val="1_2_2_1"/>
  <p:tag name="KSO_WM_UNIT_ID" val="diagram20187638_4*n_h_h_f*1_2_2_1"/>
  <p:tag name="KSO_WM_TEMPLATE_CATEGORY" val="diagram"/>
  <p:tag name="KSO_WM_TEMPLATE_INDEX" val="20187638"/>
  <p:tag name="KSO_WM_UNIT_LAYERLEVEL" val="1_1_1_1"/>
  <p:tag name="KSO_WM_TAG_VERSION" val="1.0"/>
  <p:tag name="KSO_WM_BEAUTIFY_FLAG" val="#wm#"/>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196.xml><?xml version="1.0" encoding="utf-8"?>
<p:tagLst xmlns:p="http://schemas.openxmlformats.org/presentationml/2006/main">
  <p:tag name="KSO_WM_UNIT_VALUE" val="32"/>
  <p:tag name="KSO_WM_UNIT_HIGHLIGHT" val="0"/>
  <p:tag name="KSO_WM_UNIT_COMPATIBLE" val="0"/>
  <p:tag name="KSO_WM_DIAGRAM_GROUP_CODE" val="n1-1"/>
  <p:tag name="KSO_WM_UNIT_TYPE" val="n_h_h_f"/>
  <p:tag name="KSO_WM_UNIT_INDEX" val="1_2_4_1"/>
  <p:tag name="KSO_WM_UNIT_ID" val="diagram20187638_4*n_h_h_f*1_2_4_1"/>
  <p:tag name="KSO_WM_TEMPLATE_CATEGORY" val="diagram"/>
  <p:tag name="KSO_WM_TEMPLATE_INDEX" val="20187638"/>
  <p:tag name="KSO_WM_UNIT_LAYERLEVEL" val="1_1_1_1"/>
  <p:tag name="KSO_WM_TAG_VERSION" val="1.0"/>
  <p:tag name="KSO_WM_BEAUTIFY_FLAG" val="#wm#"/>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197.xml><?xml version="1.0" encoding="utf-8"?>
<p:tagLst xmlns:p="http://schemas.openxmlformats.org/presentationml/2006/main">
  <p:tag name="KSO_WM_UNIT_VALUE" val="32"/>
  <p:tag name="KSO_WM_UNIT_HIGHLIGHT" val="0"/>
  <p:tag name="KSO_WM_UNIT_COMPATIBLE" val="0"/>
  <p:tag name="KSO_WM_DIAGRAM_GROUP_CODE" val="n1-1"/>
  <p:tag name="KSO_WM_UNIT_TYPE" val="n_h_h_f"/>
  <p:tag name="KSO_WM_UNIT_INDEX" val="1_2_1_1"/>
  <p:tag name="KSO_WM_UNIT_ID" val="diagram20187638_4*n_h_h_f*1_2_1_1"/>
  <p:tag name="KSO_WM_TEMPLATE_CATEGORY" val="diagram"/>
  <p:tag name="KSO_WM_TEMPLATE_INDEX" val="20187638"/>
  <p:tag name="KSO_WM_UNIT_LAYERLEVEL" val="1_1_1_1"/>
  <p:tag name="KSO_WM_TAG_VERSION" val="1.0"/>
  <p:tag name="KSO_WM_BEAUTIFY_FLAG" val="#wm#"/>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198.xml><?xml version="1.0" encoding="utf-8"?>
<p:tagLst xmlns:p="http://schemas.openxmlformats.org/presentationml/2006/main">
  <p:tag name="KSO_WM_UNIT_VALUE" val="32"/>
  <p:tag name="KSO_WM_UNIT_HIGHLIGHT" val="0"/>
  <p:tag name="KSO_WM_UNIT_COMPATIBLE" val="0"/>
  <p:tag name="KSO_WM_DIAGRAM_GROUP_CODE" val="n1-1"/>
  <p:tag name="KSO_WM_UNIT_TYPE" val="n_h_h_f"/>
  <p:tag name="KSO_WM_UNIT_INDEX" val="1_2_5_1"/>
  <p:tag name="KSO_WM_UNIT_ID" val="diagram20187638_4*n_h_h_f*1_2_5_1"/>
  <p:tag name="KSO_WM_TEMPLATE_CATEGORY" val="diagram"/>
  <p:tag name="KSO_WM_TEMPLATE_INDEX" val="20187638"/>
  <p:tag name="KSO_WM_UNIT_LAYERLEVEL" val="1_1_1_1"/>
  <p:tag name="KSO_WM_TAG_VERSION" val="1.0"/>
  <p:tag name="KSO_WM_BEAUTIFY_FLAG" val="#wm#"/>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199.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3_1"/>
  <p:tag name="KSO_WM_UNIT_ID" val="diagram20187638_4*n_h_h_i*1_2_3_1"/>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8"/>
  <p:tag name="KSO_WM_UNIT_FILL_TYPE" val="1"/>
  <p:tag name="KSO_WM_UNIT_TEXT_FILL_FORE_SCHEMECOLOR_INDEX" val="2"/>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DIAGRAM_GROUP_CODE" val="m1-1"/>
  <p:tag name="KSO_WM_UNIT_TYPE" val="m_i"/>
  <p:tag name="KSO_WM_UNIT_INDEX" val="1_1"/>
  <p:tag name="KSO_WM_UNIT_ID" val="diagram20187955_3*m_i*1_1"/>
  <p:tag name="KSO_WM_TEMPLATE_CATEGORY" val="diagram"/>
  <p:tag name="KSO_WM_TEMPLATE_INDEX" val="20187955"/>
  <p:tag name="KSO_WM_UNIT_LAYERLEVEL" val="1_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20.xml><?xml version="1.0" encoding="utf-8"?>
<p:tagLst xmlns:p="http://schemas.openxmlformats.org/presentationml/2006/main">
  <p:tag name="KSO_WM_UNIT_HIGHLIGHT" val="0"/>
  <p:tag name="KSO_WM_UNIT_COMPATIBLE" val="0"/>
  <p:tag name="KSO_WM_DIAGRAM_GROUP_CODE" val="m1-1"/>
  <p:tag name="KSO_WM_UNIT_TYPE" val="m_h_i"/>
  <p:tag name="KSO_WM_UNIT_INDEX" val="1_2_3"/>
  <p:tag name="KSO_WM_UNIT_ID" val="diagram20187955_3*m_h_i*1_2_3"/>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00.xml><?xml version="1.0" encoding="utf-8"?>
<p:tagLst xmlns:p="http://schemas.openxmlformats.org/presentationml/2006/main">
  <p:tag name="KSO_WM_UNIT_HIGHLIGHT" val="0"/>
  <p:tag name="KSO_WM_UNIT_COMPATIBLE" val="0"/>
  <p:tag name="KSO_WM_DIAGRAM_GROUP_CODE" val="n1-1"/>
  <p:tag name="KSO_WM_UNIT_TYPE" val="n_h_i"/>
  <p:tag name="KSO_WM_UNIT_INDEX" val="1_1_1"/>
  <p:tag name="KSO_WM_UNIT_ID" val="diagram20187638_4*n_h_i*1_1_1"/>
  <p:tag name="KSO_WM_TEMPLATE_CATEGORY" val="diagram"/>
  <p:tag name="KSO_WM_TEMPLATE_INDEX" val="20187638"/>
  <p:tag name="KSO_WM_UNIT_LAYERLEVEL" val="1_1_1"/>
  <p:tag name="KSO_WM_TAG_VERSION" val="1.0"/>
  <p:tag name="KSO_WM_BEAUTIFY_FLAG" val="#wm#"/>
  <p:tag name="KSO_WM_UNIT_DIAGRAM_ISNUMVISUAL" val="0"/>
  <p:tag name="KSO_WM_UNIT_DIAGRAM_ISREFERUNIT" val="0"/>
  <p:tag name="KSO_WM_UNIT_FILL_FORE_SCHEMECOLOR_INDEX" val="1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201.xml><?xml version="1.0" encoding="utf-8"?>
<p:tagLst xmlns:p="http://schemas.openxmlformats.org/presentationml/2006/main">
  <p:tag name="KSO_WM_UNIT_HIGHLIGHT" val="0"/>
  <p:tag name="KSO_WM_UNIT_COMPATIBLE" val="0"/>
  <p:tag name="KSO_WM_DIAGRAM_GROUP_CODE" val="n1-1"/>
  <p:tag name="KSO_WM_UNIT_TYPE" val="n_h_i"/>
  <p:tag name="KSO_WM_UNIT_INDEX" val="1_1_2"/>
  <p:tag name="KSO_WM_UNIT_ID" val="diagram20187638_4*n_h_i*1_1_2"/>
  <p:tag name="KSO_WM_TEMPLATE_CATEGORY" val="diagram"/>
  <p:tag name="KSO_WM_TEMPLATE_INDEX" val="20187638"/>
  <p:tag name="KSO_WM_UNIT_LAYERLEVEL" val="1_1_1"/>
  <p:tag name="KSO_WM_TAG_VERSION" val="1.0"/>
  <p:tag name="KSO_WM_BEAUTIFY_FLAG" val="#wm#"/>
  <p:tag name="KSO_WM_UNIT_DIAGRAM_ISNUMVISUAL" val="0"/>
  <p:tag name="KSO_WM_UNIT_DIAGRAM_ISREFERUNIT" val="0"/>
  <p:tag name="KSO_WM_UNIT_FILL_FORE_SCHEMECOLOR_INDEX" val="1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202.xml><?xml version="1.0" encoding="utf-8"?>
<p:tagLst xmlns:p="http://schemas.openxmlformats.org/presentationml/2006/main">
  <p:tag name="KSO_WM_UNIT_HIGHLIGHT" val="0"/>
  <p:tag name="KSO_WM_UNIT_COMPATIBLE" val="0"/>
  <p:tag name="KSO_WM_DIAGRAM_GROUP_CODE" val="n1-1"/>
  <p:tag name="KSO_WM_UNIT_TYPE" val="n_h_i"/>
  <p:tag name="KSO_WM_UNIT_INDEX" val="1_1_3"/>
  <p:tag name="KSO_WM_UNIT_ID" val="diagram20187638_4*n_h_i*1_1_3"/>
  <p:tag name="KSO_WM_TEMPLATE_CATEGORY" val="diagram"/>
  <p:tag name="KSO_WM_TEMPLATE_INDEX" val="20187638"/>
  <p:tag name="KSO_WM_UNIT_LAYERLEVEL" val="1_1_1"/>
  <p:tag name="KSO_WM_TAG_VERSION" val="1.0"/>
  <p:tag name="KSO_WM_BEAUTIFY_FLAG" val="#wm#"/>
  <p:tag name="KSO_WM_UNIT_DIAGRAM_ISNUMVISUAL" val="0"/>
  <p:tag name="KSO_WM_UNIT_DIAGRAM_ISREFERUNIT" val="0"/>
  <p:tag name="KSO_WM_UNIT_FILL_FORE_SCHEMECOLOR_INDEX" val="1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203.xml><?xml version="1.0" encoding="utf-8"?>
<p:tagLst xmlns:p="http://schemas.openxmlformats.org/presentationml/2006/main">
  <p:tag name="KSO_WM_UNIT_HIGHLIGHT" val="0"/>
  <p:tag name="KSO_WM_UNIT_COMPATIBLE" val="0"/>
  <p:tag name="KSO_WM_DIAGRAM_GROUP_CODE" val="n1-1"/>
  <p:tag name="KSO_WM_UNIT_TYPE" val="n_h_i"/>
  <p:tag name="KSO_WM_UNIT_INDEX" val="1_1_4"/>
  <p:tag name="KSO_WM_UNIT_ID" val="diagram20187638_4*n_h_i*1_1_4"/>
  <p:tag name="KSO_WM_TEMPLATE_CATEGORY" val="diagram"/>
  <p:tag name="KSO_WM_TEMPLATE_INDEX" val="20187638"/>
  <p:tag name="KSO_WM_UNIT_LAYERLEVEL" val="1_1_1"/>
  <p:tag name="KSO_WM_TAG_VERSION" val="1.0"/>
  <p:tag name="KSO_WM_BEAUTIFY_FLAG" val="#wm#"/>
  <p:tag name="KSO_WM_UNIT_DIAGRAM_ISNUMVISUAL" val="0"/>
  <p:tag name="KSO_WM_UNIT_DIAGRAM_ISREFERUNIT" val="0"/>
  <p:tag name="KSO_WM_UNIT_FILL_FORE_SCHEMECOLOR_INDEX" val="1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204.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1_1"/>
  <p:tag name="KSO_WM_UNIT_ID" val="diagram20187638_4*n_h_h_i*1_2_1_1"/>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05.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4_1"/>
  <p:tag name="KSO_WM_UNIT_ID" val="diagram20187638_4*n_h_h_i*1_2_4_1"/>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9"/>
  <p:tag name="KSO_WM_UNIT_FILL_TYPE" val="1"/>
  <p:tag name="KSO_WM_UNIT_TEXT_FILL_FORE_SCHEMECOLOR_INDEX" val="2"/>
  <p:tag name="KSO_WM_UNIT_TEXT_FILL_TYPE" val="1"/>
  <p:tag name="KSO_WM_UNIT_USESOURCEFORMAT_APPLY" val="1"/>
</p:tagLst>
</file>

<file path=ppt/tags/tag206.xml><?xml version="1.0" encoding="utf-8"?>
<p:tagLst xmlns:p="http://schemas.openxmlformats.org/presentationml/2006/main">
  <p:tag name="KSO_WM_UNIT_VALUE" val="30"/>
  <p:tag name="KSO_WM_UNIT_HIGHLIGHT" val="0"/>
  <p:tag name="KSO_WM_UNIT_COMPATIBLE" val="0"/>
  <p:tag name="KSO_WM_DIAGRAM_GROUP_CODE" val="n1-1"/>
  <p:tag name="KSO_WM_UNIT_TYPE" val="n_h_f"/>
  <p:tag name="KSO_WM_UNIT_INDEX" val="1_1_1"/>
  <p:tag name="KSO_WM_UNIT_ID" val="diagram20187638_4*n_h_f*1_1_1"/>
  <p:tag name="KSO_WM_TEMPLATE_CATEGORY" val="diagram"/>
  <p:tag name="KSO_WM_TEMPLATE_INDEX" val="20187638"/>
  <p:tag name="KSO_WM_UNIT_LAYERLEVEL" val="1_1_1"/>
  <p:tag name="KSO_WM_TAG_VERSION" val="1.0"/>
  <p:tag name="KSO_WM_BEAUTIFY_FLAG" val="#wm#"/>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207.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3_2"/>
  <p:tag name="KSO_WM_UNIT_ID" val="diagram20187638_4*n_h_h_i*1_2_3_2"/>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08.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1_2"/>
  <p:tag name="KSO_WM_UNIT_ID" val="diagram20187638_4*n_h_h_i*1_2_1_2"/>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09.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2_1"/>
  <p:tag name="KSO_WM_UNIT_ID" val="diagram20187638_4*n_h_h_i*1_2_2_1"/>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DIAGRAM_GROUP_CODE" val="m1-1"/>
  <p:tag name="KSO_WM_UNIT_TYPE" val="m_h_i"/>
  <p:tag name="KSO_WM_UNIT_INDEX" val="1_2_4"/>
  <p:tag name="KSO_WM_UNIT_ID" val="diagram20187955_3*m_h_i*1_2_4"/>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10.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2_2"/>
  <p:tag name="KSO_WM_UNIT_ID" val="diagram20187638_4*n_h_h_i*1_2_2_2"/>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5_1"/>
  <p:tag name="KSO_WM_UNIT_ID" val="diagram20187638_4*n_h_h_i*1_2_5_1"/>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1"/>
</p:tagLst>
</file>

<file path=ppt/tags/tag212.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5_2"/>
  <p:tag name="KSO_WM_UNIT_ID" val="diagram20187638_4*n_h_h_i*1_2_5_2"/>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UNIT_HIGHLIGHT" val="0"/>
  <p:tag name="KSO_WM_UNIT_COMPATIBLE" val="0"/>
  <p:tag name="KSO_WM_DIAGRAM_GROUP_CODE" val="n1-1"/>
  <p:tag name="KSO_WM_UNIT_TYPE" val="n_h_h_i"/>
  <p:tag name="KSO_WM_UNIT_INDEX" val="1_2_4_2"/>
  <p:tag name="KSO_WM_UNIT_ID" val="diagram20187638_4*n_h_h_i*1_2_4_2"/>
  <p:tag name="KSO_WM_TEMPLATE_CATEGORY" val="diagram"/>
  <p:tag name="KSO_WM_TEMPLATE_INDEX" val="20187638"/>
  <p:tag name="KSO_WM_UNIT_LAYERLEVEL" val="1_1_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14.xml><?xml version="1.0" encoding="utf-8"?>
<p:tagLst xmlns:p="http://schemas.openxmlformats.org/presentationml/2006/main">
  <p:tag name="KSO_WM_UNIT_VALUE" val="32"/>
  <p:tag name="KSO_WM_UNIT_HIGHLIGHT" val="0"/>
  <p:tag name="KSO_WM_UNIT_COMPATIBLE" val="0"/>
  <p:tag name="KSO_WM_DIAGRAM_GROUP_CODE" val="n1-1"/>
  <p:tag name="KSO_WM_UNIT_TYPE" val="n_h_h_f"/>
  <p:tag name="KSO_WM_UNIT_INDEX" val="1_2_3_1"/>
  <p:tag name="KSO_WM_UNIT_ID" val="diagram20187638_4*n_h_h_f*1_2_3_1"/>
  <p:tag name="KSO_WM_TEMPLATE_CATEGORY" val="diagram"/>
  <p:tag name="KSO_WM_TEMPLATE_INDEX" val="20187638"/>
  <p:tag name="KSO_WM_UNIT_LAYERLEVEL" val="1_1_1_1"/>
  <p:tag name="KSO_WM_TAG_VERSION" val="1.0"/>
  <p:tag name="KSO_WM_BEAUTIFY_FLAG" val="#wm#"/>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215.xml><?xml version="1.0" encoding="utf-8"?>
<p:tagLst xmlns:p="http://schemas.openxmlformats.org/presentationml/2006/main">
  <p:tag name="PA" val="v4.3.3"/>
</p:tagLst>
</file>

<file path=ppt/tags/tag216.xml><?xml version="1.0" encoding="utf-8"?>
<p:tagLst xmlns:p="http://schemas.openxmlformats.org/presentationml/2006/main">
  <p:tag name="PA" val="v4.3.3"/>
</p:tagLst>
</file>

<file path=ppt/tags/tag217.xml><?xml version="1.0" encoding="utf-8"?>
<p:tagLst xmlns:p="http://schemas.openxmlformats.org/presentationml/2006/main">
  <p:tag name="PA" val="v4.3.3"/>
</p:tagLst>
</file>

<file path=ppt/tags/tag218.xml><?xml version="1.0" encoding="utf-8"?>
<p:tagLst xmlns:p="http://schemas.openxmlformats.org/presentationml/2006/main">
  <p:tag name="ISLIDE.VECTOR" val="#569073;#569068;"/>
</p:tagLst>
</file>

<file path=ppt/tags/tag219.xml><?xml version="1.0" encoding="utf-8"?>
<p:tagLst xmlns:p="http://schemas.openxmlformats.org/presentationml/2006/main">
  <p:tag name="PA" val="v4.3.3"/>
</p:tagLst>
</file>

<file path=ppt/tags/tag22.xml><?xml version="1.0" encoding="utf-8"?>
<p:tagLst xmlns:p="http://schemas.openxmlformats.org/presentationml/2006/main">
  <p:tag name="KSO_WM_UNIT_HIGHLIGHT" val="0"/>
  <p:tag name="KSO_WM_UNIT_COMPATIBLE" val="0"/>
  <p:tag name="KSO_WM_DIAGRAM_GROUP_CODE" val="m1-1"/>
  <p:tag name="KSO_WM_UNIT_TYPE" val="m_h_i"/>
  <p:tag name="KSO_WM_UNIT_INDEX" val="1_2_5"/>
  <p:tag name="KSO_WM_UNIT_ID" val="diagram20187955_3*m_h_i*1_2_5"/>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20.xml><?xml version="1.0" encoding="utf-8"?>
<p:tagLst xmlns:p="http://schemas.openxmlformats.org/presentationml/2006/main">
  <p:tag name="KSO_WM_UNIT_TABLE_BEAUTIFY" val="smartTable{252227c6-b0e5-4dc8-b9a1-ab89c7775b7d}"/>
  <p:tag name="TABLE_ENDDRAG_ORIGIN_RECT" val="844*367"/>
  <p:tag name="TABLE_ENDDRAG_RECT" val="57*117*844*367"/>
</p:tagLst>
</file>

<file path=ppt/tags/tag221.xml><?xml version="1.0" encoding="utf-8"?>
<p:tagLst xmlns:p="http://schemas.openxmlformats.org/presentationml/2006/main">
  <p:tag name="KSO_WM_SLIDE_ITEM_CNT" val="3"/>
</p:tagLst>
</file>

<file path=ppt/tags/tag222.xml><?xml version="1.0" encoding="utf-8"?>
<p:tagLst xmlns:p="http://schemas.openxmlformats.org/presentationml/2006/main">
  <p:tag name="PA" val="v4.3.3"/>
</p:tagLst>
</file>

<file path=ppt/tags/tag223.xml><?xml version="1.0" encoding="utf-8"?>
<p:tagLst xmlns:p="http://schemas.openxmlformats.org/presentationml/2006/main">
  <p:tag name="KSO_WM_SLIDE_ITEM_CNT" val="3"/>
</p:tagLst>
</file>

<file path=ppt/tags/tag224.xml><?xml version="1.0" encoding="utf-8"?>
<p:tagLst xmlns:p="http://schemas.openxmlformats.org/presentationml/2006/main">
  <p:tag name="PA" val="v4.3.3"/>
</p:tagLst>
</file>

<file path=ppt/tags/tag225.xml><?xml version="1.0" encoding="utf-8"?>
<p:tagLst xmlns:p="http://schemas.openxmlformats.org/presentationml/2006/main">
  <p:tag name="KSO_WM_SLIDE_ITEM_CNT" val="3"/>
</p:tagLst>
</file>

<file path=ppt/tags/tag226.xml><?xml version="1.0" encoding="utf-8"?>
<p:tagLst xmlns:p="http://schemas.openxmlformats.org/presentationml/2006/main">
  <p:tag name="PA" val="v4.3.3"/>
</p:tagLst>
</file>

<file path=ppt/tags/tag227.xml><?xml version="1.0" encoding="utf-8"?>
<p:tagLst xmlns:p="http://schemas.openxmlformats.org/presentationml/2006/main">
  <p:tag name="KSO_WM_SLIDE_ITEM_CNT" val="3"/>
</p:tagLst>
</file>

<file path=ppt/tags/tag228.xml><?xml version="1.0" encoding="utf-8"?>
<p:tagLst xmlns:p="http://schemas.openxmlformats.org/presentationml/2006/main">
  <p:tag name="PA" val="v4.3.3"/>
</p:tagLst>
</file>

<file path=ppt/tags/tag229.xml><?xml version="1.0" encoding="utf-8"?>
<p:tagLst xmlns:p="http://schemas.openxmlformats.org/presentationml/2006/main">
  <p:tag name="KSO_WM_SLIDE_ITEM_CNT" val="3"/>
</p:tagLst>
</file>

<file path=ppt/tags/tag23.xml><?xml version="1.0" encoding="utf-8"?>
<p:tagLst xmlns:p="http://schemas.openxmlformats.org/presentationml/2006/main">
  <p:tag name="KSO_WM_UNIT_HIGHLIGHT" val="0"/>
  <p:tag name="KSO_WM_UNIT_COMPATIBLE" val="0"/>
  <p:tag name="KSO_WM_DIAGRAM_GROUP_CODE" val="m1-1"/>
  <p:tag name="KSO_WM_UNIT_TYPE" val="m_h_i"/>
  <p:tag name="KSO_WM_UNIT_INDEX" val="1_2_6"/>
  <p:tag name="KSO_WM_UNIT_ID" val="diagram20187955_3*m_h_i*1_2_6"/>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30.xml><?xml version="1.0" encoding="utf-8"?>
<p:tagLst xmlns:p="http://schemas.openxmlformats.org/presentationml/2006/main">
  <p:tag name="PA" val="v4.3.3"/>
</p:tagLst>
</file>

<file path=ppt/tags/tag231.xml><?xml version="1.0" encoding="utf-8"?>
<p:tagLst xmlns:p="http://schemas.openxmlformats.org/presentationml/2006/main">
  <p:tag name="KSO_WM_SLIDE_ITEM_CNT" val="3"/>
</p:tagLst>
</file>

<file path=ppt/tags/tag232.xml><?xml version="1.0" encoding="utf-8"?>
<p:tagLst xmlns:p="http://schemas.openxmlformats.org/presentationml/2006/main">
  <p:tag name="PA" val="v4.3.3"/>
</p:tagLst>
</file>

<file path=ppt/tags/tag233.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i"/>
  <p:tag name="KSO_WM_UNIT_INDEX" val="1_7"/>
  <p:tag name="KSO_WM_UNIT_ID" val="custom20160925_37*q_i*1_7"/>
  <p:tag name="KSO_WM_UNIT_LAYERLEVEL" val="1_1"/>
  <p:tag name="KSO_WM_DIAGRAM_GROUP_CODE" val="q1-2"/>
  <p:tag name="KSO_WM_UNIT_FILL_FORE_SCHEMECOLOR_INDEX" val="6"/>
  <p:tag name="KSO_WM_UNIT_FILL_TYPE" val="1"/>
  <p:tag name="KSO_WM_UNIT_TEXT_FILL_FORE_SCHEMECOLOR_INDEX" val="16"/>
  <p:tag name="KSO_WM_UNIT_TEXT_FILL_TYPE" val="1"/>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i"/>
  <p:tag name="KSO_WM_UNIT_INDEX" val="1_8"/>
  <p:tag name="KSO_WM_UNIT_ID" val="custom20160925_37*q_i*1_8"/>
  <p:tag name="KSO_WM_UNIT_LAYERLEVEL" val="1_1"/>
  <p:tag name="KSO_WM_DIAGRAM_GROUP_CODE" val="q1-2"/>
  <p:tag name="KSO_WM_UNIT_FILL_FORE_SCHEMECOLOR_INDEX" val="8"/>
  <p:tag name="KSO_WM_UNIT_FILL_TYPE" val="1"/>
  <p:tag name="KSO_WM_UNIT_TEXT_FILL_FORE_SCHEMECOLOR_INDEX" val="16"/>
  <p:tag name="KSO_WM_UNIT_TEXT_FILL_TYPE" val="1"/>
  <p:tag name="KSO_WM_UNIT_USESOURCEFORMAT_APPLY" val="1"/>
</p:tagLst>
</file>

<file path=ppt/tags/tag235.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i"/>
  <p:tag name="KSO_WM_UNIT_INDEX" val="1_9"/>
  <p:tag name="KSO_WM_UNIT_ID" val="custom20160925_37*q_i*1_9"/>
  <p:tag name="KSO_WM_UNIT_LAYERLEVEL" val="1_1"/>
  <p:tag name="KSO_WM_DIAGRAM_GROUP_CODE" val="q1-2"/>
  <p:tag name="KSO_WM_UNIT_FILL_FORE_SCHEMECOLOR_INDEX" val="9"/>
  <p:tag name="KSO_WM_UNIT_FILL_TYPE" val="1"/>
  <p:tag name="KSO_WM_UNIT_TEXT_FILL_FORE_SCHEMECOLOR_INDEX" val="16"/>
  <p:tag name="KSO_WM_UNIT_TEXT_FILL_TYPE" val="1"/>
  <p:tag name="KSO_WM_UNIT_USESOURCEFORMAT_APPLY" val="1"/>
</p:tagLst>
</file>

<file path=ppt/tags/tag236.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h_f"/>
  <p:tag name="KSO_WM_UNIT_INDEX" val="1_2_1"/>
  <p:tag name="KSO_WM_UNIT_ID" val="custom20160925_37*q_h_f*1_2_1"/>
  <p:tag name="KSO_WM_UNIT_LAYERLEVEL" val="1_1_1"/>
  <p:tag name="KSO_WM_UNIT_VALUE" val="30"/>
  <p:tag name="KSO_WM_UNIT_HIGHLIGHT" val="0"/>
  <p:tag name="KSO_WM_UNIT_COMPATIBLE" val="0"/>
  <p:tag name="KSO_WM_UNIT_CLEAR" val="0"/>
  <p:tag name="KSO_WM_UNIT_PRESET_TEXT_INDEX" val="4"/>
  <p:tag name="KSO_WM_UNIT_PRESET_TEXT_LEN" val="40"/>
  <p:tag name="KSO_WM_DIAGRAM_GROUP_CODE" val="q1-2"/>
  <p:tag name="KSO_WM_UNIT_TEXT_FILL_FORE_SCHEMECOLOR_INDEX" val="13"/>
  <p:tag name="KSO_WM_UNIT_TEXT_FILL_TYPE" val="1"/>
  <p:tag name="KSO_WM_UNIT_USESOURCEFORMAT_APPLY" val="1"/>
</p:tagLst>
</file>

<file path=ppt/tags/tag237.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h_a"/>
  <p:tag name="KSO_WM_UNIT_INDEX" val="1_2_1"/>
  <p:tag name="KSO_WM_UNIT_ID" val="custom20160925_37*q_h_a*1_2_1"/>
  <p:tag name="KSO_WM_UNIT_LAYERLEVEL" val="1_1_1"/>
  <p:tag name="KSO_WM_UNIT_VALUE" val="9"/>
  <p:tag name="KSO_WM_UNIT_HIGHLIGHT" val="0"/>
  <p:tag name="KSO_WM_UNIT_COMPATIBLE" val="0"/>
  <p:tag name="KSO_WM_UNIT_CLEAR" val="0"/>
  <p:tag name="KSO_WM_UNIT_PRESET_TEXT_INDEX" val="3"/>
  <p:tag name="KSO_WM_UNIT_PRESET_TEXT_LEN" val="11"/>
  <p:tag name="KSO_WM_DIAGRAM_GROUP_CODE" val="q1-2"/>
  <p:tag name="KSO_WM_UNIT_TEXT_FILL_FORE_SCHEMECOLOR_INDEX" val="13"/>
  <p:tag name="KSO_WM_UNIT_TEXT_FILL_TYPE" val="1"/>
  <p:tag name="KSO_WM_UNIT_USESOURCEFORMAT_APPLY" val="1"/>
</p:tagLst>
</file>

<file path=ppt/tags/tag238.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h_f"/>
  <p:tag name="KSO_WM_UNIT_INDEX" val="1_3_1"/>
  <p:tag name="KSO_WM_UNIT_ID" val="custom20160925_37*q_h_f*1_3_1"/>
  <p:tag name="KSO_WM_UNIT_LAYERLEVEL" val="1_1_1"/>
  <p:tag name="KSO_WM_UNIT_VALUE" val="80"/>
  <p:tag name="KSO_WM_UNIT_HIGHLIGHT" val="0"/>
  <p:tag name="KSO_WM_UNIT_COMPATIBLE" val="0"/>
  <p:tag name="KSO_WM_UNIT_CLEAR" val="0"/>
  <p:tag name="KSO_WM_UNIT_PRESET_TEXT_INDEX" val="4"/>
  <p:tag name="KSO_WM_UNIT_PRESET_TEXT_LEN" val="40"/>
  <p:tag name="KSO_WM_DIAGRAM_GROUP_CODE" val="q1-2"/>
  <p:tag name="KSO_WM_UNIT_TEXT_FILL_FORE_SCHEMECOLOR_INDEX" val="13"/>
  <p:tag name="KSO_WM_UNIT_TEXT_FILL_TYPE" val="1"/>
  <p:tag name="KSO_WM_UNIT_USESOURCEFORMAT_APPLY" val="1"/>
</p:tagLst>
</file>

<file path=ppt/tags/tag239.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h_f"/>
  <p:tag name="KSO_WM_UNIT_INDEX" val="1_1_1"/>
  <p:tag name="KSO_WM_UNIT_ID" val="custom20160925_37*q_h_f*1_1_1"/>
  <p:tag name="KSO_WM_UNIT_LAYERLEVEL" val="1_1_1"/>
  <p:tag name="KSO_WM_UNIT_VALUE" val="30"/>
  <p:tag name="KSO_WM_UNIT_HIGHLIGHT" val="0"/>
  <p:tag name="KSO_WM_UNIT_COMPATIBLE" val="0"/>
  <p:tag name="KSO_WM_UNIT_CLEAR" val="0"/>
  <p:tag name="KSO_WM_UNIT_PRESET_TEXT_INDEX" val="4"/>
  <p:tag name="KSO_WM_UNIT_PRESET_TEXT_LEN" val="40"/>
  <p:tag name="KSO_WM_DIAGRAM_GROUP_CODE" val="q1-2"/>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DIAGRAM_GROUP_CODE" val="m1-1"/>
  <p:tag name="KSO_WM_UNIT_TYPE" val="m_h_i"/>
  <p:tag name="KSO_WM_UNIT_INDEX" val="1_2_7"/>
  <p:tag name="KSO_WM_UNIT_ID" val="diagram20187955_3*m_h_i*1_2_7"/>
  <p:tag name="KSO_WM_TEMPLATE_CATEGORY" val="diagram"/>
  <p:tag name="KSO_WM_TEMPLATE_INDEX" val="2018795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40.xml><?xml version="1.0" encoding="utf-8"?>
<p:tagLst xmlns:p="http://schemas.openxmlformats.org/presentationml/2006/main">
  <p:tag name="KSO_WM_TAG_VERSION" val="1.0"/>
  <p:tag name="KSO_WM_BEAUTIFY_FLAG" val="#wm#"/>
  <p:tag name="KSO_WM_UNIT_TYPE" val="i"/>
  <p:tag name="KSO_WM_UNIT_ID" val="custom20160925_37*i*10"/>
  <p:tag name="KSO_WM_TEMPLATE_CATEGORY" val="custom"/>
  <p:tag name="KSO_WM_TEMPLATE_INDEX" val="20160925"/>
  <p:tag name="KSO_WM_UNIT_INDEX" val="10"/>
</p:tagLst>
</file>

<file path=ppt/tags/tag241.xml><?xml version="1.0" encoding="utf-8"?>
<p:tagLst xmlns:p="http://schemas.openxmlformats.org/presentationml/2006/main">
  <p:tag name="KSO_WM_TAG_VERSION" val="1.0"/>
  <p:tag name="KSO_WM_BEAUTIFY_FLAG" val="#wm#"/>
  <p:tag name="KSO_WM_UNIT_TYPE" val="i"/>
  <p:tag name="KSO_WM_UNIT_ID" val="custom20160925_37*i*11"/>
  <p:tag name="KSO_WM_TEMPLATE_CATEGORY" val="custom"/>
  <p:tag name="KSO_WM_TEMPLATE_INDEX" val="20160925"/>
  <p:tag name="KSO_WM_UNIT_INDEX" val="11"/>
</p:tagLst>
</file>

<file path=ppt/tags/tag242.xml><?xml version="1.0" encoding="utf-8"?>
<p:tagLst xmlns:p="http://schemas.openxmlformats.org/presentationml/2006/main">
  <p:tag name="KSO_WM_TAG_VERSION" val="1.0"/>
  <p:tag name="KSO_WM_BEAUTIFY_FLAG" val="#wm#"/>
  <p:tag name="KSO_WM_UNIT_TYPE" val="i"/>
  <p:tag name="KSO_WM_UNIT_ID" val="custom20160925_37*i*12"/>
  <p:tag name="KSO_WM_TEMPLATE_CATEGORY" val="custom"/>
  <p:tag name="KSO_WM_TEMPLATE_INDEX" val="20160925"/>
  <p:tag name="KSO_WM_UNIT_INDEX" val="12"/>
</p:tagLst>
</file>

<file path=ppt/tags/tag243.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h_f"/>
  <p:tag name="KSO_WM_UNIT_INDEX" val="1_1_2"/>
  <p:tag name="KSO_WM_UNIT_ID" val="custom20160925_37*q_h_f*1_1_2"/>
  <p:tag name="KSO_WM_UNIT_LAYERLEVEL" val="1_1_1"/>
  <p:tag name="KSO_WM_UNIT_VALUE" val="6"/>
  <p:tag name="KSO_WM_UNIT_HIGHLIGHT" val="0"/>
  <p:tag name="KSO_WM_UNIT_COMPATIBLE" val="0"/>
  <p:tag name="KSO_WM_UNIT_CLEAR" val="0"/>
  <p:tag name="KSO_WM_UNIT_PRESET_TEXT_INDEX" val="4"/>
  <p:tag name="KSO_WM_UNIT_PRESET_TEXT_LEN" val="5"/>
  <p:tag name="KSO_WM_DIAGRAM_GROUP_CODE" val="q1-2"/>
  <p:tag name="KSO_WM_UNIT_TEXT_FILL_FORE_SCHEMECOLOR_INDEX" val="14"/>
  <p:tag name="KSO_WM_UNIT_TEXT_FILL_TYPE" val="1"/>
  <p:tag name="KSO_WM_UNIT_USESOURCEFORMAT_APPLY" val="1"/>
</p:tagLst>
</file>

<file path=ppt/tags/tag244.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h_f"/>
  <p:tag name="KSO_WM_UNIT_INDEX" val="1_2_2"/>
  <p:tag name="KSO_WM_UNIT_ID" val="custom20160925_37*q_h_f*1_2_2"/>
  <p:tag name="KSO_WM_UNIT_LAYERLEVEL" val="1_1_1"/>
  <p:tag name="KSO_WM_UNIT_VALUE" val="6"/>
  <p:tag name="KSO_WM_UNIT_HIGHLIGHT" val="0"/>
  <p:tag name="KSO_WM_UNIT_COMPATIBLE" val="0"/>
  <p:tag name="KSO_WM_UNIT_CLEAR" val="0"/>
  <p:tag name="KSO_WM_UNIT_PRESET_TEXT_INDEX" val="4"/>
  <p:tag name="KSO_WM_UNIT_PRESET_TEXT_LEN" val="5"/>
  <p:tag name="KSO_WM_DIAGRAM_GROUP_CODE" val="q1-2"/>
  <p:tag name="KSO_WM_UNIT_TEXT_FILL_FORE_SCHEMECOLOR_INDEX" val="14"/>
  <p:tag name="KSO_WM_UNIT_TEXT_FILL_TYPE" val="1"/>
  <p:tag name="KSO_WM_UNIT_USESOURCEFORMAT_APPLY" val="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h_f"/>
  <p:tag name="KSO_WM_UNIT_INDEX" val="1_3_2"/>
  <p:tag name="KSO_WM_UNIT_ID" val="custom20160925_37*q_h_f*1_3_2"/>
  <p:tag name="KSO_WM_UNIT_LAYERLEVEL" val="1_1_1"/>
  <p:tag name="KSO_WM_UNIT_VALUE" val="6"/>
  <p:tag name="KSO_WM_UNIT_HIGHLIGHT" val="0"/>
  <p:tag name="KSO_WM_UNIT_COMPATIBLE" val="0"/>
  <p:tag name="KSO_WM_UNIT_CLEAR" val="0"/>
  <p:tag name="KSO_WM_UNIT_PRESET_TEXT_INDEX" val="4"/>
  <p:tag name="KSO_WM_UNIT_PRESET_TEXT_LEN" val="5"/>
  <p:tag name="KSO_WM_DIAGRAM_GROUP_CODE" val="q1-2"/>
  <p:tag name="KSO_WM_UNIT_TEXT_FILL_FORE_SCHEMECOLOR_INDEX" val="14"/>
  <p:tag name="KSO_WM_UNIT_TEXT_FILL_TYPE" val="1"/>
  <p:tag name="KSO_WM_UNIT_USESOURCEFORMAT_APPLY" val="1"/>
</p:tagLst>
</file>

<file path=ppt/tags/tag246.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h_a"/>
  <p:tag name="KSO_WM_UNIT_INDEX" val="1_3_1"/>
  <p:tag name="KSO_WM_UNIT_ID" val="custom20160925_37*q_h_a*1_3_1"/>
  <p:tag name="KSO_WM_UNIT_LAYERLEVEL" val="1_1_1"/>
  <p:tag name="KSO_WM_UNIT_VALUE" val="9"/>
  <p:tag name="KSO_WM_UNIT_HIGHLIGHT" val="0"/>
  <p:tag name="KSO_WM_UNIT_COMPATIBLE" val="0"/>
  <p:tag name="KSO_WM_UNIT_CLEAR" val="0"/>
  <p:tag name="KSO_WM_UNIT_PRESET_TEXT_INDEX" val="3"/>
  <p:tag name="KSO_WM_UNIT_PRESET_TEXT_LEN" val="11"/>
  <p:tag name="KSO_WM_DIAGRAM_GROUP_CODE" val="q1-2"/>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TAG_VERSION" val="1.0"/>
  <p:tag name="KSO_WM_BEAUTIFY_FLAG" val="#wm#"/>
  <p:tag name="KSO_WM_TEMPLATE_CATEGORY" val="custom"/>
  <p:tag name="KSO_WM_TEMPLATE_INDEX" val="20160925"/>
  <p:tag name="KSO_WM_UNIT_TYPE" val="q_h_a"/>
  <p:tag name="KSO_WM_UNIT_INDEX" val="1_1_1"/>
  <p:tag name="KSO_WM_UNIT_ID" val="custom20160925_37*q_h_a*1_1_1"/>
  <p:tag name="KSO_WM_UNIT_LAYERLEVEL" val="1_1_1"/>
  <p:tag name="KSO_WM_UNIT_VALUE" val="9"/>
  <p:tag name="KSO_WM_UNIT_HIGHLIGHT" val="0"/>
  <p:tag name="KSO_WM_UNIT_COMPATIBLE" val="0"/>
  <p:tag name="KSO_WM_UNIT_CLEAR" val="0"/>
  <p:tag name="KSO_WM_UNIT_PRESET_TEXT_INDEX" val="3"/>
  <p:tag name="KSO_WM_UNIT_PRESET_TEXT_LEN" val="11"/>
  <p:tag name="KSO_WM_DIAGRAM_GROUP_CODE" val="q1-2"/>
  <p:tag name="KSO_WM_UNIT_TEXT_FILL_FORE_SCHEMECOLOR_INDEX" val="13"/>
  <p:tag name="KSO_WM_UNIT_TEXT_FILL_TYPE" val="1"/>
  <p:tag name="KSO_WM_UNIT_USESOURCEFORMAT_APPLY" val="1"/>
</p:tagLst>
</file>

<file path=ppt/tags/tag248.xml><?xml version="1.0" encoding="utf-8"?>
<p:tagLst xmlns:p="http://schemas.openxmlformats.org/presentationml/2006/main">
  <p:tag name="KSO_WM_SLIDE_ITEM_CNT" val="3"/>
</p:tagLst>
</file>

<file path=ppt/tags/tag249.xml><?xml version="1.0" encoding="utf-8"?>
<p:tagLst xmlns:p="http://schemas.openxmlformats.org/presentationml/2006/main">
  <p:tag name="PA" val="v4.3.3"/>
</p:tagLst>
</file>

<file path=ppt/tags/tag25.xml><?xml version="1.0" encoding="utf-8"?>
<p:tagLst xmlns:p="http://schemas.openxmlformats.org/presentationml/2006/main">
  <p:tag name="KSO_WM_UNIT_HIGHLIGHT" val="0"/>
  <p:tag name="KSO_WM_UNIT_COMPATIBLE" val="0"/>
  <p:tag name="KSO_WM_DIAGRAM_GROUP_CODE" val="m1-1"/>
  <p:tag name="KSO_WM_UNIT_TYPE" val="m_h_i"/>
  <p:tag name="KSO_WM_UNIT_INDEX" val="1_2_8"/>
  <p:tag name="KSO_WM_UNIT_ID" val="diagram20187955_3*m_h_i*1_2_8"/>
  <p:tag name="KSO_WM_TEMPLATE_CATEGORY" val="diagram"/>
  <p:tag name="KSO_WM_TEMPLATE_INDEX" val="201879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250.xml><?xml version="1.0" encoding="utf-8"?>
<p:tagLst xmlns:p="http://schemas.openxmlformats.org/presentationml/2006/main">
  <p:tag name="KSO_WM_TAG_VERSION" val="1.0"/>
  <p:tag name="KSO_WM_BEAUTIFY_FLAG" val="#wm#"/>
  <p:tag name="KSO_WM_UNIT_TYPE" val="i"/>
  <p:tag name="KSO_WM_UNIT_ID" val="diagram160083_6*i*0"/>
  <p:tag name="KSO_WM_TEMPLATE_CATEGORY" val="diagram"/>
  <p:tag name="KSO_WM_TEMPLATE_INDEX" val="160083"/>
  <p:tag name="KSO_WM_UNIT_INDEX" val="0"/>
</p:tagLst>
</file>

<file path=ppt/tags/tag251.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
  <p:tag name="KSO_WM_UNIT_ID" val="diagram160083_6*m_i*1_1"/>
  <p:tag name="KSO_WM_UNIT_CLEAR" val="1"/>
  <p:tag name="KSO_WM_UNIT_LAYERLEVEL" val="1_1"/>
  <p:tag name="KSO_WM_DIAGRAM_GROUP_CODE" val="m1-1"/>
  <p:tag name="KSO_WM_UNIT_LINE_FORE_SCHEMECOLOR_INDEX" val="5"/>
  <p:tag name="KSO_WM_UNIT_LINE_FILL_TYPE" val="2"/>
  <p:tag name="KSO_WM_UNIT_USESOURCEFORMAT_APPLY" val="1"/>
</p:tagLst>
</file>

<file path=ppt/tags/tag252.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2"/>
  <p:tag name="KSO_WM_UNIT_ID" val="diagram160083_6*m_i*1_2"/>
  <p:tag name="KSO_WM_UNIT_CLEAR" val="1"/>
  <p:tag name="KSO_WM_UNIT_LAYERLEVEL" val="1_1"/>
  <p:tag name="KSO_WM_DIAGRAM_GROUP_CODE" val="m1-1"/>
  <p:tag name="KSO_WM_UNIT_LINE_FORE_SCHEMECOLOR_INDEX" val="5"/>
  <p:tag name="KSO_WM_UNIT_LINE_FILL_TYPE" val="2"/>
  <p:tag name="KSO_WM_UNIT_USESOURCEFORMAT_APPLY" val="1"/>
</p:tagLst>
</file>

<file path=ppt/tags/tag253.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3"/>
  <p:tag name="KSO_WM_UNIT_ID" val="diagram160083_6*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4"/>
  <p:tag name="KSO_WM_UNIT_ID" val="diagram160083_6*m_i*1_4"/>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5"/>
  <p:tag name="KSO_WM_UNIT_ID" val="diagram160083_6*m_i*1_5"/>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1"/>
</p:tagLst>
</file>

<file path=ppt/tags/tag256.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h_f"/>
  <p:tag name="KSO_WM_UNIT_INDEX" val="1_1_1"/>
  <p:tag name="KSO_WM_UNIT_ID" val="diagram160083_6*m_h_f*1_1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 name="KSO_WM_UNIT_USESOURCEFORMAT_APPLY" val="1"/>
</p:tagLst>
</file>

<file path=ppt/tags/tag257.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6"/>
  <p:tag name="KSO_WM_UNIT_ID" val="diagram160083_6*m_i*1_6"/>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7"/>
  <p:tag name="KSO_WM_UNIT_ID" val="diagram160083_6*m_i*1_7"/>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9.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8"/>
  <p:tag name="KSO_WM_UNIT_ID" val="diagram160083_6*m_i*1_8"/>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DIAGRAM_GROUP_CODE" val="m1-1"/>
  <p:tag name="KSO_WM_UNIT_TYPE" val="m_h_i"/>
  <p:tag name="KSO_WM_UNIT_INDEX" val="1_2_9"/>
  <p:tag name="KSO_WM_UNIT_ID" val="diagram20187955_3*m_h_i*1_2_9"/>
  <p:tag name="KSO_WM_TEMPLATE_CATEGORY" val="diagram"/>
  <p:tag name="KSO_WM_TEMPLATE_INDEX" val="201879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260.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h_f"/>
  <p:tag name="KSO_WM_UNIT_INDEX" val="1_2_1"/>
  <p:tag name="KSO_WM_UNIT_ID" val="diagram160083_6*m_h_f*1_2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9"/>
  <p:tag name="KSO_WM_UNIT_ID" val="diagram160083_6*m_i*1_9"/>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0"/>
  <p:tag name="KSO_WM_UNIT_ID" val="diagram160083_6*m_i*1_10"/>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3.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1"/>
  <p:tag name="KSO_WM_UNIT_ID" val="diagram160083_6*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1"/>
</p:tagLst>
</file>

<file path=ppt/tags/tag264.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h_f"/>
  <p:tag name="KSO_WM_UNIT_INDEX" val="1_3_1"/>
  <p:tag name="KSO_WM_UNIT_ID" val="diagram160083_6*m_h_f*1_3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2"/>
  <p:tag name="KSO_WM_UNIT_ID" val="diagram160083_6*m_i*1_1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66.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3"/>
  <p:tag name="KSO_WM_UNIT_ID" val="diagram160083_6*m_i*1_13"/>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7.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4"/>
  <p:tag name="KSO_WM_UNIT_ID" val="diagram160083_6*m_i*1_14"/>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1"/>
</p:tagLst>
</file>

<file path=ppt/tags/tag268.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h_f"/>
  <p:tag name="KSO_WM_UNIT_INDEX" val="1_4_1"/>
  <p:tag name="KSO_WM_UNIT_ID" val="diagram160083_6*m_h_f*1_4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 name="KSO_WM_UNIT_USESOURCEFORMAT_APPLY" val="1"/>
</p:tagLst>
</file>

<file path=ppt/tags/tag269.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5"/>
  <p:tag name="KSO_WM_UNIT_ID" val="diagram160083_6*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7.xml><?xml version="1.0" encoding="utf-8"?>
<p:tagLst xmlns:p="http://schemas.openxmlformats.org/presentationml/2006/main">
  <p:tag name="KSO_WM_UNIT_HIGHLIGHT" val="0"/>
  <p:tag name="KSO_WM_UNIT_COMPATIBLE" val="0"/>
  <p:tag name="KSO_WM_DIAGRAM_GROUP_CODE" val="m1-1"/>
  <p:tag name="KSO_WM_UNIT_TYPE" val="m_h_i"/>
  <p:tag name="KSO_WM_UNIT_INDEX" val="1_3_2"/>
  <p:tag name="KSO_WM_UNIT_ID" val="diagram20187955_3*m_h_i*1_3_2"/>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0.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6"/>
  <p:tag name="KSO_WM_UNIT_ID" val="diagram160083_6*m_i*1_16"/>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1.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7"/>
  <p:tag name="KSO_WM_UNIT_ID" val="diagram160083_6*m_i*1_17"/>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1"/>
</p:tagLst>
</file>

<file path=ppt/tags/tag272.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h_f"/>
  <p:tag name="KSO_WM_UNIT_INDEX" val="1_5_1"/>
  <p:tag name="KSO_WM_UNIT_ID" val="diagram160083_6*m_h_f*1_5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 name="KSO_WM_UNIT_USESOURCEFORMAT_APPLY" val="1"/>
</p:tagLst>
</file>

<file path=ppt/tags/tag273.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8"/>
  <p:tag name="KSO_WM_UNIT_ID" val="diagram160083_6*m_i*1_18"/>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74.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9"/>
  <p:tag name="KSO_WM_UNIT_ID" val="diagram160083_6*m_i*1_19"/>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20"/>
  <p:tag name="KSO_WM_UNIT_ID" val="diagram160083_6*m_i*1_20"/>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1"/>
</p:tagLst>
</file>

<file path=ppt/tags/tag276.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h_f"/>
  <p:tag name="KSO_WM_UNIT_INDEX" val="1_6_1"/>
  <p:tag name="KSO_WM_UNIT_ID" val="diagram160083_6*m_h_f*1_6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 name="KSO_WM_UNIT_USESOURCEFORMAT_APPLY" val="1"/>
</p:tagLst>
</file>

<file path=ppt/tags/tag277.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5"/>
  <p:tag name="KSO_WM_UNIT_ID" val="diagram160083_6*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78.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6"/>
  <p:tag name="KSO_WM_UNIT_ID" val="diagram160083_6*m_i*1_16"/>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i"/>
  <p:tag name="KSO_WM_UNIT_INDEX" val="1_17"/>
  <p:tag name="KSO_WM_UNIT_ID" val="diagram160083_6*m_i*1_17"/>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DIAGRAM_GROUP_CODE" val="m1-1"/>
  <p:tag name="KSO_WM_UNIT_TYPE" val="m_h_i"/>
  <p:tag name="KSO_WM_UNIT_INDEX" val="1_3_3"/>
  <p:tag name="KSO_WM_UNIT_ID" val="diagram20187955_3*m_h_i*1_3_3"/>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80.xml><?xml version="1.0" encoding="utf-8"?>
<p:tagLst xmlns:p="http://schemas.openxmlformats.org/presentationml/2006/main">
  <p:tag name="KSO_WM_TAG_VERSION" val="1.0"/>
  <p:tag name="KSO_WM_BEAUTIFY_FLAG" val="#wm#"/>
  <p:tag name="KSO_WM_TEMPLATE_CATEGORY" val="diagram"/>
  <p:tag name="KSO_WM_TEMPLATE_INDEX" val="160083"/>
  <p:tag name="KSO_WM_UNIT_TYPE" val="m_h_f"/>
  <p:tag name="KSO_WM_UNIT_INDEX" val="1_5_1"/>
  <p:tag name="KSO_WM_UNIT_ID" val="diagram160083_6*m_h_f*1_5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 name="KSO_WM_UNIT_USESOURCEFORMAT_APPLY" val="1"/>
</p:tagLst>
</file>

<file path=ppt/tags/tag281.xml><?xml version="1.0" encoding="utf-8"?>
<p:tagLst xmlns:p="http://schemas.openxmlformats.org/presentationml/2006/main">
  <p:tag name="KSO_WM_SLIDE_ITEM_CNT" val="3"/>
</p:tagLst>
</file>

<file path=ppt/tags/tag282.xml><?xml version="1.0" encoding="utf-8"?>
<p:tagLst xmlns:p="http://schemas.openxmlformats.org/presentationml/2006/main">
  <p:tag name="PA" val="v4.3.3"/>
</p:tagLst>
</file>

<file path=ppt/tags/tag283.xml><?xml version="1.0" encoding="utf-8"?>
<p:tagLst xmlns:p="http://schemas.openxmlformats.org/presentationml/2006/main">
  <p:tag name="KSO_WM_SLIDE_ITEM_CNT" val="3"/>
</p:tagLst>
</file>

<file path=ppt/tags/tag284.xml><?xml version="1.0" encoding="utf-8"?>
<p:tagLst xmlns:p="http://schemas.openxmlformats.org/presentationml/2006/main">
  <p:tag name="PA" val="v4.3.3"/>
</p:tagLst>
</file>

<file path=ppt/tags/tag285.xml><?xml version="1.0" encoding="utf-8"?>
<p:tagLst xmlns:p="http://schemas.openxmlformats.org/presentationml/2006/main">
  <p:tag name="KSO_WM_UNIT_TABLE_BEAUTIFY" val="smartTable{405f40d2-7cae-44bb-a9ac-bc83790dbd4e}"/>
  <p:tag name="TABLE_ENDDRAG_ORIGIN_RECT" val="847*380"/>
  <p:tag name="TABLE_ENDDRAG_RECT" val="55*112*847*380"/>
</p:tagLst>
</file>

<file path=ppt/tags/tag286.xml><?xml version="1.0" encoding="utf-8"?>
<p:tagLst xmlns:p="http://schemas.openxmlformats.org/presentationml/2006/main">
  <p:tag name="KSO_WM_SLIDE_ITEM_CNT" val="3"/>
</p:tagLst>
</file>

<file path=ppt/tags/tag287.xml><?xml version="1.0" encoding="utf-8"?>
<p:tagLst xmlns:p="http://schemas.openxmlformats.org/presentationml/2006/main">
  <p:tag name="PA" val="v4.3.3"/>
</p:tagLst>
</file>

<file path=ppt/tags/tag288.xml><?xml version="1.0" encoding="utf-8"?>
<p:tagLst xmlns:p="http://schemas.openxmlformats.org/presentationml/2006/main">
  <p:tag name="KSO_WM_SLIDE_ITEM_CNT" val="3"/>
</p:tagLst>
</file>

<file path=ppt/tags/tag289.xml><?xml version="1.0" encoding="utf-8"?>
<p:tagLst xmlns:p="http://schemas.openxmlformats.org/presentationml/2006/main">
  <p:tag name="PA" val="v4.3.3"/>
</p:tagLst>
</file>

<file path=ppt/tags/tag29.xml><?xml version="1.0" encoding="utf-8"?>
<p:tagLst xmlns:p="http://schemas.openxmlformats.org/presentationml/2006/main">
  <p:tag name="KSO_WM_UNIT_HIGHLIGHT" val="0"/>
  <p:tag name="KSO_WM_UNIT_COMPATIBLE" val="0"/>
  <p:tag name="KSO_WM_DIAGRAM_GROUP_CODE" val="m1-1"/>
  <p:tag name="KSO_WM_UNIT_TYPE" val="m_h_i"/>
  <p:tag name="KSO_WM_UNIT_INDEX" val="1_3_4"/>
  <p:tag name="KSO_WM_UNIT_ID" val="diagram20187955_3*m_h_i*1_3_4"/>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90.xml><?xml version="1.0" encoding="utf-8"?>
<p:tagLst xmlns:p="http://schemas.openxmlformats.org/presentationml/2006/main">
  <p:tag name="KSO_WM_SLIDE_ITEM_CNT" val="3"/>
</p:tagLst>
</file>

<file path=ppt/tags/tag291.xml><?xml version="1.0" encoding="utf-8"?>
<p:tagLst xmlns:p="http://schemas.openxmlformats.org/presentationml/2006/main">
  <p:tag name="PA" val="v4.3.3"/>
</p:tagLst>
</file>

<file path=ppt/tags/tag292.xml><?xml version="1.0" encoding="utf-8"?>
<p:tagLst xmlns:p="http://schemas.openxmlformats.org/presentationml/2006/main">
  <p:tag name="KSO_WM_TAG_VERSION" val="1.0"/>
  <p:tag name="KSO_WM_BEAUTIFY_FLAG" val="#wm#"/>
  <p:tag name="KSO_WM_UNIT_ID" val="diagram160036_2*l_h_a*1_1_1"/>
  <p:tag name="KSO_WM_TEMPLATE_CATEGORY" val="diagram"/>
  <p:tag name="KSO_WM_TEMPLATE_INDEX" val="160036"/>
  <p:tag name="KSO_WM_UNIT_TYPE" val="l_h_a"/>
  <p:tag name="KSO_WM_UNIT_INDEX" val="1_1_1"/>
  <p:tag name="KSO_WM_UNIT_CLEAR" val="1"/>
  <p:tag name="KSO_WM_UNIT_LAYERLEVEL" val="1_1_1"/>
  <p:tag name="KSO_WM_UNIT_VALUE" val="20"/>
  <p:tag name="KSO_WM_UNIT_HIGHLIGHT" val="0"/>
  <p:tag name="KSO_WM_UNIT_COMPATIBLE" val="0"/>
  <p:tag name="KSO_WM_UNIT_PRESET_TEXT_INDEX" val="4"/>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293.xml><?xml version="1.0" encoding="utf-8"?>
<p:tagLst xmlns:p="http://schemas.openxmlformats.org/presentationml/2006/main">
  <p:tag name="KSO_WM_TAG_VERSION" val="1.0"/>
  <p:tag name="KSO_WM_BEAUTIFY_FLAG" val="#wm#"/>
  <p:tag name="KSO_WM_UNIT_ID" val="diagram160036_2*l_h_a*1_2_1"/>
  <p:tag name="KSO_WM_TEMPLATE_CATEGORY" val="diagram"/>
  <p:tag name="KSO_WM_TEMPLATE_INDEX" val="160036"/>
  <p:tag name="KSO_WM_UNIT_TYPE" val="l_h_a"/>
  <p:tag name="KSO_WM_UNIT_INDEX" val="1_2_1"/>
  <p:tag name="KSO_WM_UNIT_CLEAR" val="1"/>
  <p:tag name="KSO_WM_UNIT_LAYERLEVEL" val="1_1_1"/>
  <p:tag name="KSO_WM_UNIT_VALUE" val="20"/>
  <p:tag name="KSO_WM_UNIT_HIGHLIGHT" val="0"/>
  <p:tag name="KSO_WM_UNIT_COMPATIBLE" val="0"/>
  <p:tag name="KSO_WM_UNIT_PRESET_TEXT_INDEX" val="4"/>
  <p:tag name="KSO_WM_UNIT_PRESET_TEXT_LEN" val="12"/>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294.xml><?xml version="1.0" encoding="utf-8"?>
<p:tagLst xmlns:p="http://schemas.openxmlformats.org/presentationml/2006/main">
  <p:tag name="KSO_WM_TAG_VERSION" val="1.0"/>
  <p:tag name="KSO_WM_BEAUTIFY_FLAG" val="#wm#"/>
  <p:tag name="KSO_WM_UNIT_ID" val="diagram160036_2*l_h_a*1_3_1"/>
  <p:tag name="KSO_WM_TEMPLATE_CATEGORY" val="diagram"/>
  <p:tag name="KSO_WM_TEMPLATE_INDEX" val="160036"/>
  <p:tag name="KSO_WM_UNIT_TYPE" val="l_h_a"/>
  <p:tag name="KSO_WM_UNIT_INDEX" val="1_3_1"/>
  <p:tag name="KSO_WM_UNIT_CLEAR" val="1"/>
  <p:tag name="KSO_WM_UNIT_LAYERLEVEL" val="1_1_1"/>
  <p:tag name="KSO_WM_UNIT_VALUE" val="20"/>
  <p:tag name="KSO_WM_UNIT_HIGHLIGHT" val="0"/>
  <p:tag name="KSO_WM_UNIT_COMPATIBLE" val="0"/>
  <p:tag name="KSO_WM_UNIT_PRESET_TEXT_INDEX" val="4"/>
  <p:tag name="KSO_WM_UNIT_PRESET_TEXT_LEN" val="12"/>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295.xml><?xml version="1.0" encoding="utf-8"?>
<p:tagLst xmlns:p="http://schemas.openxmlformats.org/presentationml/2006/main">
  <p:tag name="KSO_WM_TAG_VERSION" val="1.0"/>
  <p:tag name="KSO_WM_BEAUTIFY_FLAG" val="#wm#"/>
  <p:tag name="KSO_WM_UNIT_ID" val="diagram160036_2*l_h_a*1_4_1"/>
  <p:tag name="KSO_WM_TEMPLATE_CATEGORY" val="diagram"/>
  <p:tag name="KSO_WM_TEMPLATE_INDEX" val="160036"/>
  <p:tag name="KSO_WM_UNIT_TYPE" val="l_h_a"/>
  <p:tag name="KSO_WM_UNIT_INDEX" val="1_4_1"/>
  <p:tag name="KSO_WM_UNIT_CLEAR" val="1"/>
  <p:tag name="KSO_WM_UNIT_LAYERLEVEL" val="1_1_1"/>
  <p:tag name="KSO_WM_UNIT_VALUE" val="20"/>
  <p:tag name="KSO_WM_UNIT_HIGHLIGHT" val="0"/>
  <p:tag name="KSO_WM_UNIT_COMPATIBLE" val="0"/>
  <p:tag name="KSO_WM_UNIT_PRESET_TEXT_INDEX" val="4"/>
  <p:tag name="KSO_WM_UNIT_PRESET_TEXT_LEN" val="12"/>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296.xml><?xml version="1.0" encoding="utf-8"?>
<p:tagLst xmlns:p="http://schemas.openxmlformats.org/presentationml/2006/main">
  <p:tag name="KSO_WM_TAG_VERSION" val="1.0"/>
  <p:tag name="KSO_WM_BEAUTIFY_FLAG" val="#wm#"/>
  <p:tag name="KSO_WM_UNIT_ID" val="diagram160036_2*l_h_a*1_5_1"/>
  <p:tag name="KSO_WM_TEMPLATE_CATEGORY" val="diagram"/>
  <p:tag name="KSO_WM_TEMPLATE_INDEX" val="160036"/>
  <p:tag name="KSO_WM_UNIT_TYPE" val="l_h_a"/>
  <p:tag name="KSO_WM_UNIT_INDEX" val="1_5_1"/>
  <p:tag name="KSO_WM_UNIT_CLEAR" val="1"/>
  <p:tag name="KSO_WM_UNIT_LAYERLEVEL" val="1_1_1"/>
  <p:tag name="KSO_WM_UNIT_VALUE" val="20"/>
  <p:tag name="KSO_WM_UNIT_HIGHLIGHT" val="0"/>
  <p:tag name="KSO_WM_UNIT_COMPATIBLE" val="0"/>
  <p:tag name="KSO_WM_UNIT_PRESET_TEXT_INDEX" val="4"/>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297.xml><?xml version="1.0" encoding="utf-8"?>
<p:tagLst xmlns:p="http://schemas.openxmlformats.org/presentationml/2006/main">
  <p:tag name="KSO_WM_TAG_VERSION" val="1.0"/>
  <p:tag name="KSO_WM_BEAUTIFY_FLAG" val="#wm#"/>
  <p:tag name="KSO_WM_UNIT_ID" val="diagram160036_2*l_h_a*1_3_1"/>
  <p:tag name="KSO_WM_TEMPLATE_CATEGORY" val="diagram"/>
  <p:tag name="KSO_WM_TEMPLATE_INDEX" val="160036"/>
  <p:tag name="KSO_WM_UNIT_TYPE" val="l_h_a"/>
  <p:tag name="KSO_WM_UNIT_INDEX" val="1_3_1"/>
  <p:tag name="KSO_WM_UNIT_CLEAR" val="1"/>
  <p:tag name="KSO_WM_UNIT_LAYERLEVEL" val="1_1_1"/>
  <p:tag name="KSO_WM_UNIT_VALUE" val="20"/>
  <p:tag name="KSO_WM_UNIT_HIGHLIGHT" val="0"/>
  <p:tag name="KSO_WM_UNIT_COMPATIBLE" val="0"/>
  <p:tag name="KSO_WM_UNIT_PRESET_TEXT_INDEX" val="4"/>
  <p:tag name="KSO_WM_UNIT_PRESET_TEXT_LEN" val="12"/>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298.xml><?xml version="1.0" encoding="utf-8"?>
<p:tagLst xmlns:p="http://schemas.openxmlformats.org/presentationml/2006/main">
  <p:tag name="KSO_WM_TAG_VERSION" val="1.0"/>
  <p:tag name="KSO_WM_BEAUTIFY_FLAG" val="#wm#"/>
  <p:tag name="KSO_WM_UNIT_ID" val="diagram160036_2*l_h_a*1_5_1"/>
  <p:tag name="KSO_WM_TEMPLATE_CATEGORY" val="diagram"/>
  <p:tag name="KSO_WM_TEMPLATE_INDEX" val="160036"/>
  <p:tag name="KSO_WM_UNIT_TYPE" val="l_h_a"/>
  <p:tag name="KSO_WM_UNIT_INDEX" val="1_5_1"/>
  <p:tag name="KSO_WM_UNIT_CLEAR" val="1"/>
  <p:tag name="KSO_WM_UNIT_LAYERLEVEL" val="1_1_1"/>
  <p:tag name="KSO_WM_UNIT_VALUE" val="20"/>
  <p:tag name="KSO_WM_UNIT_HIGHLIGHT" val="0"/>
  <p:tag name="KSO_WM_UNIT_COMPATIBLE" val="0"/>
  <p:tag name="KSO_WM_UNIT_PRESET_TEXT_INDEX" val="4"/>
  <p:tag name="KSO_WM_UNIT_PRESET_TEXT_LEN" val="12"/>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299.xml><?xml version="1.0" encoding="utf-8"?>
<p:tagLst xmlns:p="http://schemas.openxmlformats.org/presentationml/2006/main">
  <p:tag name="PA" val="v4.3.3"/>
</p:tagLst>
</file>

<file path=ppt/tags/tag3.xml><?xml version="1.0" encoding="utf-8"?>
<p:tagLst xmlns:p="http://schemas.openxmlformats.org/presentationml/2006/main">
  <p:tag name="KSO_WM_UNIT_HIGHLIGHT" val="0"/>
  <p:tag name="KSO_WM_UNIT_COMPATIBLE" val="0"/>
  <p:tag name="KSO_WM_DIAGRAM_GROUP_CODE" val="m1-1"/>
  <p:tag name="KSO_WM_UNIT_TYPE" val="m_h_i"/>
  <p:tag name="KSO_WM_UNIT_INDEX" val="1_1_6"/>
  <p:tag name="KSO_WM_UNIT_ID" val="diagram20187955_3*m_h_i*1_1_6"/>
  <p:tag name="KSO_WM_TEMPLATE_CATEGORY" val="diagram"/>
  <p:tag name="KSO_WM_TEMPLATE_INDEX" val="2018795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30.xml><?xml version="1.0" encoding="utf-8"?>
<p:tagLst xmlns:p="http://schemas.openxmlformats.org/presentationml/2006/main">
  <p:tag name="KSO_WM_UNIT_HIGHLIGHT" val="0"/>
  <p:tag name="KSO_WM_UNIT_COMPATIBLE" val="0"/>
  <p:tag name="KSO_WM_DIAGRAM_GROUP_CODE" val="m1-1"/>
  <p:tag name="KSO_WM_UNIT_TYPE" val="m_h_i"/>
  <p:tag name="KSO_WM_UNIT_INDEX" val="1_3_5"/>
  <p:tag name="KSO_WM_UNIT_ID" val="diagram20187955_3*m_h_i*1_3_5"/>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0.xml><?xml version="1.0" encoding="utf-8"?>
<p:tagLst xmlns:p="http://schemas.openxmlformats.org/presentationml/2006/main">
  <p:tag name="ISLIDE.VECTOR" val="ec4f65de-d45f-4e59-94d0-52578db1949c"/>
</p:tagLst>
</file>

<file path=ppt/tags/tag301.xml><?xml version="1.0" encoding="utf-8"?>
<p:tagLst xmlns:p="http://schemas.openxmlformats.org/presentationml/2006/main">
  <p:tag name="ISPRING_FIRST_PUBLISH" val="1"/>
  <p:tag name="ISPRING_PRESENTATION_TITLE" val="绿色职业生涯规划就业指导培训PPT模板"/>
</p:tagLst>
</file>

<file path=ppt/tags/tag31.xml><?xml version="1.0" encoding="utf-8"?>
<p:tagLst xmlns:p="http://schemas.openxmlformats.org/presentationml/2006/main">
  <p:tag name="KSO_WM_UNIT_HIGHLIGHT" val="0"/>
  <p:tag name="KSO_WM_UNIT_COMPATIBLE" val="0"/>
  <p:tag name="KSO_WM_DIAGRAM_GROUP_CODE" val="m1-1"/>
  <p:tag name="KSO_WM_UNIT_TYPE" val="m_h_i"/>
  <p:tag name="KSO_WM_UNIT_INDEX" val="1_3_6"/>
  <p:tag name="KSO_WM_UNIT_ID" val="diagram20187955_3*m_h_i*1_3_6"/>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UNIT_HIGHLIGHT" val="0"/>
  <p:tag name="KSO_WM_UNIT_COMPATIBLE" val="0"/>
  <p:tag name="KSO_WM_DIAGRAM_GROUP_CODE" val="m1-1"/>
  <p:tag name="KSO_WM_UNIT_TYPE" val="m_h_i"/>
  <p:tag name="KSO_WM_UNIT_INDEX" val="1_3_7"/>
  <p:tag name="KSO_WM_UNIT_ID" val="diagram20187955_3*m_h_i*1_3_7"/>
  <p:tag name="KSO_WM_TEMPLATE_CATEGORY" val="diagram"/>
  <p:tag name="KSO_WM_TEMPLATE_INDEX" val="20187955"/>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DIAGRAM_GROUP_CODE" val="m1-1"/>
  <p:tag name="KSO_WM_UNIT_TYPE" val="m_h_i"/>
  <p:tag name="KSO_WM_UNIT_INDEX" val="1_3_8"/>
  <p:tag name="KSO_WM_UNIT_ID" val="diagram20187955_3*m_h_i*1_3_8"/>
  <p:tag name="KSO_WM_TEMPLATE_CATEGORY" val="diagram"/>
  <p:tag name="KSO_WM_TEMPLATE_INDEX" val="201879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DIAGRAM_GROUP_CODE" val="m1-1"/>
  <p:tag name="KSO_WM_UNIT_TYPE" val="m_h_i"/>
  <p:tag name="KSO_WM_UNIT_INDEX" val="1_3_9"/>
  <p:tag name="KSO_WM_UNIT_ID" val="diagram20187955_3*m_h_i*1_3_9"/>
  <p:tag name="KSO_WM_TEMPLATE_CATEGORY" val="diagram"/>
  <p:tag name="KSO_WM_TEMPLATE_INDEX" val="201879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DIAGRAM_GROUP_CODE" val="m1-1"/>
  <p:tag name="KSO_WM_UNIT_TYPE" val="m_h_i"/>
  <p:tag name="KSO_WM_UNIT_INDEX" val="1_4_9"/>
  <p:tag name="KSO_WM_UNIT_ID" val="diagram20187955_3*m_h_i*1_4_9"/>
  <p:tag name="KSO_WM_TEMPLATE_CATEGORY" val="diagram"/>
  <p:tag name="KSO_WM_TEMPLATE_INDEX" val="20187955"/>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UNIT_ISCONTENTSTITLE" val="0"/>
  <p:tag name="KSO_WM_UNIT_VALUE" val="11"/>
  <p:tag name="KSO_WM_UNIT_HIGHLIGHT" val="0"/>
  <p:tag name="KSO_WM_UNIT_COMPATIBLE" val="0"/>
  <p:tag name="KSO_WM_DIAGRAM_GROUP_CODE" val="m1-1"/>
  <p:tag name="KSO_WM_UNIT_TYPE" val="m_h_a"/>
  <p:tag name="KSO_WM_UNIT_INDEX" val="1_4_1"/>
  <p:tag name="KSO_WM_UNIT_ID" val="diagram20187955_3*m_h_a*1_4_1"/>
  <p:tag name="KSO_WM_TEMPLATE_CATEGORY" val="diagram"/>
  <p:tag name="KSO_WM_TEMPLATE_INDEX" val="20187955"/>
  <p:tag name="KSO_WM_UNIT_LAYERLEVEL" val="1_1_1"/>
  <p:tag name="KSO_WM_TAG_VERSION" val="1.0"/>
  <p:tag name="KSO_WM_BEAUTIFY_FLAG" val="#wm#"/>
  <p:tag name="KSO_WM_UNIT_PRESET_TEXT" val="添加标题"/>
  <p:tag name="KSO_WM_UNIT_TEXT_FILL_FORE_SCHEMECOLOR_INDEX" val="8"/>
  <p:tag name="KSO_WM_UNIT_TEXT_FILL_TYPE" val="1"/>
  <p:tag name="KSO_WM_UNIT_USESOURCEFORMAT_APPLY" val="1"/>
</p:tagLst>
</file>

<file path=ppt/tags/tag37.xml><?xml version="1.0" encoding="utf-8"?>
<p:tagLst xmlns:p="http://schemas.openxmlformats.org/presentationml/2006/main">
  <p:tag name="PA" val="v4.3.3"/>
</p:tagLst>
</file>

<file path=ppt/tags/tag38.xml><?xml version="1.0" encoding="utf-8"?>
<p:tagLst xmlns:p="http://schemas.openxmlformats.org/presentationml/2006/main">
  <p:tag name="ISLIDE.VECTOR" val="#569073;#569068;"/>
</p:tagLst>
</file>

<file path=ppt/tags/tag39.xml><?xml version="1.0" encoding="utf-8"?>
<p:tagLst xmlns:p="http://schemas.openxmlformats.org/presentationml/2006/main">
  <p:tag name="PA" val="v4.3.3"/>
</p:tagLst>
</file>

<file path=ppt/tags/tag4.xml><?xml version="1.0" encoding="utf-8"?>
<p:tagLst xmlns:p="http://schemas.openxmlformats.org/presentationml/2006/main">
  <p:tag name="KSO_WM_UNIT_HIGHLIGHT" val="0"/>
  <p:tag name="KSO_WM_UNIT_COMPATIBLE" val="0"/>
  <p:tag name="KSO_WM_DIAGRAM_GROUP_CODE" val="m1-1"/>
  <p:tag name="KSO_WM_UNIT_TYPE" val="m_h_i"/>
  <p:tag name="KSO_WM_UNIT_INDEX" val="1_2_1"/>
  <p:tag name="KSO_WM_UNIT_ID" val="diagram20187955_3*m_h_i*1_2_1"/>
  <p:tag name="KSO_WM_TEMPLATE_CATEGORY" val="diagram"/>
  <p:tag name="KSO_WM_TEMPLATE_INDEX" val="2018795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40.xml><?xml version="1.0" encoding="utf-8"?>
<p:tagLst xmlns:p="http://schemas.openxmlformats.org/presentationml/2006/main">
  <p:tag name="ISLIDE.VECTOR" val="0f2e31eb-1351-4281-957a-473308e3fc33"/>
</p:tagLst>
</file>

<file path=ppt/tags/tag41.xml><?xml version="1.0" encoding="utf-8"?>
<p:tagLst xmlns:p="http://schemas.openxmlformats.org/presentationml/2006/main">
  <p:tag name="PA" val="v4.3.3"/>
</p:tagLst>
</file>

<file path=ppt/tags/tag42.xml><?xml version="1.0" encoding="utf-8"?>
<p:tagLst xmlns:p="http://schemas.openxmlformats.org/presentationml/2006/main">
  <p:tag name="PA" val="v4.3.3"/>
</p:tagLst>
</file>

<file path=ppt/tags/tag43.xml><?xml version="1.0" encoding="utf-8"?>
<p:tagLst xmlns:p="http://schemas.openxmlformats.org/presentationml/2006/main">
  <p:tag name="ISLIDE.VECTOR" val="0325ffcf-6a5e-491b-bff5-12d51f0a9fbf"/>
</p:tagLst>
</file>

<file path=ppt/tags/tag44.xml><?xml version="1.0" encoding="utf-8"?>
<p:tagLst xmlns:p="http://schemas.openxmlformats.org/presentationml/2006/main">
  <p:tag name="ISLIDE.VECTOR" val="#222572;"/>
</p:tagLst>
</file>

<file path=ppt/tags/tag45.xml><?xml version="1.0" encoding="utf-8"?>
<p:tagLst xmlns:p="http://schemas.openxmlformats.org/presentationml/2006/main">
  <p:tag name="PA" val="v4.3.3"/>
</p:tagLst>
</file>

<file path=ppt/tags/tag46.xml><?xml version="1.0" encoding="utf-8"?>
<p:tagLst xmlns:p="http://schemas.openxmlformats.org/presentationml/2006/main">
  <p:tag name="KSO_WM_TEMPLATE_CATEGORY" val="diagram"/>
  <p:tag name="KSO_WM_TEMPLATE_INDEX" val="20187652"/>
  <p:tag name="KSO_WM_UNIT_TYPE" val="l_h_i"/>
  <p:tag name="KSO_WM_UNIT_INDEX" val="1_4_4"/>
  <p:tag name="KSO_WM_UNIT_ID" val="diagram20187652_4*l_h_i*1_4_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47.xml><?xml version="1.0" encoding="utf-8"?>
<p:tagLst xmlns:p="http://schemas.openxmlformats.org/presentationml/2006/main">
  <p:tag name="KSO_WM_TEMPLATE_CATEGORY" val="diagram"/>
  <p:tag name="KSO_WM_TEMPLATE_INDEX" val="20187652"/>
  <p:tag name="KSO_WM_UNIT_TYPE" val="l_h_i"/>
  <p:tag name="KSO_WM_UNIT_INDEX" val="1_3_2"/>
  <p:tag name="KSO_WM_UNIT_ID" val="diagram20187652_4*l_h_i*1_3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48.xml><?xml version="1.0" encoding="utf-8"?>
<p:tagLst xmlns:p="http://schemas.openxmlformats.org/presentationml/2006/main">
  <p:tag name="KSO_WM_TEMPLATE_CATEGORY" val="diagram"/>
  <p:tag name="KSO_WM_TEMPLATE_INDEX" val="20187652"/>
  <p:tag name="KSO_WM_UNIT_TYPE" val="l_h_i"/>
  <p:tag name="KSO_WM_UNIT_INDEX" val="1_2_3"/>
  <p:tag name="KSO_WM_UNIT_ID" val="diagram20187652_4*l_h_i*1_2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49.xml><?xml version="1.0" encoding="utf-8"?>
<p:tagLst xmlns:p="http://schemas.openxmlformats.org/presentationml/2006/main">
  <p:tag name="KSO_WM_TEMPLATE_CATEGORY" val="diagram"/>
  <p:tag name="KSO_WM_TEMPLATE_INDEX" val="20187652"/>
  <p:tag name="KSO_WM_UNIT_TYPE" val="l_h_i"/>
  <p:tag name="KSO_WM_UNIT_INDEX" val="1_1_5"/>
  <p:tag name="KSO_WM_UNIT_ID" val="diagram20187652_4*l_h_i*1_1_5"/>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UNIT_HIGHLIGHT" val="0"/>
  <p:tag name="KSO_WM_UNIT_COMPATIBLE" val="0"/>
  <p:tag name="KSO_WM_DIAGRAM_GROUP_CODE" val="m1-1"/>
  <p:tag name="KSO_WM_UNIT_TYPE" val="m_h_i"/>
  <p:tag name="KSO_WM_UNIT_INDEX" val="1_3_1"/>
  <p:tag name="KSO_WM_UNIT_ID" val="diagram20187955_3*m_h_i*1_3_1"/>
  <p:tag name="KSO_WM_TEMPLATE_CATEGORY" val="diagram"/>
  <p:tag name="KSO_WM_TEMPLATE_INDEX" val="20187955"/>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50.xml><?xml version="1.0" encoding="utf-8"?>
<p:tagLst xmlns:p="http://schemas.openxmlformats.org/presentationml/2006/main">
  <p:tag name="KSO_WM_TEMPLATE_CATEGORY" val="diagram"/>
  <p:tag name="KSO_WM_TEMPLATE_INDEX" val="20187652"/>
  <p:tag name="KSO_WM_UNIT_TYPE" val="l_h_i"/>
  <p:tag name="KSO_WM_UNIT_INDEX" val="1_2_1"/>
  <p:tag name="KSO_WM_UNIT_ID" val="diagram20187652_4*l_h_i*1_2_1"/>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51.xml><?xml version="1.0" encoding="utf-8"?>
<p:tagLst xmlns:p="http://schemas.openxmlformats.org/presentationml/2006/main">
  <p:tag name="KSO_WM_TEMPLATE_CATEGORY" val="diagram"/>
  <p:tag name="KSO_WM_TEMPLATE_INDEX" val="20187652"/>
  <p:tag name="KSO_WM_UNIT_TYPE" val="l_h_i"/>
  <p:tag name="KSO_WM_UNIT_INDEX" val="1_2_2"/>
  <p:tag name="KSO_WM_UNIT_ID" val="diagram20187652_4*l_h_i*1_2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TEMPLATE_CATEGORY" val="diagram"/>
  <p:tag name="KSO_WM_TEMPLATE_INDEX" val="20187652"/>
  <p:tag name="KSO_WM_UNIT_TYPE" val="l_h_i"/>
  <p:tag name="KSO_WM_UNIT_INDEX" val="1_2_4"/>
  <p:tag name="KSO_WM_UNIT_ID" val="diagram20187652_4*l_h_i*1_2_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53.xml><?xml version="1.0" encoding="utf-8"?>
<p:tagLst xmlns:p="http://schemas.openxmlformats.org/presentationml/2006/main">
  <p:tag name="KSO_WM_TEMPLATE_CATEGORY" val="diagram"/>
  <p:tag name="KSO_WM_TEMPLATE_INDEX" val="20187652"/>
  <p:tag name="KSO_WM_UNIT_TYPE" val="l_h_i"/>
  <p:tag name="KSO_WM_UNIT_INDEX" val="1_1_6"/>
  <p:tag name="KSO_WM_UNIT_ID" val="diagram20187652_4*l_h_i*1_1_6"/>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TEMPLATE_CATEGORY" val="diagram"/>
  <p:tag name="KSO_WM_TEMPLATE_INDEX" val="20187652"/>
  <p:tag name="KSO_WM_UNIT_TYPE" val="l_h_i"/>
  <p:tag name="KSO_WM_UNIT_INDEX" val="1_1_7"/>
  <p:tag name="KSO_WM_UNIT_ID" val="diagram20187652_4*l_h_i*1_1_7"/>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55.xml><?xml version="1.0" encoding="utf-8"?>
<p:tagLst xmlns:p="http://schemas.openxmlformats.org/presentationml/2006/main">
  <p:tag name="KSO_WM_TEMPLATE_CATEGORY" val="diagram"/>
  <p:tag name="KSO_WM_TEMPLATE_INDEX" val="20187652"/>
  <p:tag name="KSO_WM_UNIT_TYPE" val="l_h_i"/>
  <p:tag name="KSO_WM_UNIT_INDEX" val="1_1_8"/>
  <p:tag name="KSO_WM_UNIT_ID" val="diagram20187652_4*l_h_i*1_1_8"/>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56.xml><?xml version="1.0" encoding="utf-8"?>
<p:tagLst xmlns:p="http://schemas.openxmlformats.org/presentationml/2006/main">
  <p:tag name="KSO_WM_TEMPLATE_CATEGORY" val="diagram"/>
  <p:tag name="KSO_WM_TEMPLATE_INDEX" val="20187652"/>
  <p:tag name="KSO_WM_UNIT_TYPE" val="l_h_i"/>
  <p:tag name="KSO_WM_UNIT_INDEX" val="1_1_10"/>
  <p:tag name="KSO_WM_UNIT_ID" val="diagram20187652_4*l_h_i*1_1_10"/>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57.xml><?xml version="1.0" encoding="utf-8"?>
<p:tagLst xmlns:p="http://schemas.openxmlformats.org/presentationml/2006/main">
  <p:tag name="KSO_WM_TEMPLATE_CATEGORY" val="diagram"/>
  <p:tag name="KSO_WM_TEMPLATE_INDEX" val="20187652"/>
  <p:tag name="KSO_WM_UNIT_TYPE" val="l_h_i"/>
  <p:tag name="KSO_WM_UNIT_INDEX" val="1_1_9"/>
  <p:tag name="KSO_WM_UNIT_ID" val="diagram20187652_4*l_h_i*1_1_9"/>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58.xml><?xml version="1.0" encoding="utf-8"?>
<p:tagLst xmlns:p="http://schemas.openxmlformats.org/presentationml/2006/main">
  <p:tag name="KSO_WM_TEMPLATE_CATEGORY" val="diagram"/>
  <p:tag name="KSO_WM_TEMPLATE_INDEX" val="20187652"/>
  <p:tag name="KSO_WM_UNIT_TYPE" val="l_h_i"/>
  <p:tag name="KSO_WM_UNIT_INDEX" val="1_1_1"/>
  <p:tag name="KSO_WM_UNIT_ID" val="diagram20187652_4*l_h_i*1_1_1"/>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59.xml><?xml version="1.0" encoding="utf-8"?>
<p:tagLst xmlns:p="http://schemas.openxmlformats.org/presentationml/2006/main">
  <p:tag name="KSO_WM_TEMPLATE_CATEGORY" val="diagram"/>
  <p:tag name="KSO_WM_TEMPLATE_INDEX" val="20187652"/>
  <p:tag name="KSO_WM_UNIT_TYPE" val="l_h_i"/>
  <p:tag name="KSO_WM_UNIT_INDEX" val="1_1_2"/>
  <p:tag name="KSO_WM_UNIT_ID" val="diagram20187652_4*l_h_i*1_1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DIAGRAM_GROUP_CODE" val="m1-1"/>
  <p:tag name="KSO_WM_UNIT_TYPE" val="m_i"/>
  <p:tag name="KSO_WM_UNIT_INDEX" val="1_3"/>
  <p:tag name="KSO_WM_UNIT_ID" val="diagram20187955_3*m_i*1_3"/>
  <p:tag name="KSO_WM_TEMPLATE_CATEGORY" val="diagram"/>
  <p:tag name="KSO_WM_TEMPLATE_INDEX" val="20187955"/>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0.xml><?xml version="1.0" encoding="utf-8"?>
<p:tagLst xmlns:p="http://schemas.openxmlformats.org/presentationml/2006/main">
  <p:tag name="KSO_WM_TEMPLATE_CATEGORY" val="diagram"/>
  <p:tag name="KSO_WM_TEMPLATE_INDEX" val="20187652"/>
  <p:tag name="KSO_WM_UNIT_TYPE" val="l_h_i"/>
  <p:tag name="KSO_WM_UNIT_INDEX" val="1_1_3"/>
  <p:tag name="KSO_WM_UNIT_ID" val="diagram20187652_4*l_h_i*1_1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61.xml><?xml version="1.0" encoding="utf-8"?>
<p:tagLst xmlns:p="http://schemas.openxmlformats.org/presentationml/2006/main">
  <p:tag name="KSO_WM_TEMPLATE_CATEGORY" val="diagram"/>
  <p:tag name="KSO_WM_TEMPLATE_INDEX" val="20187652"/>
  <p:tag name="KSO_WM_UNIT_TYPE" val="l_h_i"/>
  <p:tag name="KSO_WM_UNIT_INDEX" val="1_1_4"/>
  <p:tag name="KSO_WM_UNIT_ID" val="diagram20187652_4*l_h_i*1_1_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62.xml><?xml version="1.0" encoding="utf-8"?>
<p:tagLst xmlns:p="http://schemas.openxmlformats.org/presentationml/2006/main">
  <p:tag name="KSO_WM_TEMPLATE_CATEGORY" val="diagram"/>
  <p:tag name="KSO_WM_TEMPLATE_INDEX" val="20187652"/>
  <p:tag name="KSO_WM_UNIT_TYPE" val="l_h_i"/>
  <p:tag name="KSO_WM_UNIT_INDEX" val="1_3_3"/>
  <p:tag name="KSO_WM_UNIT_ID" val="diagram20187652_4*l_h_i*1_3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63.xml><?xml version="1.0" encoding="utf-8"?>
<p:tagLst xmlns:p="http://schemas.openxmlformats.org/presentationml/2006/main">
  <p:tag name="KSO_WM_TEMPLATE_CATEGORY" val="diagram"/>
  <p:tag name="KSO_WM_TEMPLATE_INDEX" val="20187652"/>
  <p:tag name="KSO_WM_UNIT_TYPE" val="l_h_i"/>
  <p:tag name="KSO_WM_UNIT_INDEX" val="1_4_5"/>
  <p:tag name="KSO_WM_UNIT_ID" val="diagram20187652_4*l_h_i*1_4_5"/>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64.xml><?xml version="1.0" encoding="utf-8"?>
<p:tagLst xmlns:p="http://schemas.openxmlformats.org/presentationml/2006/main">
  <p:tag name="KSO_WM_UNIT_HIGHLIGHT" val="0"/>
  <p:tag name="KSO_WM_UNIT_COMPATIBLE" val="0"/>
  <p:tag name="KSO_WM_DIAGRAM_GROUP_CODE" val="l1-1"/>
  <p:tag name="KSO_WM_UNIT_TYPE" val="l_h_i"/>
  <p:tag name="KSO_WM_UNIT_INDEX" val="1_3_1"/>
  <p:tag name="KSO_WM_UNIT_ID" val="diagram20187652_4*l_h_i*1_3_1"/>
  <p:tag name="KSO_WM_TEMPLATE_CATEGORY" val="diagram"/>
  <p:tag name="KSO_WM_TEMPLATE_INDEX" val="20187652"/>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65.xml><?xml version="1.0" encoding="utf-8"?>
<p:tagLst xmlns:p="http://schemas.openxmlformats.org/presentationml/2006/main">
  <p:tag name="KSO_WM_UNIT_HIGHLIGHT" val="0"/>
  <p:tag name="KSO_WM_UNIT_COMPATIBLE" val="0"/>
  <p:tag name="KSO_WM_DIAGRAM_GROUP_CODE" val="l1-1"/>
  <p:tag name="KSO_WM_UNIT_TYPE" val="l_h_i"/>
  <p:tag name="KSO_WM_UNIT_INDEX" val="1_4_3"/>
  <p:tag name="KSO_WM_UNIT_ID" val="diagram20187652_4*l_h_i*1_4_3"/>
  <p:tag name="KSO_WM_TEMPLATE_CATEGORY" val="diagram"/>
  <p:tag name="KSO_WM_TEMPLATE_INDEX" val="20187652"/>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66.xml><?xml version="1.0" encoding="utf-8"?>
<p:tagLst xmlns:p="http://schemas.openxmlformats.org/presentationml/2006/main">
  <p:tag name="KSO_WM_UNIT_HIGHLIGHT" val="0"/>
  <p:tag name="KSO_WM_UNIT_COMPATIBLE" val="0"/>
  <p:tag name="KSO_WM_DIAGRAM_GROUP_CODE" val="l1-1"/>
  <p:tag name="KSO_WM_UNIT_TYPE" val="l_h_i"/>
  <p:tag name="KSO_WM_UNIT_INDEX" val="1_4_2"/>
  <p:tag name="KSO_WM_UNIT_ID" val="diagram20187652_4*l_h_i*1_4_2"/>
  <p:tag name="KSO_WM_TEMPLATE_CATEGORY" val="diagram"/>
  <p:tag name="KSO_WM_TEMPLATE_INDEX" val="20187652"/>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67.xml><?xml version="1.0" encoding="utf-8"?>
<p:tagLst xmlns:p="http://schemas.openxmlformats.org/presentationml/2006/main">
  <p:tag name="KSO_WM_UNIT_HIGHLIGHT" val="0"/>
  <p:tag name="KSO_WM_UNIT_COMPATIBLE" val="0"/>
  <p:tag name="KSO_WM_DIAGRAM_GROUP_CODE" val="l1-1"/>
  <p:tag name="KSO_WM_UNIT_TYPE" val="l_h_i"/>
  <p:tag name="KSO_WM_UNIT_INDEX" val="1_4_1"/>
  <p:tag name="KSO_WM_UNIT_ID" val="diagram20187652_4*l_h_i*1_4_1"/>
  <p:tag name="KSO_WM_TEMPLATE_CATEGORY" val="diagram"/>
  <p:tag name="KSO_WM_TEMPLATE_INDEX" val="2018765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TEMPLATE_CATEGORY" val="diagram"/>
  <p:tag name="KSO_WM_TEMPLATE_INDEX" val="20187652"/>
  <p:tag name="KSO_WM_UNIT_TYPE" val="l_h_a"/>
  <p:tag name="KSO_WM_UNIT_INDEX" val="1_1_1"/>
  <p:tag name="KSO_WM_UNIT_ID" val="diagram20187652_5*l_h_a*1_1_1"/>
  <p:tag name="KSO_WM_UNIT_LAYERLEVEL" val="1_1_1"/>
  <p:tag name="KSO_WM_UNIT_DIAGRAM_CONTRAST_TITLE_CNT" val="2"/>
  <p:tag name="KSO_WM_UNIT_DIAGRAM_DIMENSION_TITLE_CNT" val="1"/>
  <p:tag name="KSO_WM_UNIT_VALUE" val="6"/>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14"/>
  <p:tag name="KSO_WM_UNIT_TEXT_FILL_TYPE" val="1"/>
  <p:tag name="KSO_WM_UNIT_USESOURCEFORMAT_APPLY" val="1"/>
</p:tagLst>
</file>

<file path=ppt/tags/tag69.xml><?xml version="1.0" encoding="utf-8"?>
<p:tagLst xmlns:p="http://schemas.openxmlformats.org/presentationml/2006/main">
  <p:tag name="KSO_WM_TEMPLATE_CATEGORY" val="diagram"/>
  <p:tag name="KSO_WM_TEMPLATE_INDEX" val="20187652"/>
  <p:tag name="KSO_WM_UNIT_TYPE" val="l_h_a"/>
  <p:tag name="KSO_WM_UNIT_INDEX" val="1_2_1"/>
  <p:tag name="KSO_WM_UNIT_ID" val="diagram20187652_5*l_h_a*1_2_1"/>
  <p:tag name="KSO_WM_UNIT_LAYERLEVEL" val="1_1_1"/>
  <p:tag name="KSO_WM_UNIT_DIAGRAM_CONTRAST_TITLE_CNT" val="2"/>
  <p:tag name="KSO_WM_UNIT_DIAGRAM_DIMENSION_TITLE_CNT" val="1"/>
  <p:tag name="KSO_WM_UNIT_VALUE" val="6"/>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14"/>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DIAGRAM_GROUP_CODE" val="m1-1"/>
  <p:tag name="KSO_WM_UNIT_TYPE" val="m_h_i"/>
  <p:tag name="KSO_WM_UNIT_INDEX" val="1_1_1"/>
  <p:tag name="KSO_WM_UNIT_ID" val="diagram20187955_3*m_h_i*1_1_1"/>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0.xml><?xml version="1.0" encoding="utf-8"?>
<p:tagLst xmlns:p="http://schemas.openxmlformats.org/presentationml/2006/main">
  <p:tag name="KSO_WM_TEMPLATE_CATEGORY" val="diagram"/>
  <p:tag name="KSO_WM_TEMPLATE_INDEX" val="20187652"/>
  <p:tag name="KSO_WM_UNIT_TYPE" val="l_h_a"/>
  <p:tag name="KSO_WM_UNIT_INDEX" val="1_3_1"/>
  <p:tag name="KSO_WM_UNIT_ID" val="diagram20187652_5*l_h_a*1_3_1"/>
  <p:tag name="KSO_WM_UNIT_LAYERLEVEL" val="1_1_1"/>
  <p:tag name="KSO_WM_UNIT_DIAGRAM_CONTRAST_TITLE_CNT" val="2"/>
  <p:tag name="KSO_WM_UNIT_DIAGRAM_DIMENSION_TITLE_CNT" val="1"/>
  <p:tag name="KSO_WM_UNIT_VALUE" val="6"/>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14"/>
  <p:tag name="KSO_WM_UNIT_TEXT_FILL_TYPE" val="1"/>
  <p:tag name="KSO_WM_UNIT_USESOURCEFORMAT_APPLY" val="1"/>
</p:tagLst>
</file>

<file path=ppt/tags/tag71.xml><?xml version="1.0" encoding="utf-8"?>
<p:tagLst xmlns:p="http://schemas.openxmlformats.org/presentationml/2006/main">
  <p:tag name="KSO_WM_TEMPLATE_CATEGORY" val="diagram"/>
  <p:tag name="KSO_WM_TEMPLATE_INDEX" val="20187652"/>
  <p:tag name="KSO_WM_UNIT_TYPE" val="l_h_a"/>
  <p:tag name="KSO_WM_UNIT_INDEX" val="1_4_1"/>
  <p:tag name="KSO_WM_UNIT_ID" val="diagram20187652_5*l_h_a*1_4_1"/>
  <p:tag name="KSO_WM_UNIT_LAYERLEVEL" val="1_1_1"/>
  <p:tag name="KSO_WM_UNIT_DIAGRAM_CONTRAST_TITLE_CNT" val="2"/>
  <p:tag name="KSO_WM_UNIT_DIAGRAM_DIMENSION_TITLE_CNT" val="1"/>
  <p:tag name="KSO_WM_UNIT_VALUE" val="6"/>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14"/>
  <p:tag name="KSO_WM_UNIT_TEXT_FILL_TYPE" val="1"/>
  <p:tag name="KSO_WM_UNIT_USESOURCEFORMAT_APPLY" val="1"/>
</p:tagLst>
</file>

<file path=ppt/tags/tag72.xml><?xml version="1.0" encoding="utf-8"?>
<p:tagLst xmlns:p="http://schemas.openxmlformats.org/presentationml/2006/main">
  <p:tag name="PA" val="v4.3.3"/>
</p:tagLst>
</file>

<file path=ppt/tags/tag73.xml><?xml version="1.0" encoding="utf-8"?>
<p:tagLst xmlns:p="http://schemas.openxmlformats.org/presentationml/2006/main">
  <p:tag name="ISLIDE.VECTOR" val="a141d058-4b5a-400f-9185-f8cb8db40300"/>
</p:tagLst>
</file>

<file path=ppt/tags/tag74.xml><?xml version="1.0" encoding="utf-8"?>
<p:tagLst xmlns:p="http://schemas.openxmlformats.org/presentationml/2006/main">
  <p:tag name="ISLIDE.VECTOR" val="#262091;"/>
</p:tagLst>
</file>

<file path=ppt/tags/tag75.xml><?xml version="1.0" encoding="utf-8"?>
<p:tagLst xmlns:p="http://schemas.openxmlformats.org/presentationml/2006/main">
  <p:tag name="PA" val="v4.3.3"/>
</p:tagLst>
</file>

<file path=ppt/tags/tag76.xml><?xml version="1.0" encoding="utf-8"?>
<p:tagLst xmlns:p="http://schemas.openxmlformats.org/presentationml/2006/main">
  <p:tag name="MH" val="20160202082519"/>
  <p:tag name="MH_LIBRARY" val="GRAPHIC"/>
  <p:tag name="MH_TYPE" val="Other"/>
  <p:tag name="MH_ORDER" val="4"/>
</p:tagLst>
</file>

<file path=ppt/tags/tag77.xml><?xml version="1.0" encoding="utf-8"?>
<p:tagLst xmlns:p="http://schemas.openxmlformats.org/presentationml/2006/main">
  <p:tag name="MH" val="20160202082519"/>
  <p:tag name="MH_LIBRARY" val="GRAPHIC"/>
  <p:tag name="MH_TYPE" val="Other"/>
  <p:tag name="MH_ORDER" val="4"/>
</p:tagLst>
</file>

<file path=ppt/tags/tag78.xml><?xml version="1.0" encoding="utf-8"?>
<p:tagLst xmlns:p="http://schemas.openxmlformats.org/presentationml/2006/main">
  <p:tag name="MH" val="20160202082519"/>
  <p:tag name="MH_LIBRARY" val="GRAPHIC"/>
  <p:tag name="MH_TYPE" val="Other"/>
  <p:tag name="MH_ORDER" val="4"/>
</p:tagLst>
</file>

<file path=ppt/tags/tag79.xml><?xml version="1.0" encoding="utf-8"?>
<p:tagLst xmlns:p="http://schemas.openxmlformats.org/presentationml/2006/main">
  <p:tag name="PA" val="v4.3.3"/>
</p:tagLst>
</file>

<file path=ppt/tags/tag8.xml><?xml version="1.0" encoding="utf-8"?>
<p:tagLst xmlns:p="http://schemas.openxmlformats.org/presentationml/2006/main">
  <p:tag name="KSO_WM_UNIT_HIGHLIGHT" val="0"/>
  <p:tag name="KSO_WM_UNIT_COMPATIBLE" val="0"/>
  <p:tag name="KSO_WM_DIAGRAM_GROUP_CODE" val="m1-1"/>
  <p:tag name="KSO_WM_UNIT_TYPE" val="m_h_i"/>
  <p:tag name="KSO_WM_UNIT_INDEX" val="1_1_2"/>
  <p:tag name="KSO_WM_UNIT_ID" val="diagram20187955_3*m_h_i*1_1_2"/>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0.xml><?xml version="1.0" encoding="utf-8"?>
<p:tagLst xmlns:p="http://schemas.openxmlformats.org/presentationml/2006/main">
  <p:tag name="PA" val="v5.1.2"/>
</p:tagLst>
</file>

<file path=ppt/tags/tag81.xml><?xml version="1.0" encoding="utf-8"?>
<p:tagLst xmlns:p="http://schemas.openxmlformats.org/presentationml/2006/main">
  <p:tag name="PA" val="v5.1.2"/>
</p:tagLst>
</file>

<file path=ppt/tags/tag82.xml><?xml version="1.0" encoding="utf-8"?>
<p:tagLst xmlns:p="http://schemas.openxmlformats.org/presentationml/2006/main">
  <p:tag name="PA" val="v5.1.2"/>
</p:tagLst>
</file>

<file path=ppt/tags/tag83.xml><?xml version="1.0" encoding="utf-8"?>
<p:tagLst xmlns:p="http://schemas.openxmlformats.org/presentationml/2006/main">
  <p:tag name="PA" val="v4.3.3"/>
</p:tagLst>
</file>

<file path=ppt/tags/tag84.xml><?xml version="1.0" encoding="utf-8"?>
<p:tagLst xmlns:p="http://schemas.openxmlformats.org/presentationml/2006/main">
  <p:tag name="ISLIDE.VECTOR" val="bf1a15b8-7465-4195-a592-efdcc67cf9f9"/>
</p:tagLst>
</file>

<file path=ppt/tags/tag85.xml><?xml version="1.0" encoding="utf-8"?>
<p:tagLst xmlns:p="http://schemas.openxmlformats.org/presentationml/2006/main">
  <p:tag name="ISLIDE.VECTOR" val="#184477;"/>
</p:tagLst>
</file>

<file path=ppt/tags/tag86.xml><?xml version="1.0" encoding="utf-8"?>
<p:tagLst xmlns:p="http://schemas.openxmlformats.org/presentationml/2006/main">
  <p:tag name="ISLIDE.VECTOR" val="#569073;#569068;"/>
</p:tagLst>
</file>

<file path=ppt/tags/tag87.xml><?xml version="1.0" encoding="utf-8"?>
<p:tagLst xmlns:p="http://schemas.openxmlformats.org/presentationml/2006/main">
  <p:tag name="PA" val="v4.3.3"/>
</p:tagLst>
</file>

<file path=ppt/tags/tag88.xml><?xml version="1.0" encoding="utf-8"?>
<p:tagLst xmlns:p="http://schemas.openxmlformats.org/presentationml/2006/main">
  <p:tag name="PA" val="v4.3.3"/>
</p:tagLst>
</file>

<file path=ppt/tags/tag8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9387_1*m_i*1_1"/>
  <p:tag name="KSO_WM_TEMPLATE_CATEGORY" val="diagram"/>
  <p:tag name="KSO_WM_TEMPLATE_INDEX" val="20199387"/>
  <p:tag name="KSO_WM_UNIT_LAYERLEVEL" val="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USESOURCEFORMAT_APPLY" val="1"/>
</p:tagLst>
</file>

<file path=ppt/tags/tag9.xml><?xml version="1.0" encoding="utf-8"?>
<p:tagLst xmlns:p="http://schemas.openxmlformats.org/presentationml/2006/main">
  <p:tag name="KSO_WM_UNIT_HIGHLIGHT" val="0"/>
  <p:tag name="KSO_WM_UNIT_COMPATIBLE" val="0"/>
  <p:tag name="KSO_WM_DIAGRAM_GROUP_CODE" val="m1-1"/>
  <p:tag name="KSO_WM_UNIT_TYPE" val="m_h_i"/>
  <p:tag name="KSO_WM_UNIT_INDEX" val="1_1_3"/>
  <p:tag name="KSO_WM_UNIT_ID" val="diagram20187955_3*m_h_i*1_1_3"/>
  <p:tag name="KSO_WM_TEMPLATE_CATEGORY" val="diagram"/>
  <p:tag name="KSO_WM_TEMPLATE_INDEX" val="201879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90.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199387_1*m_i*1_2"/>
  <p:tag name="KSO_WM_TEMPLATE_CATEGORY" val="diagram"/>
  <p:tag name="KSO_WM_TEMPLATE_INDEX" val="20199387"/>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9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199387_1*m_i*1_3"/>
  <p:tag name="KSO_WM_TEMPLATE_CATEGORY" val="diagram"/>
  <p:tag name="KSO_WM_TEMPLATE_INDEX" val="20199387"/>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9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387_1*m_h_i*1_1_1"/>
  <p:tag name="KSO_WM_TEMPLATE_CATEGORY" val="diagram"/>
  <p:tag name="KSO_WM_TEMPLATE_INDEX" val="20199387"/>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9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9387_1*m_h_i*1_1_2"/>
  <p:tag name="KSO_WM_TEMPLATE_CATEGORY" val="diagram"/>
  <p:tag name="KSO_WM_TEMPLATE_INDEX" val="20199387"/>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USESOURCEFORMAT_APPLY" val="1"/>
</p:tagLst>
</file>

<file path=ppt/tags/tag94.xml><?xml version="1.0" encoding="utf-8"?>
<p:tagLst xmlns:p="http://schemas.openxmlformats.org/presentationml/2006/main">
  <p:tag name="KSO_WM_UNIT_DIAGRAM_MODELTYPE" val="numdgm"/>
  <p:tag name="KSO_WM_UNIT_ISCONTENTSTITLE" val="0"/>
  <p:tag name="KSO_WM_UNIT_PRESET_TEXT" val="嘉宾进场"/>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387_1*m_h_a*1_1_1"/>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9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9387_1*m_h_i*1_1_3"/>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9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8_1"/>
  <p:tag name="KSO_WM_UNIT_ID" val="diagram20199387_1*m_h_i*1_8_1"/>
  <p:tag name="KSO_WM_TEMPLATE_CATEGORY" val="diagram"/>
  <p:tag name="KSO_WM_TEMPLATE_INDEX" val="20199387"/>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USESOURCEFORMAT_APPLY" val="1"/>
</p:tagLst>
</file>

<file path=ppt/tags/tag9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8_2"/>
  <p:tag name="KSO_WM_UNIT_ID" val="diagram20199387_1*m_h_i*1_8_2"/>
  <p:tag name="KSO_WM_TEMPLATE_CATEGORY" val="diagram"/>
  <p:tag name="KSO_WM_TEMPLATE_INDEX" val="20199387"/>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98.xml><?xml version="1.0" encoding="utf-8"?>
<p:tagLst xmlns:p="http://schemas.openxmlformats.org/presentationml/2006/main">
  <p:tag name="KSO_WM_UNIT_DIAGRAM_MODELTYPE" val="numdgm"/>
  <p:tag name="KSO_WM_UNIT_ISCONTENTSTITLE" val="0"/>
  <p:tag name="KSO_WM_UNIT_PRESET_TEXT" val="现场合照"/>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8_1"/>
  <p:tag name="KSO_WM_UNIT_ID" val="diagram20199387_1*m_h_a*1_8_1"/>
  <p:tag name="KSO_WM_TEMPLATE_CATEGORY" val="diagram"/>
  <p:tag name="KSO_WM_TEMPLATE_INDEX" val="20199387"/>
  <p:tag name="KSO_WM_UNIT_LAYERLEVEL" val="1_1_1"/>
  <p:tag name="KSO_WM_TAG_VERSION" val="1.0"/>
  <p:tag name="KSO_WM_BEAUTIFY_FLAG" val="#wm#"/>
  <p:tag name="KSO_WM_UNIT_USESOURCEFORMAT_APPLY" val="1"/>
</p:tagLst>
</file>

<file path=ppt/tags/tag9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8_3"/>
  <p:tag name="KSO_WM_UNIT_ID" val="diagram20199387_1*m_h_i*1_8_3"/>
  <p:tag name="KSO_WM_TEMPLATE_CATEGORY" val="diagram"/>
  <p:tag name="KSO_WM_TEMPLATE_INDEX" val="20199387"/>
  <p:tag name="KSO_WM_UNIT_LAYERLEVEL" val="1_1_1"/>
  <p:tag name="KSO_WM_TAG_VERSION" val="1.0"/>
  <p:tag name="KSO_WM_BEAUTIFY_FLAG" val="#wm#"/>
  <p:tag name="KSO_WM_UNIT_USESOURCEFORMAT_APPLY" val="1"/>
</p:tagLst>
</file>

<file path=ppt/theme/theme1.xml><?xml version="1.0" encoding="utf-8"?>
<a:theme xmlns:a="http://schemas.openxmlformats.org/drawingml/2006/main" name="Office 主题">
  <a:themeElements>
    <a:clrScheme name="时尚混搭风">
      <a:dk1>
        <a:srgbClr val="000000"/>
      </a:dk1>
      <a:lt1>
        <a:srgbClr val="FFFFFF"/>
      </a:lt1>
      <a:dk2>
        <a:srgbClr val="5EA9C1"/>
      </a:dk2>
      <a:lt2>
        <a:srgbClr val="4E889C"/>
      </a:lt2>
      <a:accent1>
        <a:srgbClr val="3D6D84"/>
      </a:accent1>
      <a:accent2>
        <a:srgbClr val="243848"/>
      </a:accent2>
      <a:accent3>
        <a:srgbClr val="BDC7B7"/>
      </a:accent3>
      <a:accent4>
        <a:srgbClr val="9FC5BB"/>
      </a:accent4>
      <a:accent5>
        <a:srgbClr val="E18786"/>
      </a:accent5>
      <a:accent6>
        <a:srgbClr val="518C67"/>
      </a:accent6>
      <a:hlink>
        <a:srgbClr val="C6CBBB"/>
      </a:hlink>
      <a:folHlink>
        <a:srgbClr val="5799A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5737</Words>
  <Application>WPS 演示</Application>
  <PresentationFormat>宽屏</PresentationFormat>
  <Paragraphs>850</Paragraphs>
  <Slides>51</Slides>
  <Notes>21</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51</vt:i4>
      </vt:variant>
    </vt:vector>
  </HeadingPairs>
  <TitlesOfParts>
    <vt:vector size="73" baseType="lpstr">
      <vt:lpstr>Arial</vt:lpstr>
      <vt:lpstr>宋体</vt:lpstr>
      <vt:lpstr>Wingdings</vt:lpstr>
      <vt:lpstr>思源黑体 CN Normal</vt:lpstr>
      <vt:lpstr>Gill Sans</vt:lpstr>
      <vt:lpstr>思源黑体 Normal</vt:lpstr>
      <vt:lpstr>黑体</vt:lpstr>
      <vt:lpstr>方正书宋简体</vt:lpstr>
      <vt:lpstr>Gill Sans</vt:lpstr>
      <vt:lpstr>字魂59号-创粗黑</vt:lpstr>
      <vt:lpstr>微软雅黑</vt:lpstr>
      <vt:lpstr>字魂58号-创中黑</vt:lpstr>
      <vt:lpstr>Source Han Serif SC</vt:lpstr>
      <vt:lpstr>Wingdings</vt:lpstr>
      <vt:lpstr>Calibri</vt:lpstr>
      <vt:lpstr>Calibri Light</vt:lpstr>
      <vt:lpstr>Arial Unicode MS</vt:lpstr>
      <vt:lpstr>思源黑体 CN Normal</vt:lpstr>
      <vt:lpstr>Open Sans</vt:lpstr>
      <vt:lpstr>仿宋</vt:lpstr>
      <vt:lpstr>Gulim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绿色职业生涯规划就业指导培训PPT模板</dc:title>
  <dc:creator>Dell</dc:creator>
  <cp:lastModifiedBy>小白的月亮</cp:lastModifiedBy>
  <cp:revision>131</cp:revision>
  <dcterms:created xsi:type="dcterms:W3CDTF">2020-07-07T02:46:00Z</dcterms:created>
  <dcterms:modified xsi:type="dcterms:W3CDTF">2021-09-06T01:32:05Z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FD3B4A1F2A5B4D35983A919A2CA74C71</vt:lpwstr>
  </property>
  <property fmtid="{D5CDD505-2E9C-101B-9397-08002B2CF9AE}" pid="3" name="KSOProductBuildVer">
    <vt:lpwstr>2052-11.1.0.10700</vt:lpwstr>
  </property>
</Properties>
</file>